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1" r:id="rId4"/>
  </p:sldMasterIdLst>
  <p:notesMasterIdLst>
    <p:notesMasterId r:id="rId25"/>
  </p:notesMasterIdLst>
  <p:sldIdLst>
    <p:sldId id="2147308102" r:id="rId5"/>
    <p:sldId id="2147308112" r:id="rId6"/>
    <p:sldId id="2147308113" r:id="rId7"/>
    <p:sldId id="2147308114" r:id="rId8"/>
    <p:sldId id="2147308115" r:id="rId9"/>
    <p:sldId id="2147308116" r:id="rId10"/>
    <p:sldId id="2147308121" r:id="rId11"/>
    <p:sldId id="2147308118" r:id="rId12"/>
    <p:sldId id="2147308101" r:id="rId13"/>
    <p:sldId id="2147308104" r:id="rId14"/>
    <p:sldId id="2147308106" r:id="rId15"/>
    <p:sldId id="2147308105" r:id="rId16"/>
    <p:sldId id="2147308107" r:id="rId17"/>
    <p:sldId id="2147308108" r:id="rId18"/>
    <p:sldId id="2147308109" r:id="rId19"/>
    <p:sldId id="2147308110" r:id="rId20"/>
    <p:sldId id="2147308111" r:id="rId21"/>
    <p:sldId id="2147308122" r:id="rId22"/>
    <p:sldId id="2147308123" r:id="rId23"/>
    <p:sldId id="2147308124" r:id="rId24"/>
  </p:sldIdLst>
  <p:sldSz cx="13716000" cy="8047038"/>
  <p:notesSz cx="6858000" cy="9144000"/>
  <p:custDataLst>
    <p:tags r:id="rId2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5DB8C83-A7B8-41C9-8714-0D2519CDAD89}">
          <p14:sldIdLst>
            <p14:sldId id="2147308102"/>
          </p14:sldIdLst>
        </p14:section>
        <p14:section name="All guidelines" id="{CE211754-B7B3-4F9A-87FC-D3ABDD478EE3}">
          <p14:sldIdLst>
            <p14:sldId id="2147308112"/>
            <p14:sldId id="2147308113"/>
            <p14:sldId id="2147308114"/>
            <p14:sldId id="2147308115"/>
            <p14:sldId id="2147308116"/>
            <p14:sldId id="2147308121"/>
            <p14:sldId id="2147308118"/>
            <p14:sldId id="2147308101"/>
            <p14:sldId id="2147308104"/>
            <p14:sldId id="2147308106"/>
            <p14:sldId id="2147308105"/>
            <p14:sldId id="2147308107"/>
            <p14:sldId id="2147308108"/>
            <p14:sldId id="2147308109"/>
            <p14:sldId id="2147308110"/>
            <p14:sldId id="2147308111"/>
            <p14:sldId id="2147308122"/>
            <p14:sldId id="2147308123"/>
            <p14:sldId id="2147308124"/>
          </p14:sldIdLst>
        </p14:section>
      </p14:sectionLst>
    </p:ext>
    <p:ext uri="{EFAFB233-063F-42B5-8137-9DF3F51BA10A}">
      <p15:sldGuideLst xmlns:p15="http://schemas.microsoft.com/office/powerpoint/2012/main">
        <p15:guide id="1" orient="horz" pos="132" userDrawn="1">
          <p15:clr>
            <a:srgbClr val="A4A3A4"/>
          </p15:clr>
        </p15:guide>
        <p15:guide id="3" orient="horz" pos="2172" userDrawn="1">
          <p15:clr>
            <a:srgbClr val="A4A3A4"/>
          </p15:clr>
        </p15:guide>
        <p15:guide id="4" pos="434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AD0F1B7-D7F8-765A-320E-491D1125D691}" name="Jon Key" initials="JK" userId="S::jon@keyand.co::e5f81023-d8d3-40f6-b8cf-d1c0f7d1ba8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E2D"/>
    <a:srgbClr val="8AAFC0"/>
    <a:srgbClr val="FFF2CC"/>
    <a:srgbClr val="E2F0D9"/>
    <a:srgbClr val="518AD7"/>
    <a:srgbClr val="77A4E0"/>
    <a:srgbClr val="99CCCC"/>
    <a:srgbClr val="BAD3D2"/>
    <a:srgbClr val="E0DFD9"/>
    <a:srgbClr val="5482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158" autoAdjust="0"/>
    <p:restoredTop sz="86769" autoAdjust="0"/>
  </p:normalViewPr>
  <p:slideViewPr>
    <p:cSldViewPr snapToGrid="0">
      <p:cViewPr>
        <p:scale>
          <a:sx n="75" d="100"/>
          <a:sy n="75" d="100"/>
        </p:scale>
        <p:origin x="1962" y="420"/>
      </p:cViewPr>
      <p:guideLst>
        <p:guide orient="horz" pos="132"/>
        <p:guide orient="horz" pos="2172"/>
        <p:guide pos="4343"/>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 Key" userId="e5f81023-d8d3-40f6-b8cf-d1c0f7d1ba8e" providerId="ADAL" clId="{3FEA48F1-8BB9-4402-B53F-50A997C880DB}"/>
    <pc:docChg chg="undo modSld">
      <pc:chgData name="Jon Key" userId="e5f81023-d8d3-40f6-b8cf-d1c0f7d1ba8e" providerId="ADAL" clId="{3FEA48F1-8BB9-4402-B53F-50A997C880DB}" dt="2026-06-25T16:47:20.519" v="13" actId="20577"/>
      <pc:docMkLst>
        <pc:docMk/>
      </pc:docMkLst>
      <pc:sldChg chg="modSp mod">
        <pc:chgData name="Jon Key" userId="e5f81023-d8d3-40f6-b8cf-d1c0f7d1ba8e" providerId="ADAL" clId="{3FEA48F1-8BB9-4402-B53F-50A997C880DB}" dt="2026-06-25T16:47:20.519" v="13" actId="20577"/>
        <pc:sldMkLst>
          <pc:docMk/>
          <pc:sldMk cId="2285906236" sldId="2147308115"/>
        </pc:sldMkLst>
        <pc:spChg chg="mod">
          <ac:chgData name="Jon Key" userId="e5f81023-d8d3-40f6-b8cf-d1c0f7d1ba8e" providerId="ADAL" clId="{3FEA48F1-8BB9-4402-B53F-50A997C880DB}" dt="2026-06-25T16:47:14.867" v="10" actId="20577"/>
          <ac:spMkLst>
            <pc:docMk/>
            <pc:sldMk cId="2285906236" sldId="2147308115"/>
            <ac:spMk id="5" creationId="{027D761D-8D58-5D6C-74CE-1C35A5FAE8CD}"/>
          </ac:spMkLst>
        </pc:spChg>
        <pc:spChg chg="mod">
          <ac:chgData name="Jon Key" userId="e5f81023-d8d3-40f6-b8cf-d1c0f7d1ba8e" providerId="ADAL" clId="{3FEA48F1-8BB9-4402-B53F-50A997C880DB}" dt="2026-06-25T16:47:20.519" v="13" actId="20577"/>
          <ac:spMkLst>
            <pc:docMk/>
            <pc:sldMk cId="2285906236" sldId="2147308115"/>
            <ac:spMk id="7" creationId="{344868A2-ABAB-202A-82B4-D4CC6787A5F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A9F216-B4BC-4EF9-98FA-3B419F492DED}" type="datetimeFigureOut">
              <a:rPr lang="en-US" smtClean="0"/>
              <a:t>6/25/2026</a:t>
            </a:fld>
            <a:endParaRPr lang="en-US" dirty="0"/>
          </a:p>
        </p:txBody>
      </p:sp>
      <p:sp>
        <p:nvSpPr>
          <p:cNvPr id="4" name="Slide Image Placeholder 3"/>
          <p:cNvSpPr>
            <a:spLocks noGrp="1" noRot="1" noChangeAspect="1"/>
          </p:cNvSpPr>
          <p:nvPr>
            <p:ph type="sldImg" idx="2"/>
          </p:nvPr>
        </p:nvSpPr>
        <p:spPr>
          <a:xfrm>
            <a:off x="798513" y="1143000"/>
            <a:ext cx="526097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072B71-2783-492A-82FB-21CA688B634F}" type="slidenum">
              <a:rPr lang="en-US" smtClean="0"/>
              <a:t>‹#›</a:t>
            </a:fld>
            <a:endParaRPr lang="en-US" dirty="0"/>
          </a:p>
        </p:txBody>
      </p:sp>
    </p:spTree>
    <p:extLst>
      <p:ext uri="{BB962C8B-B14F-4D97-AF65-F5344CB8AC3E}">
        <p14:creationId xmlns:p14="http://schemas.microsoft.com/office/powerpoint/2010/main" val="1709361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75D6F-F62C-7421-3457-0C3D5B0F5C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6BFB84-78B3-4B9F-94A7-4377547F9D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B97B5-2A43-6AD8-3574-92D51E3A4AC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110355D-CD2E-7468-6CE8-46A4AE577208}"/>
              </a:ext>
            </a:extLst>
          </p:cNvPr>
          <p:cNvSpPr>
            <a:spLocks noGrp="1"/>
          </p:cNvSpPr>
          <p:nvPr>
            <p:ph type="sldNum" sz="quarter" idx="5"/>
          </p:nvPr>
        </p:nvSpPr>
        <p:spPr/>
        <p:txBody>
          <a:bodyPr/>
          <a:lstStyle/>
          <a:p>
            <a:fld id="{CBA225D3-8957-4062-AD9F-66F72D2242AA}" type="slidenum">
              <a:rPr lang="en-GB" smtClean="0"/>
              <a:t>2</a:t>
            </a:fld>
            <a:endParaRPr lang="en-GB" dirty="0"/>
          </a:p>
        </p:txBody>
      </p:sp>
    </p:spTree>
    <p:extLst>
      <p:ext uri="{BB962C8B-B14F-4D97-AF65-F5344CB8AC3E}">
        <p14:creationId xmlns:p14="http://schemas.microsoft.com/office/powerpoint/2010/main" val="402799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2F78C-4ADC-FD53-CB03-878B722686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106607-ED49-2C00-2392-4E91CE0CA8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F258B0-BF76-8B3F-5B24-0029DE648CE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C8F505C-CF9E-AAA2-6B66-AB093471F4EC}"/>
              </a:ext>
            </a:extLst>
          </p:cNvPr>
          <p:cNvSpPr>
            <a:spLocks noGrp="1"/>
          </p:cNvSpPr>
          <p:nvPr>
            <p:ph type="sldNum" sz="quarter" idx="5"/>
          </p:nvPr>
        </p:nvSpPr>
        <p:spPr/>
        <p:txBody>
          <a:bodyPr/>
          <a:lstStyle/>
          <a:p>
            <a:fld id="{CBA225D3-8957-4062-AD9F-66F72D2242AA}" type="slidenum">
              <a:rPr lang="en-GB" smtClean="0"/>
              <a:t>17</a:t>
            </a:fld>
            <a:endParaRPr lang="en-GB" dirty="0"/>
          </a:p>
        </p:txBody>
      </p:sp>
    </p:spTree>
    <p:extLst>
      <p:ext uri="{BB962C8B-B14F-4D97-AF65-F5344CB8AC3E}">
        <p14:creationId xmlns:p14="http://schemas.microsoft.com/office/powerpoint/2010/main" val="356012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75D6F-F62C-7421-3457-0C3D5B0F5C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6BFB84-78B3-4B9F-94A7-4377547F9D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B97B5-2A43-6AD8-3574-92D51E3A4AC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110355D-CD2E-7468-6CE8-46A4AE577208}"/>
              </a:ext>
            </a:extLst>
          </p:cNvPr>
          <p:cNvSpPr>
            <a:spLocks noGrp="1"/>
          </p:cNvSpPr>
          <p:nvPr>
            <p:ph type="sldNum" sz="quarter" idx="5"/>
          </p:nvPr>
        </p:nvSpPr>
        <p:spPr/>
        <p:txBody>
          <a:bodyPr/>
          <a:lstStyle/>
          <a:p>
            <a:fld id="{CBA225D3-8957-4062-AD9F-66F72D2242AA}" type="slidenum">
              <a:rPr lang="en-GB" smtClean="0"/>
              <a:t>9</a:t>
            </a:fld>
            <a:endParaRPr lang="en-GB" dirty="0"/>
          </a:p>
        </p:txBody>
      </p:sp>
    </p:spTree>
    <p:extLst>
      <p:ext uri="{BB962C8B-B14F-4D97-AF65-F5344CB8AC3E}">
        <p14:creationId xmlns:p14="http://schemas.microsoft.com/office/powerpoint/2010/main" val="4027991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3880A-9078-F048-BD48-184D1E6D33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5BD942-D143-F6C3-46D9-798D362D07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D8D10C-FF28-D31D-56F3-06243D1BA9F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83A1DA4-3ACC-C3B0-F47E-888A5D964627}"/>
              </a:ext>
            </a:extLst>
          </p:cNvPr>
          <p:cNvSpPr>
            <a:spLocks noGrp="1"/>
          </p:cNvSpPr>
          <p:nvPr>
            <p:ph type="sldNum" sz="quarter" idx="5"/>
          </p:nvPr>
        </p:nvSpPr>
        <p:spPr/>
        <p:txBody>
          <a:bodyPr/>
          <a:lstStyle/>
          <a:p>
            <a:fld id="{CBA225D3-8957-4062-AD9F-66F72D2242AA}" type="slidenum">
              <a:rPr lang="en-GB" smtClean="0"/>
              <a:t>10</a:t>
            </a:fld>
            <a:endParaRPr lang="en-GB" dirty="0"/>
          </a:p>
        </p:txBody>
      </p:sp>
    </p:spTree>
    <p:extLst>
      <p:ext uri="{BB962C8B-B14F-4D97-AF65-F5344CB8AC3E}">
        <p14:creationId xmlns:p14="http://schemas.microsoft.com/office/powerpoint/2010/main" val="1848701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4CBDF-5715-43D1-4299-A2F47A9339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B1BACC-05C9-89F4-CDB4-7B918F09C6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28929C-1042-1B1D-B3B7-4EE68344D93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2C4887A-E1CF-CFD5-DBE6-992679B758E8}"/>
              </a:ext>
            </a:extLst>
          </p:cNvPr>
          <p:cNvSpPr>
            <a:spLocks noGrp="1"/>
          </p:cNvSpPr>
          <p:nvPr>
            <p:ph type="sldNum" sz="quarter" idx="5"/>
          </p:nvPr>
        </p:nvSpPr>
        <p:spPr/>
        <p:txBody>
          <a:bodyPr/>
          <a:lstStyle/>
          <a:p>
            <a:fld id="{CBA225D3-8957-4062-AD9F-66F72D2242AA}" type="slidenum">
              <a:rPr lang="en-GB" smtClean="0"/>
              <a:t>11</a:t>
            </a:fld>
            <a:endParaRPr lang="en-GB" dirty="0"/>
          </a:p>
        </p:txBody>
      </p:sp>
    </p:spTree>
    <p:extLst>
      <p:ext uri="{BB962C8B-B14F-4D97-AF65-F5344CB8AC3E}">
        <p14:creationId xmlns:p14="http://schemas.microsoft.com/office/powerpoint/2010/main" val="1539930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6BC6D-2445-4CAF-1428-10972BF798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DFBA96-9FC6-D4B4-8137-E37D34282E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0ADBAD-A0A0-FEB8-00C8-17CBD581697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7068D55-2CDD-64E4-F1A0-EE192D6C6E15}"/>
              </a:ext>
            </a:extLst>
          </p:cNvPr>
          <p:cNvSpPr>
            <a:spLocks noGrp="1"/>
          </p:cNvSpPr>
          <p:nvPr>
            <p:ph type="sldNum" sz="quarter" idx="5"/>
          </p:nvPr>
        </p:nvSpPr>
        <p:spPr/>
        <p:txBody>
          <a:bodyPr/>
          <a:lstStyle/>
          <a:p>
            <a:fld id="{CBA225D3-8957-4062-AD9F-66F72D2242AA}" type="slidenum">
              <a:rPr lang="en-GB" smtClean="0"/>
              <a:t>12</a:t>
            </a:fld>
            <a:endParaRPr lang="en-GB" dirty="0"/>
          </a:p>
        </p:txBody>
      </p:sp>
    </p:spTree>
    <p:extLst>
      <p:ext uri="{BB962C8B-B14F-4D97-AF65-F5344CB8AC3E}">
        <p14:creationId xmlns:p14="http://schemas.microsoft.com/office/powerpoint/2010/main" val="1353680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55BE9-E56C-30C5-827C-548CEDC137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009885-47BD-CEDE-1FA2-BD03D7F8DC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F02897-F197-4C56-A5B9-998632EF45C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EBDCD57-0889-5E82-5D35-1C47D33AF2DA}"/>
              </a:ext>
            </a:extLst>
          </p:cNvPr>
          <p:cNvSpPr>
            <a:spLocks noGrp="1"/>
          </p:cNvSpPr>
          <p:nvPr>
            <p:ph type="sldNum" sz="quarter" idx="5"/>
          </p:nvPr>
        </p:nvSpPr>
        <p:spPr/>
        <p:txBody>
          <a:bodyPr/>
          <a:lstStyle/>
          <a:p>
            <a:fld id="{CBA225D3-8957-4062-AD9F-66F72D2242AA}" type="slidenum">
              <a:rPr lang="en-GB" smtClean="0"/>
              <a:t>13</a:t>
            </a:fld>
            <a:endParaRPr lang="en-GB" dirty="0"/>
          </a:p>
        </p:txBody>
      </p:sp>
    </p:spTree>
    <p:extLst>
      <p:ext uri="{BB962C8B-B14F-4D97-AF65-F5344CB8AC3E}">
        <p14:creationId xmlns:p14="http://schemas.microsoft.com/office/powerpoint/2010/main" val="39087870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1F471-B2B3-A171-06BE-8CA331E33F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DB899F-F51D-4697-9E8F-D556E65307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11CB1F-3B14-0C3B-401B-A0143EF1794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52E5DBF-D4D5-D7CC-9DF5-FE6F5F486C0D}"/>
              </a:ext>
            </a:extLst>
          </p:cNvPr>
          <p:cNvSpPr>
            <a:spLocks noGrp="1"/>
          </p:cNvSpPr>
          <p:nvPr>
            <p:ph type="sldNum" sz="quarter" idx="5"/>
          </p:nvPr>
        </p:nvSpPr>
        <p:spPr/>
        <p:txBody>
          <a:bodyPr/>
          <a:lstStyle/>
          <a:p>
            <a:fld id="{CBA225D3-8957-4062-AD9F-66F72D2242AA}" type="slidenum">
              <a:rPr lang="en-GB" smtClean="0"/>
              <a:t>14</a:t>
            </a:fld>
            <a:endParaRPr lang="en-GB" dirty="0"/>
          </a:p>
        </p:txBody>
      </p:sp>
    </p:spTree>
    <p:extLst>
      <p:ext uri="{BB962C8B-B14F-4D97-AF65-F5344CB8AC3E}">
        <p14:creationId xmlns:p14="http://schemas.microsoft.com/office/powerpoint/2010/main" val="26318548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52711-C68C-CA14-943A-D9F1EBD940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DDB1EF-1786-AED3-F874-5EF208BA2C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E69C9B-54E7-093C-E048-B98434C3AC2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08141EB-4659-323E-328F-1BAD06DD6FA7}"/>
              </a:ext>
            </a:extLst>
          </p:cNvPr>
          <p:cNvSpPr>
            <a:spLocks noGrp="1"/>
          </p:cNvSpPr>
          <p:nvPr>
            <p:ph type="sldNum" sz="quarter" idx="5"/>
          </p:nvPr>
        </p:nvSpPr>
        <p:spPr/>
        <p:txBody>
          <a:bodyPr/>
          <a:lstStyle/>
          <a:p>
            <a:fld id="{CBA225D3-8957-4062-AD9F-66F72D2242AA}" type="slidenum">
              <a:rPr lang="en-GB" smtClean="0"/>
              <a:t>15</a:t>
            </a:fld>
            <a:endParaRPr lang="en-GB" dirty="0"/>
          </a:p>
        </p:txBody>
      </p:sp>
    </p:spTree>
    <p:extLst>
      <p:ext uri="{BB962C8B-B14F-4D97-AF65-F5344CB8AC3E}">
        <p14:creationId xmlns:p14="http://schemas.microsoft.com/office/powerpoint/2010/main" val="1643943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8B308-24C8-DFA8-4F55-4717541EBF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0C625A-FD38-809B-D93F-2CF6FEB60F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74B354-CAF2-4280-3BCC-B39E3D507E8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4EE20EE-2482-BDCB-AFFA-C55294BE2007}"/>
              </a:ext>
            </a:extLst>
          </p:cNvPr>
          <p:cNvSpPr>
            <a:spLocks noGrp="1"/>
          </p:cNvSpPr>
          <p:nvPr>
            <p:ph type="sldNum" sz="quarter" idx="5"/>
          </p:nvPr>
        </p:nvSpPr>
        <p:spPr/>
        <p:txBody>
          <a:bodyPr/>
          <a:lstStyle/>
          <a:p>
            <a:fld id="{CBA225D3-8957-4062-AD9F-66F72D2242AA}" type="slidenum">
              <a:rPr lang="en-GB" smtClean="0"/>
              <a:t>16</a:t>
            </a:fld>
            <a:endParaRPr lang="en-GB" dirty="0"/>
          </a:p>
        </p:txBody>
      </p:sp>
    </p:spTree>
    <p:extLst>
      <p:ext uri="{BB962C8B-B14F-4D97-AF65-F5344CB8AC3E}">
        <p14:creationId xmlns:p14="http://schemas.microsoft.com/office/powerpoint/2010/main" val="3690739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www.keyandco.org/"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747B961-BCB0-DAF1-63B3-D3ABBEE91806}"/>
              </a:ext>
            </a:extLst>
          </p:cNvPr>
          <p:cNvPicPr>
            <a:picLocks noChangeAspect="1"/>
          </p:cNvPicPr>
          <p:nvPr userDrawn="1"/>
        </p:nvPicPr>
        <p:blipFill>
          <a:blip r:embed="rId2"/>
          <a:stretch>
            <a:fillRect/>
          </a:stretch>
        </p:blipFill>
        <p:spPr>
          <a:xfrm>
            <a:off x="1280370" y="1110732"/>
            <a:ext cx="11155260" cy="2978483"/>
          </a:xfrm>
          <a:prstGeom prst="rect">
            <a:avLst/>
          </a:prstGeom>
        </p:spPr>
      </p:pic>
      <p:pic>
        <p:nvPicPr>
          <p:cNvPr id="9" name="Picture 8">
            <a:hlinkClick r:id="rId3"/>
            <a:extLst>
              <a:ext uri="{FF2B5EF4-FFF2-40B4-BE49-F238E27FC236}">
                <a16:creationId xmlns:a16="http://schemas.microsoft.com/office/drawing/2014/main" id="{3890F3F5-FC72-D365-C52B-904748ADE9DB}"/>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a:fillRect/>
          </a:stretch>
        </p:blipFill>
        <p:spPr bwMode="auto">
          <a:xfrm>
            <a:off x="3878510" y="3538847"/>
            <a:ext cx="969407" cy="366926"/>
          </a:xfrm>
          <a:prstGeom prst="rect">
            <a:avLst/>
          </a:prstGeom>
          <a:noFill/>
          <a:ln>
            <a:noFill/>
          </a:ln>
        </p:spPr>
      </p:pic>
      <p:sp>
        <p:nvSpPr>
          <p:cNvPr id="11" name="Text Placeholder 10">
            <a:extLst>
              <a:ext uri="{FF2B5EF4-FFF2-40B4-BE49-F238E27FC236}">
                <a16:creationId xmlns:a16="http://schemas.microsoft.com/office/drawing/2014/main" id="{041ED801-25A2-7732-53E6-824B480E8582}"/>
              </a:ext>
            </a:extLst>
          </p:cNvPr>
          <p:cNvSpPr>
            <a:spLocks noGrp="1"/>
          </p:cNvSpPr>
          <p:nvPr>
            <p:ph type="body" sz="quarter" idx="10"/>
          </p:nvPr>
        </p:nvSpPr>
        <p:spPr>
          <a:xfrm>
            <a:off x="1714500" y="4823791"/>
            <a:ext cx="10287000" cy="1918658"/>
          </a:xfrm>
        </p:spPr>
        <p:txBody>
          <a:bodyPr/>
          <a:lstStyle>
            <a:lvl1pPr marL="0" indent="0" algn="ctr">
              <a:lnSpc>
                <a:spcPct val="100000"/>
              </a:lnSpc>
              <a:spcBef>
                <a:spcPts val="0"/>
              </a:spcBef>
              <a:spcAft>
                <a:spcPts val="1800"/>
              </a:spcAft>
              <a:buNone/>
              <a:defRPr sz="3600" b="1" u="sng"/>
            </a:lvl1pPr>
          </a:lstStyle>
          <a:p>
            <a:pPr lvl="0"/>
            <a:r>
              <a:rPr lang="en-US" dirty="0"/>
              <a:t>Click to edit Master text styles</a:t>
            </a:r>
          </a:p>
        </p:txBody>
      </p:sp>
    </p:spTree>
    <p:extLst>
      <p:ext uri="{BB962C8B-B14F-4D97-AF65-F5344CB8AC3E}">
        <p14:creationId xmlns:p14="http://schemas.microsoft.com/office/powerpoint/2010/main" val="2545211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EE0C0AB-65BC-ED4E-FED5-57DDA690C41E}"/>
              </a:ext>
            </a:extLst>
          </p:cNvPr>
          <p:cNvSpPr>
            <a:spLocks noGrp="1"/>
          </p:cNvSpPr>
          <p:nvPr>
            <p:ph type="title"/>
          </p:nvPr>
        </p:nvSpPr>
        <p:spPr/>
        <p:txBody>
          <a:bodyPr/>
          <a:lstStyle/>
          <a:p>
            <a:r>
              <a:rPr lang="en-US" dirty="0"/>
              <a:t>Click to edit Master title style</a:t>
            </a:r>
            <a:endParaRPr lang="en-IN" dirty="0"/>
          </a:p>
        </p:txBody>
      </p:sp>
      <p:sp>
        <p:nvSpPr>
          <p:cNvPr id="7" name="Slide Number Placeholder 6">
            <a:extLst>
              <a:ext uri="{FF2B5EF4-FFF2-40B4-BE49-F238E27FC236}">
                <a16:creationId xmlns:a16="http://schemas.microsoft.com/office/drawing/2014/main" id="{58E75891-E307-CA67-E7A1-C4EC3F2530BE}"/>
              </a:ext>
            </a:extLst>
          </p:cNvPr>
          <p:cNvSpPr>
            <a:spLocks noGrp="1"/>
          </p:cNvSpPr>
          <p:nvPr>
            <p:ph type="sldNum" sz="quarter" idx="10"/>
          </p:nvPr>
        </p:nvSpPr>
        <p:spPr/>
        <p:txBody>
          <a:bodyPr/>
          <a:lstStyle/>
          <a:p>
            <a:fld id="{C0093AC6-D8BC-4307-9153-60BFBEFFF972}" type="slidenum">
              <a:rPr lang="en-IN" smtClean="0"/>
              <a:pPr/>
              <a:t>‹#›</a:t>
            </a:fld>
            <a:endParaRPr lang="en-IN" dirty="0"/>
          </a:p>
        </p:txBody>
      </p:sp>
    </p:spTree>
    <p:extLst>
      <p:ext uri="{BB962C8B-B14F-4D97-AF65-F5344CB8AC3E}">
        <p14:creationId xmlns:p14="http://schemas.microsoft.com/office/powerpoint/2010/main" val="561040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6551133"/>
      </p:ext>
    </p:extLst>
  </p:cSld>
  <p:clrMapOvr>
    <a:masterClrMapping/>
  </p:clrMapOvr>
  <p:extLst>
    <p:ext uri="{DCECCB84-F9BA-43D5-87BE-67443E8EF086}">
      <p15:sldGuideLst xmlns:p15="http://schemas.microsoft.com/office/powerpoint/2012/main">
        <p15:guide id="1" orient="horz" pos="2534" userDrawn="1">
          <p15:clr>
            <a:srgbClr val="FBAE40"/>
          </p15:clr>
        </p15:guide>
        <p15:guide id="2" pos="432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Title Placeholder 5">
            <a:extLst>
              <a:ext uri="{FF2B5EF4-FFF2-40B4-BE49-F238E27FC236}">
                <a16:creationId xmlns:a16="http://schemas.microsoft.com/office/drawing/2014/main" id="{13F9BB50-7D1F-9EAE-381D-EA3EBA5CE3CA}"/>
              </a:ext>
            </a:extLst>
          </p:cNvPr>
          <p:cNvSpPr>
            <a:spLocks noGrp="1"/>
          </p:cNvSpPr>
          <p:nvPr>
            <p:ph type="title"/>
          </p:nvPr>
        </p:nvSpPr>
        <p:spPr>
          <a:xfrm>
            <a:off x="228600" y="222477"/>
            <a:ext cx="10515600" cy="822960"/>
          </a:xfrm>
          <a:prstGeom prst="rect">
            <a:avLst/>
          </a:prstGeom>
        </p:spPr>
        <p:txBody>
          <a:bodyPr vert="horz" lIns="0" tIns="0" rIns="0" bIns="0" rtlCol="0" anchor="t">
            <a:noAutofit/>
          </a:bodyPr>
          <a:lstStyle/>
          <a:p>
            <a:r>
              <a:rPr lang="en-US" dirty="0"/>
              <a:t>Click to edit Master title style</a:t>
            </a:r>
            <a:endParaRPr lang="en-IN" dirty="0"/>
          </a:p>
        </p:txBody>
      </p:sp>
      <p:sp>
        <p:nvSpPr>
          <p:cNvPr id="7" name="Text Placeholder 6">
            <a:extLst>
              <a:ext uri="{FF2B5EF4-FFF2-40B4-BE49-F238E27FC236}">
                <a16:creationId xmlns:a16="http://schemas.microsoft.com/office/drawing/2014/main" id="{548CC108-0381-0C51-21F6-980443296470}"/>
              </a:ext>
            </a:extLst>
          </p:cNvPr>
          <p:cNvSpPr>
            <a:spLocks noGrp="1"/>
          </p:cNvSpPr>
          <p:nvPr>
            <p:ph type="body" idx="1"/>
          </p:nvPr>
        </p:nvSpPr>
        <p:spPr>
          <a:xfrm>
            <a:off x="228600" y="1345049"/>
            <a:ext cx="13258800" cy="621792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8" name="Slide Number Placeholder 7">
            <a:extLst>
              <a:ext uri="{FF2B5EF4-FFF2-40B4-BE49-F238E27FC236}">
                <a16:creationId xmlns:a16="http://schemas.microsoft.com/office/drawing/2014/main" id="{92A02327-B023-EAA2-8B36-7CDCED69D3D8}"/>
              </a:ext>
            </a:extLst>
          </p:cNvPr>
          <p:cNvSpPr>
            <a:spLocks noGrp="1"/>
          </p:cNvSpPr>
          <p:nvPr>
            <p:ph type="sldNum" sz="quarter" idx="4"/>
          </p:nvPr>
        </p:nvSpPr>
        <p:spPr>
          <a:xfrm>
            <a:off x="13137356" y="7698582"/>
            <a:ext cx="350044" cy="204787"/>
          </a:xfrm>
          <a:prstGeom prst="rect">
            <a:avLst/>
          </a:prstGeom>
        </p:spPr>
        <p:txBody>
          <a:bodyPr vert="horz" lIns="0" tIns="0" rIns="0" bIns="0" rtlCol="0" anchor="ctr">
            <a:noAutofit/>
          </a:bodyPr>
          <a:lstStyle>
            <a:lvl1pPr algn="r">
              <a:defRPr sz="1000">
                <a:solidFill>
                  <a:schemeClr val="tx1"/>
                </a:solidFill>
              </a:defRPr>
            </a:lvl1pPr>
          </a:lstStyle>
          <a:p>
            <a:fld id="{C0093AC6-D8BC-4307-9153-60BFBEFFF972}" type="slidenum">
              <a:rPr lang="en-IN" smtClean="0"/>
              <a:pPr/>
              <a:t>‹#›</a:t>
            </a:fld>
            <a:endParaRPr lang="en-IN" dirty="0"/>
          </a:p>
        </p:txBody>
      </p:sp>
      <p:grpSp>
        <p:nvGrpSpPr>
          <p:cNvPr id="10" name="Group 9">
            <a:extLst>
              <a:ext uri="{FF2B5EF4-FFF2-40B4-BE49-F238E27FC236}">
                <a16:creationId xmlns:a16="http://schemas.microsoft.com/office/drawing/2014/main" id="{E619D9DE-84B5-D645-992F-19C65B0CA486}"/>
              </a:ext>
            </a:extLst>
          </p:cNvPr>
          <p:cNvGrpSpPr/>
          <p:nvPr userDrawn="1"/>
        </p:nvGrpSpPr>
        <p:grpSpPr>
          <a:xfrm>
            <a:off x="11128546" y="222477"/>
            <a:ext cx="2130254" cy="914400"/>
            <a:chOff x="11128546" y="222477"/>
            <a:chExt cx="2130254" cy="914400"/>
          </a:xfrm>
        </p:grpSpPr>
        <p:pic>
          <p:nvPicPr>
            <p:cNvPr id="11" name="Picture 10" descr="CIBJO Logo">
              <a:extLst>
                <a:ext uri="{FF2B5EF4-FFF2-40B4-BE49-F238E27FC236}">
                  <a16:creationId xmlns:a16="http://schemas.microsoft.com/office/drawing/2014/main" id="{440DD5AE-5F6F-69D4-02B2-1AE1AF44FB79}"/>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128546" y="222477"/>
              <a:ext cx="2130254" cy="507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Logo&#10;&#10;Description automatically generated">
              <a:extLst>
                <a:ext uri="{FF2B5EF4-FFF2-40B4-BE49-F238E27FC236}">
                  <a16:creationId xmlns:a16="http://schemas.microsoft.com/office/drawing/2014/main" id="{4C177166-9480-62FC-3BA6-A893C543CD98}"/>
                </a:ext>
              </a:extLst>
            </p:cNvPr>
            <p:cNvPicPr>
              <a:picLocks noChangeAspect="1"/>
            </p:cNvPicPr>
            <p:nvPr userDrawn="1"/>
          </p:nvPicPr>
          <p:blipFill>
            <a:blip r:embed="rId6" cstate="hqprint">
              <a:extLst>
                <a:ext uri="{28A0092B-C50C-407E-A947-70E740481C1C}">
                  <a14:useLocalDpi xmlns:a14="http://schemas.microsoft.com/office/drawing/2010/main" val="0"/>
                </a:ext>
              </a:extLst>
            </a:blip>
            <a:srcRect l="11260" t="29588" r="11260" b="20659"/>
            <a:stretch/>
          </p:blipFill>
          <p:spPr>
            <a:xfrm>
              <a:off x="11611189" y="847725"/>
              <a:ext cx="1164968" cy="289152"/>
            </a:xfrm>
            <a:prstGeom prst="rect">
              <a:avLst/>
            </a:prstGeom>
          </p:spPr>
        </p:pic>
      </p:grpSp>
    </p:spTree>
    <p:extLst>
      <p:ext uri="{BB962C8B-B14F-4D97-AF65-F5344CB8AC3E}">
        <p14:creationId xmlns:p14="http://schemas.microsoft.com/office/powerpoint/2010/main" val="2446494846"/>
      </p:ext>
    </p:extLst>
  </p:cSld>
  <p:clrMap bg1="lt1" tx1="dk1" bg2="lt2" tx2="dk2" accent1="accent1" accent2="accent2" accent3="accent3" accent4="accent4" accent5="accent5" accent6="accent6" hlink="hlink" folHlink="folHlink"/>
  <p:sldLayoutIdLst>
    <p:sldLayoutId id="2147483732" r:id="rId1"/>
    <p:sldLayoutId id="2147483737" r:id="rId2"/>
    <p:sldLayoutId id="2147483738" r:id="rId3"/>
  </p:sldLayoutIdLst>
  <p:hf sldNum="0" hdr="0" ftr="0" dt="0"/>
  <p:txStyles>
    <p:titleStyle>
      <a:lvl1pPr algn="l" defTabSz="914400" rtl="0" eaLnBrk="1" latinLnBrk="0" hangingPunct="1">
        <a:lnSpc>
          <a:spcPct val="100000"/>
        </a:lnSpc>
        <a:spcBef>
          <a:spcPct val="0"/>
        </a:spcBef>
        <a:buNone/>
        <a:defRPr sz="28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37" userDrawn="1">
          <p15:clr>
            <a:srgbClr val="F26B43"/>
          </p15:clr>
        </p15:guide>
        <p15:guide id="3" orient="horz" pos="4761" userDrawn="1">
          <p15:clr>
            <a:srgbClr val="F26B43"/>
          </p15:clr>
        </p15:guide>
        <p15:guide id="5" pos="137" userDrawn="1">
          <p15:clr>
            <a:srgbClr val="F26B43"/>
          </p15:clr>
        </p15:guide>
        <p15:guide id="6" pos="849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9.png"/><Relationship Id="rId5" Type="http://schemas.openxmlformats.org/officeDocument/2006/relationships/image" Target="../media/image5.emf"/><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3" Type="http://schemas.openxmlformats.org/officeDocument/2006/relationships/hyperlink" Target="http://www.keyandco.org/" TargetMode="External"/><Relationship Id="rId2" Type="http://schemas.openxmlformats.org/officeDocument/2006/relationships/hyperlink" Target="https://www.linkedin.com/in/jonkey/" TargetMode="Externa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5.e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1D298DB-F8FD-1246-7E44-377EB36116FE}"/>
              </a:ext>
            </a:extLst>
          </p:cNvPr>
          <p:cNvSpPr>
            <a:spLocks noGrp="1"/>
          </p:cNvSpPr>
          <p:nvPr>
            <p:ph type="body" sz="quarter" idx="10"/>
          </p:nvPr>
        </p:nvSpPr>
        <p:spPr>
          <a:xfrm>
            <a:off x="1714500" y="4823791"/>
            <a:ext cx="10287000" cy="1918658"/>
          </a:xfrm>
        </p:spPr>
        <p:txBody>
          <a:bodyPr/>
          <a:lstStyle/>
          <a:p>
            <a:r>
              <a:rPr lang="en-US" dirty="0"/>
              <a:t>Double Materiality Assessment How To Guide</a:t>
            </a:r>
          </a:p>
          <a:p>
            <a:r>
              <a:rPr lang="en-US" dirty="0"/>
              <a:t>DMA Guide Visuals</a:t>
            </a:r>
            <a:endParaRPr lang="en-IN" dirty="0"/>
          </a:p>
        </p:txBody>
      </p:sp>
    </p:spTree>
    <p:extLst>
      <p:ext uri="{BB962C8B-B14F-4D97-AF65-F5344CB8AC3E}">
        <p14:creationId xmlns:p14="http://schemas.microsoft.com/office/powerpoint/2010/main" val="2309791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607D3-ACB2-E3CA-F9E9-82739F71AF92}"/>
            </a:ext>
          </a:extLst>
        </p:cNvPr>
        <p:cNvGrpSpPr/>
        <p:nvPr/>
      </p:nvGrpSpPr>
      <p:grpSpPr>
        <a:xfrm>
          <a:off x="0" y="0"/>
          <a:ext cx="0" cy="0"/>
          <a:chOff x="0" y="0"/>
          <a:chExt cx="0" cy="0"/>
        </a:xfrm>
      </p:grpSpPr>
      <p:graphicFrame>
        <p:nvGraphicFramePr>
          <p:cNvPr id="91" name="think-cell data - do not delete" hidden="1">
            <a:extLst>
              <a:ext uri="{FF2B5EF4-FFF2-40B4-BE49-F238E27FC236}">
                <a16:creationId xmlns:a16="http://schemas.microsoft.com/office/drawing/2014/main" id="{DD0585A9-C70B-F145-94FD-B91CB518FD7B}"/>
              </a:ext>
            </a:extLst>
          </p:cNvPr>
          <p:cNvGraphicFramePr>
            <a:graphicFrameLocks noChangeAspect="1"/>
          </p:cNvGraphicFramePr>
          <p:nvPr>
            <p:custDataLst>
              <p:tags r:id="rId1"/>
            </p:custDataLst>
          </p:nvPr>
        </p:nvGraphicFramePr>
        <p:xfrm>
          <a:off x="1786" y="167680"/>
          <a:ext cx="1787" cy="1787"/>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91" name="think-cell data - do not delete" hidden="1">
                        <a:extLst>
                          <a:ext uri="{FF2B5EF4-FFF2-40B4-BE49-F238E27FC236}">
                            <a16:creationId xmlns:a16="http://schemas.microsoft.com/office/drawing/2014/main" id="{DD0585A9-C70B-F145-94FD-B91CB518FD7B}"/>
                          </a:ext>
                        </a:extLst>
                      </p:cNvPr>
                      <p:cNvPicPr/>
                      <p:nvPr/>
                    </p:nvPicPr>
                    <p:blipFill>
                      <a:blip r:embed="rId5"/>
                      <a:stretch>
                        <a:fillRect/>
                      </a:stretch>
                    </p:blipFill>
                    <p:spPr>
                      <a:xfrm>
                        <a:off x="1786" y="167680"/>
                        <a:ext cx="1787" cy="1787"/>
                      </a:xfrm>
                      <a:prstGeom prst="rect">
                        <a:avLst/>
                      </a:prstGeom>
                    </p:spPr>
                  </p:pic>
                </p:oleObj>
              </mc:Fallback>
            </mc:AlternateContent>
          </a:graphicData>
        </a:graphic>
      </p:graphicFrame>
      <p:sp>
        <p:nvSpPr>
          <p:cNvPr id="11" name="Title 10">
            <a:extLst>
              <a:ext uri="{FF2B5EF4-FFF2-40B4-BE49-F238E27FC236}">
                <a16:creationId xmlns:a16="http://schemas.microsoft.com/office/drawing/2014/main" id="{2E77108C-4815-36F5-98F7-3B4F7B340769}"/>
              </a:ext>
            </a:extLst>
          </p:cNvPr>
          <p:cNvSpPr>
            <a:spLocks noGrp="1"/>
          </p:cNvSpPr>
          <p:nvPr>
            <p:ph type="title"/>
          </p:nvPr>
        </p:nvSpPr>
        <p:spPr>
          <a:xfrm>
            <a:off x="228600" y="209550"/>
            <a:ext cx="10515600" cy="822960"/>
          </a:xfrm>
        </p:spPr>
        <p:txBody>
          <a:bodyPr/>
          <a:lstStyle/>
          <a:p>
            <a:r>
              <a:rPr lang="en-US" sz="2800" dirty="0"/>
              <a:t>SME Approach – Step </a:t>
            </a:r>
            <a:r>
              <a:rPr lang="en-US" sz="2800" dirty="0">
                <a:solidFill>
                  <a:schemeClr val="accent1"/>
                </a:solidFill>
              </a:rPr>
              <a:t>2</a:t>
            </a:r>
            <a:r>
              <a:rPr lang="en-US" sz="2800" dirty="0"/>
              <a:t> : Identify Stakeholders</a:t>
            </a:r>
            <a:endParaRPr lang="en-IN" sz="2800" dirty="0"/>
          </a:p>
        </p:txBody>
      </p:sp>
      <p:sp>
        <p:nvSpPr>
          <p:cNvPr id="14" name="Slide Number Placeholder 7">
            <a:extLst>
              <a:ext uri="{FF2B5EF4-FFF2-40B4-BE49-F238E27FC236}">
                <a16:creationId xmlns:a16="http://schemas.microsoft.com/office/drawing/2014/main" id="{F8D596F2-9F9E-7109-D9C1-4CD995335827}"/>
              </a:ext>
            </a:extLst>
          </p:cNvPr>
          <p:cNvSpPr txBox="1">
            <a:spLocks/>
          </p:cNvSpPr>
          <p:nvPr/>
        </p:nvSpPr>
        <p:spPr>
          <a:xfrm>
            <a:off x="13137356" y="7698582"/>
            <a:ext cx="350044" cy="204787"/>
          </a:xfrm>
          <a:prstGeom prst="rect">
            <a:avLst/>
          </a:prstGeom>
        </p:spPr>
        <p:txBody>
          <a:bodyPr vert="horz" lIns="0" tIns="0" rIns="0" bIns="0" rtlCol="0" anchor="ctr">
            <a:noAutofit/>
          </a:bodyPr>
          <a:lstStyle>
            <a:defPPr>
              <a:defRPr lang="en-US"/>
            </a:defPPr>
            <a:lvl1pPr marL="0" algn="r"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0093AC6-D8BC-4307-9153-60BFBEFFF972}" type="slidenum">
              <a:rPr lang="en-IN" smtClean="0"/>
              <a:pPr/>
              <a:t>10</a:t>
            </a:fld>
            <a:endParaRPr lang="en-IN" dirty="0"/>
          </a:p>
        </p:txBody>
      </p:sp>
      <p:sp>
        <p:nvSpPr>
          <p:cNvPr id="2" name="Rectangle 1">
            <a:extLst>
              <a:ext uri="{FF2B5EF4-FFF2-40B4-BE49-F238E27FC236}">
                <a16:creationId xmlns:a16="http://schemas.microsoft.com/office/drawing/2014/main" id="{B7F5A484-DDFC-7DC5-1CD6-814D53A3F44E}"/>
              </a:ext>
            </a:extLst>
          </p:cNvPr>
          <p:cNvSpPr/>
          <p:nvPr/>
        </p:nvSpPr>
        <p:spPr>
          <a:xfrm>
            <a:off x="217488" y="1328738"/>
            <a:ext cx="1908492" cy="8229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r>
              <a:rPr lang="en-IN" sz="1400" b="1" dirty="0"/>
              <a:t>Description</a:t>
            </a:r>
          </a:p>
        </p:txBody>
      </p:sp>
      <p:sp>
        <p:nvSpPr>
          <p:cNvPr id="6" name="Rectangle 5">
            <a:extLst>
              <a:ext uri="{FF2B5EF4-FFF2-40B4-BE49-F238E27FC236}">
                <a16:creationId xmlns:a16="http://schemas.microsoft.com/office/drawing/2014/main" id="{F1447A50-E1E9-2211-471B-63C981734E28}"/>
              </a:ext>
            </a:extLst>
          </p:cNvPr>
          <p:cNvSpPr/>
          <p:nvPr/>
        </p:nvSpPr>
        <p:spPr>
          <a:xfrm>
            <a:off x="217488" y="2268538"/>
            <a:ext cx="1908492" cy="8229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r>
              <a:rPr lang="en-IN" sz="1400" b="1" dirty="0"/>
              <a:t>Who is Involved</a:t>
            </a:r>
          </a:p>
        </p:txBody>
      </p:sp>
      <p:sp>
        <p:nvSpPr>
          <p:cNvPr id="8" name="Rectangle 7">
            <a:extLst>
              <a:ext uri="{FF2B5EF4-FFF2-40B4-BE49-F238E27FC236}">
                <a16:creationId xmlns:a16="http://schemas.microsoft.com/office/drawing/2014/main" id="{4DC4B62E-447E-097E-AD11-C56C5EFCAAF1}"/>
              </a:ext>
            </a:extLst>
          </p:cNvPr>
          <p:cNvSpPr/>
          <p:nvPr/>
        </p:nvSpPr>
        <p:spPr>
          <a:xfrm>
            <a:off x="2125980" y="1328738"/>
            <a:ext cx="11361420" cy="82296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Map all relevant stakeholder groups and identify who can represent their views</a:t>
            </a:r>
          </a:p>
        </p:txBody>
      </p:sp>
      <p:sp>
        <p:nvSpPr>
          <p:cNvPr id="9" name="Rectangle 8">
            <a:extLst>
              <a:ext uri="{FF2B5EF4-FFF2-40B4-BE49-F238E27FC236}">
                <a16:creationId xmlns:a16="http://schemas.microsoft.com/office/drawing/2014/main" id="{C3CF8F30-324B-F069-8368-40615684B2AB}"/>
              </a:ext>
            </a:extLst>
          </p:cNvPr>
          <p:cNvSpPr/>
          <p:nvPr/>
        </p:nvSpPr>
        <p:spPr>
          <a:xfrm>
            <a:off x="2125980" y="2268538"/>
            <a:ext cx="7460933" cy="82296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Sustainability lead, customer service manager, procurement lead, HR / finance reps</a:t>
            </a:r>
          </a:p>
        </p:txBody>
      </p:sp>
      <p:sp>
        <p:nvSpPr>
          <p:cNvPr id="12" name="Rectangle 11">
            <a:extLst>
              <a:ext uri="{FF2B5EF4-FFF2-40B4-BE49-F238E27FC236}">
                <a16:creationId xmlns:a16="http://schemas.microsoft.com/office/drawing/2014/main" id="{18DBB8F9-F0B2-AF9C-962F-156F2A4FF7F8}"/>
              </a:ext>
            </a:extLst>
          </p:cNvPr>
          <p:cNvSpPr/>
          <p:nvPr/>
        </p:nvSpPr>
        <p:spPr>
          <a:xfrm>
            <a:off x="9719628" y="2268538"/>
            <a:ext cx="1908492" cy="8229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r>
              <a:rPr lang="en-IN" sz="1400" b="1" dirty="0"/>
              <a:t>Duration</a:t>
            </a:r>
          </a:p>
        </p:txBody>
      </p:sp>
      <p:sp>
        <p:nvSpPr>
          <p:cNvPr id="15" name="Rectangle 14">
            <a:extLst>
              <a:ext uri="{FF2B5EF4-FFF2-40B4-BE49-F238E27FC236}">
                <a16:creationId xmlns:a16="http://schemas.microsoft.com/office/drawing/2014/main" id="{F85FA613-FECA-6ABD-52C3-3D99B08E4B97}"/>
              </a:ext>
            </a:extLst>
          </p:cNvPr>
          <p:cNvSpPr/>
          <p:nvPr/>
        </p:nvSpPr>
        <p:spPr>
          <a:xfrm>
            <a:off x="11628121" y="2268538"/>
            <a:ext cx="1856104" cy="82296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400" dirty="0">
                <a:solidFill>
                  <a:schemeClr val="tx1"/>
                </a:solidFill>
              </a:rPr>
              <a:t>0.5 days</a:t>
            </a:r>
          </a:p>
        </p:txBody>
      </p:sp>
      <p:sp>
        <p:nvSpPr>
          <p:cNvPr id="16" name="Rectangle 15">
            <a:extLst>
              <a:ext uri="{FF2B5EF4-FFF2-40B4-BE49-F238E27FC236}">
                <a16:creationId xmlns:a16="http://schemas.microsoft.com/office/drawing/2014/main" id="{0A00E048-47B0-D73E-4D96-85A619619D98}"/>
              </a:ext>
            </a:extLst>
          </p:cNvPr>
          <p:cNvSpPr/>
          <p:nvPr/>
        </p:nvSpPr>
        <p:spPr>
          <a:xfrm>
            <a:off x="217488" y="3568542"/>
            <a:ext cx="13266737" cy="708491"/>
          </a:xfrm>
          <a:prstGeom prst="rect">
            <a:avLst/>
          </a:prstGeom>
          <a:solidFill>
            <a:schemeClr val="accent2"/>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TextBox 16">
            <a:extLst>
              <a:ext uri="{FF2B5EF4-FFF2-40B4-BE49-F238E27FC236}">
                <a16:creationId xmlns:a16="http://schemas.microsoft.com/office/drawing/2014/main" id="{2B5205CC-2858-44F5-6945-C6645808DE19}"/>
              </a:ext>
            </a:extLst>
          </p:cNvPr>
          <p:cNvSpPr txBox="1"/>
          <p:nvPr/>
        </p:nvSpPr>
        <p:spPr>
          <a:xfrm>
            <a:off x="1524646" y="3979128"/>
            <a:ext cx="535403" cy="215444"/>
          </a:xfrm>
          <a:prstGeom prst="rect">
            <a:avLst/>
          </a:prstGeom>
          <a:noFill/>
        </p:spPr>
        <p:txBody>
          <a:bodyPr wrap="none" lIns="0" tIns="0" rIns="0" bIns="0" rtlCol="0" anchor="ctr">
            <a:spAutoFit/>
          </a:bodyPr>
          <a:lstStyle/>
          <a:p>
            <a:pPr algn="ctr"/>
            <a:r>
              <a:rPr lang="en-IN" sz="1400" b="1" dirty="0">
                <a:solidFill>
                  <a:schemeClr val="bg1"/>
                </a:solidFill>
              </a:rPr>
              <a:t>Inputs</a:t>
            </a:r>
          </a:p>
        </p:txBody>
      </p:sp>
      <p:sp>
        <p:nvSpPr>
          <p:cNvPr id="18" name="Rectangle 17">
            <a:extLst>
              <a:ext uri="{FF2B5EF4-FFF2-40B4-BE49-F238E27FC236}">
                <a16:creationId xmlns:a16="http://schemas.microsoft.com/office/drawing/2014/main" id="{0FEB4123-D09A-55F0-BECE-86B09CE91264}"/>
              </a:ext>
            </a:extLst>
          </p:cNvPr>
          <p:cNvSpPr/>
          <p:nvPr/>
        </p:nvSpPr>
        <p:spPr>
          <a:xfrm>
            <a:off x="217487" y="4277032"/>
            <a:ext cx="3149720" cy="3281056"/>
          </a:xfrm>
          <a:prstGeom prst="rect">
            <a:avLst/>
          </a:prstGeom>
          <a:no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90000" bIns="90000" rtlCol="0" anchor="t"/>
          <a:lstStyle/>
          <a:p>
            <a:pPr marL="252000" indent="-252000">
              <a:spcAft>
                <a:spcPts val="600"/>
              </a:spcAft>
              <a:buFont typeface="Arial" panose="020B0604020202020204" pitchFamily="34" charset="0"/>
              <a:buChar char="•"/>
            </a:pPr>
            <a:r>
              <a:rPr lang="en-US" sz="1400" dirty="0">
                <a:solidFill>
                  <a:schemeClr val="tx1"/>
                </a:solidFill>
              </a:rPr>
              <a:t>Value chain map from Step 1</a:t>
            </a:r>
          </a:p>
          <a:p>
            <a:pPr marL="252000" indent="-252000">
              <a:spcAft>
                <a:spcPts val="600"/>
              </a:spcAft>
              <a:buFont typeface="Arial" panose="020B0604020202020204" pitchFamily="34" charset="0"/>
              <a:buChar char="•"/>
            </a:pPr>
            <a:r>
              <a:rPr lang="en-US" sz="1400" dirty="0" err="1">
                <a:solidFill>
                  <a:schemeClr val="tx1"/>
                </a:solidFill>
              </a:rPr>
              <a:t>Organisational</a:t>
            </a:r>
            <a:r>
              <a:rPr lang="en-US" sz="1400" dirty="0">
                <a:solidFill>
                  <a:schemeClr val="tx1"/>
                </a:solidFill>
              </a:rPr>
              <a:t> chart and business relationships</a:t>
            </a:r>
          </a:p>
          <a:p>
            <a:pPr marL="252000" indent="-252000">
              <a:spcAft>
                <a:spcPts val="600"/>
              </a:spcAft>
              <a:buFont typeface="Arial" panose="020B0604020202020204" pitchFamily="34" charset="0"/>
              <a:buChar char="•"/>
            </a:pPr>
            <a:r>
              <a:rPr lang="en-US" sz="1400" dirty="0">
                <a:solidFill>
                  <a:schemeClr val="tx1"/>
                </a:solidFill>
              </a:rPr>
              <a:t>Previous stakeholder engagement records or customer feedback</a:t>
            </a:r>
          </a:p>
          <a:p>
            <a:pPr marL="252000" indent="-252000">
              <a:spcAft>
                <a:spcPts val="600"/>
              </a:spcAft>
              <a:buFont typeface="Arial" panose="020B0604020202020204" pitchFamily="34" charset="0"/>
              <a:buChar char="•"/>
            </a:pPr>
            <a:r>
              <a:rPr lang="en-US" sz="1400" dirty="0">
                <a:solidFill>
                  <a:schemeClr val="tx1"/>
                </a:solidFill>
              </a:rPr>
              <a:t>Industry stakeholder mapping examples</a:t>
            </a:r>
          </a:p>
        </p:txBody>
      </p:sp>
      <p:sp>
        <p:nvSpPr>
          <p:cNvPr id="19" name="Rectangle 18">
            <a:extLst>
              <a:ext uri="{FF2B5EF4-FFF2-40B4-BE49-F238E27FC236}">
                <a16:creationId xmlns:a16="http://schemas.microsoft.com/office/drawing/2014/main" id="{3F60BD7E-BB82-AA57-3B1D-FA4337614171}"/>
              </a:ext>
            </a:extLst>
          </p:cNvPr>
          <p:cNvSpPr/>
          <p:nvPr/>
        </p:nvSpPr>
        <p:spPr>
          <a:xfrm>
            <a:off x="3589827" y="4277032"/>
            <a:ext cx="3149720" cy="3281056"/>
          </a:xfrm>
          <a:prstGeom prst="rect">
            <a:avLst/>
          </a:prstGeom>
          <a:no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90000" bIns="90000" rtlCol="0" anchor="t"/>
          <a:lstStyle/>
          <a:p>
            <a:pPr marL="252000" indent="-252000">
              <a:spcAft>
                <a:spcPts val="600"/>
              </a:spcAft>
              <a:buFont typeface="Arial" panose="020B0604020202020204" pitchFamily="34" charset="0"/>
              <a:buChar char="•"/>
            </a:pPr>
            <a:r>
              <a:rPr lang="en-US" sz="1400" dirty="0">
                <a:solidFill>
                  <a:schemeClr val="tx1"/>
                </a:solidFill>
              </a:rPr>
              <a:t>Map all relevant stakeholder groups and identify who can represent their views, designating internal experts as stakeholder representatives</a:t>
            </a:r>
          </a:p>
          <a:p>
            <a:pPr marL="252000" indent="-252000">
              <a:spcAft>
                <a:spcPts val="600"/>
              </a:spcAft>
              <a:buFont typeface="Arial" panose="020B0604020202020204" pitchFamily="34" charset="0"/>
              <a:buChar char="•"/>
            </a:pPr>
            <a:r>
              <a:rPr lang="en-US" sz="1400" dirty="0">
                <a:solidFill>
                  <a:schemeClr val="tx1"/>
                </a:solidFill>
              </a:rPr>
              <a:t>For example: Salesperson represents customers, compliance staff represents regulators, procurement represents suppliers</a:t>
            </a:r>
          </a:p>
        </p:txBody>
      </p:sp>
      <p:sp>
        <p:nvSpPr>
          <p:cNvPr id="20" name="Rectangle 19">
            <a:extLst>
              <a:ext uri="{FF2B5EF4-FFF2-40B4-BE49-F238E27FC236}">
                <a16:creationId xmlns:a16="http://schemas.microsoft.com/office/drawing/2014/main" id="{D9A68F83-E5D8-1B9A-C857-A38F6A063EB6}"/>
              </a:ext>
            </a:extLst>
          </p:cNvPr>
          <p:cNvSpPr/>
          <p:nvPr/>
        </p:nvSpPr>
        <p:spPr>
          <a:xfrm>
            <a:off x="6962165" y="4277032"/>
            <a:ext cx="6522060" cy="3281056"/>
          </a:xfrm>
          <a:prstGeom prst="rect">
            <a:avLst/>
          </a:prstGeom>
          <a:no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90000" bIns="90000" rtlCol="0" anchor="t"/>
          <a:lstStyle/>
          <a:p>
            <a:pPr marL="285750" indent="-285750">
              <a:buFont typeface="Arial" panose="020B0604020202020204" pitchFamily="34" charset="0"/>
              <a:buChar char="•"/>
            </a:pPr>
            <a:endParaRPr lang="en-IN" sz="1400" dirty="0">
              <a:solidFill>
                <a:schemeClr val="tx1"/>
              </a:solidFill>
            </a:endParaRPr>
          </a:p>
        </p:txBody>
      </p:sp>
      <p:sp>
        <p:nvSpPr>
          <p:cNvPr id="23" name="TextBox 22">
            <a:extLst>
              <a:ext uri="{FF2B5EF4-FFF2-40B4-BE49-F238E27FC236}">
                <a16:creationId xmlns:a16="http://schemas.microsoft.com/office/drawing/2014/main" id="{8C58D073-32B0-3F03-5DF8-7A9DAFB4D678}"/>
              </a:ext>
            </a:extLst>
          </p:cNvPr>
          <p:cNvSpPr txBox="1"/>
          <p:nvPr/>
        </p:nvSpPr>
        <p:spPr>
          <a:xfrm>
            <a:off x="4836871" y="3979128"/>
            <a:ext cx="655629" cy="215444"/>
          </a:xfrm>
          <a:prstGeom prst="rect">
            <a:avLst/>
          </a:prstGeom>
          <a:noFill/>
        </p:spPr>
        <p:txBody>
          <a:bodyPr wrap="none" lIns="0" tIns="0" rIns="0" bIns="0" rtlCol="0" anchor="ctr">
            <a:spAutoFit/>
          </a:bodyPr>
          <a:lstStyle/>
          <a:p>
            <a:pPr algn="ctr"/>
            <a:r>
              <a:rPr lang="en-IN" sz="1400" b="1" dirty="0">
                <a:solidFill>
                  <a:schemeClr val="bg1"/>
                </a:solidFill>
              </a:rPr>
              <a:t>Actions</a:t>
            </a:r>
          </a:p>
        </p:txBody>
      </p:sp>
      <p:grpSp>
        <p:nvGrpSpPr>
          <p:cNvPr id="36" name="Group 35">
            <a:extLst>
              <a:ext uri="{FF2B5EF4-FFF2-40B4-BE49-F238E27FC236}">
                <a16:creationId xmlns:a16="http://schemas.microsoft.com/office/drawing/2014/main" id="{EC840D3E-EE63-44FE-8728-AAD6EFA81E07}"/>
              </a:ext>
            </a:extLst>
          </p:cNvPr>
          <p:cNvGrpSpPr/>
          <p:nvPr/>
        </p:nvGrpSpPr>
        <p:grpSpPr>
          <a:xfrm>
            <a:off x="3478517" y="3687142"/>
            <a:ext cx="3372340" cy="471291"/>
            <a:chOff x="3478517" y="3316084"/>
            <a:chExt cx="3372340" cy="245518"/>
          </a:xfrm>
        </p:grpSpPr>
        <p:cxnSp>
          <p:nvCxnSpPr>
            <p:cNvPr id="33" name="Straight Connector 32">
              <a:extLst>
                <a:ext uri="{FF2B5EF4-FFF2-40B4-BE49-F238E27FC236}">
                  <a16:creationId xmlns:a16="http://schemas.microsoft.com/office/drawing/2014/main" id="{97C63375-40F2-F611-237C-74398C93A2E6}"/>
                </a:ext>
              </a:extLst>
            </p:cNvPr>
            <p:cNvCxnSpPr>
              <a:cxnSpLocks/>
            </p:cNvCxnSpPr>
            <p:nvPr/>
          </p:nvCxnSpPr>
          <p:spPr>
            <a:xfrm>
              <a:off x="3478517" y="3316084"/>
              <a:ext cx="0" cy="245518"/>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63353F2B-D751-C7F4-90BE-584556A53E8D}"/>
                </a:ext>
              </a:extLst>
            </p:cNvPr>
            <p:cNvCxnSpPr>
              <a:cxnSpLocks/>
            </p:cNvCxnSpPr>
            <p:nvPr/>
          </p:nvCxnSpPr>
          <p:spPr>
            <a:xfrm>
              <a:off x="6850857" y="3316084"/>
              <a:ext cx="0" cy="245518"/>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37" name="Oval 36">
            <a:extLst>
              <a:ext uri="{FF2B5EF4-FFF2-40B4-BE49-F238E27FC236}">
                <a16:creationId xmlns:a16="http://schemas.microsoft.com/office/drawing/2014/main" id="{3AA39100-91D5-3E82-C828-F40967718C01}"/>
              </a:ext>
            </a:extLst>
          </p:cNvPr>
          <p:cNvSpPr/>
          <p:nvPr/>
        </p:nvSpPr>
        <p:spPr>
          <a:xfrm>
            <a:off x="1451583" y="3235285"/>
            <a:ext cx="681528" cy="681528"/>
          </a:xfrm>
          <a:prstGeom prst="ellipse">
            <a:avLst/>
          </a:prstGeom>
          <a:solidFill>
            <a:schemeClr val="bg1"/>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8" name="Oval 37">
            <a:extLst>
              <a:ext uri="{FF2B5EF4-FFF2-40B4-BE49-F238E27FC236}">
                <a16:creationId xmlns:a16="http://schemas.microsoft.com/office/drawing/2014/main" id="{09C90EC8-5D3C-01DA-012B-646702FF1791}"/>
              </a:ext>
            </a:extLst>
          </p:cNvPr>
          <p:cNvSpPr/>
          <p:nvPr/>
        </p:nvSpPr>
        <p:spPr>
          <a:xfrm>
            <a:off x="4823922" y="3235285"/>
            <a:ext cx="681528" cy="681528"/>
          </a:xfrm>
          <a:prstGeom prst="ellipse">
            <a:avLst/>
          </a:prstGeom>
          <a:solidFill>
            <a:schemeClr val="bg1"/>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9" name="Oval 38">
            <a:extLst>
              <a:ext uri="{FF2B5EF4-FFF2-40B4-BE49-F238E27FC236}">
                <a16:creationId xmlns:a16="http://schemas.microsoft.com/office/drawing/2014/main" id="{BC3F8FA7-9A58-83E7-C6C6-7DE659B6E9DD}"/>
              </a:ext>
            </a:extLst>
          </p:cNvPr>
          <p:cNvSpPr/>
          <p:nvPr/>
        </p:nvSpPr>
        <p:spPr>
          <a:xfrm>
            <a:off x="9882430" y="3235285"/>
            <a:ext cx="681528" cy="681528"/>
          </a:xfrm>
          <a:prstGeom prst="ellipse">
            <a:avLst/>
          </a:prstGeom>
          <a:solidFill>
            <a:schemeClr val="bg1"/>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4" name="TextBox 23">
            <a:extLst>
              <a:ext uri="{FF2B5EF4-FFF2-40B4-BE49-F238E27FC236}">
                <a16:creationId xmlns:a16="http://schemas.microsoft.com/office/drawing/2014/main" id="{31F138D7-684C-DF1E-C311-B2DA35A75F20}"/>
              </a:ext>
            </a:extLst>
          </p:cNvPr>
          <p:cNvSpPr txBox="1"/>
          <p:nvPr/>
        </p:nvSpPr>
        <p:spPr>
          <a:xfrm>
            <a:off x="9880953" y="3979128"/>
            <a:ext cx="684483" cy="215444"/>
          </a:xfrm>
          <a:prstGeom prst="rect">
            <a:avLst/>
          </a:prstGeom>
          <a:noFill/>
        </p:spPr>
        <p:txBody>
          <a:bodyPr wrap="none" lIns="0" tIns="0" rIns="0" bIns="0" rtlCol="0" anchor="ctr">
            <a:spAutoFit/>
          </a:bodyPr>
          <a:lstStyle/>
          <a:p>
            <a:pPr algn="ctr"/>
            <a:r>
              <a:rPr lang="en-IN" sz="1400" b="1" dirty="0">
                <a:solidFill>
                  <a:schemeClr val="bg1"/>
                </a:solidFill>
              </a:rPr>
              <a:t>Outputs</a:t>
            </a:r>
          </a:p>
        </p:txBody>
      </p:sp>
      <p:grpSp>
        <p:nvGrpSpPr>
          <p:cNvPr id="2191" name="Group 2190">
            <a:extLst>
              <a:ext uri="{FF2B5EF4-FFF2-40B4-BE49-F238E27FC236}">
                <a16:creationId xmlns:a16="http://schemas.microsoft.com/office/drawing/2014/main" id="{DFBC7DA5-08E0-FC4B-78DA-5923D7AF953F}"/>
              </a:ext>
            </a:extLst>
          </p:cNvPr>
          <p:cNvGrpSpPr/>
          <p:nvPr/>
        </p:nvGrpSpPr>
        <p:grpSpPr>
          <a:xfrm>
            <a:off x="312737" y="1475899"/>
            <a:ext cx="528638" cy="528638"/>
            <a:chOff x="312737" y="1457325"/>
            <a:chExt cx="528638" cy="528638"/>
          </a:xfrm>
        </p:grpSpPr>
        <p:sp>
          <p:nvSpPr>
            <p:cNvPr id="3" name="Oval 2">
              <a:extLst>
                <a:ext uri="{FF2B5EF4-FFF2-40B4-BE49-F238E27FC236}">
                  <a16:creationId xmlns:a16="http://schemas.microsoft.com/office/drawing/2014/main" id="{9CD53725-4E72-78B4-B64A-3F9E4344B183}"/>
                </a:ext>
              </a:extLst>
            </p:cNvPr>
            <p:cNvSpPr/>
            <p:nvPr/>
          </p:nvSpPr>
          <p:spPr>
            <a:xfrm>
              <a:off x="312737" y="1457325"/>
              <a:ext cx="528638" cy="5286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08" name="Group 107">
              <a:extLst>
                <a:ext uri="{FF2B5EF4-FFF2-40B4-BE49-F238E27FC236}">
                  <a16:creationId xmlns:a16="http://schemas.microsoft.com/office/drawing/2014/main" id="{F62AEC67-D3A8-C952-F4FA-37DB0FDFA016}"/>
                </a:ext>
              </a:extLst>
            </p:cNvPr>
            <p:cNvGrpSpPr/>
            <p:nvPr/>
          </p:nvGrpSpPr>
          <p:grpSpPr>
            <a:xfrm>
              <a:off x="461477" y="1564482"/>
              <a:ext cx="231158" cy="314326"/>
              <a:chOff x="-1615756" y="2130425"/>
              <a:chExt cx="1167764" cy="1587912"/>
            </a:xfrm>
          </p:grpSpPr>
          <p:sp>
            <p:nvSpPr>
              <p:cNvPr id="102" name="Freeform: Shape 101">
                <a:extLst>
                  <a:ext uri="{FF2B5EF4-FFF2-40B4-BE49-F238E27FC236}">
                    <a16:creationId xmlns:a16="http://schemas.microsoft.com/office/drawing/2014/main" id="{6F9F6E87-40C8-9D34-317F-57BBEEE3A6CB}"/>
                  </a:ext>
                </a:extLst>
              </p:cNvPr>
              <p:cNvSpPr/>
              <p:nvPr/>
            </p:nvSpPr>
            <p:spPr>
              <a:xfrm>
                <a:off x="-1615756" y="2130425"/>
                <a:ext cx="1167764" cy="1587912"/>
              </a:xfrm>
              <a:custGeom>
                <a:avLst/>
                <a:gdLst>
                  <a:gd name="connsiteX0" fmla="*/ 1167765 w 1167764"/>
                  <a:gd name="connsiteY0" fmla="*/ 419767 h 1587912"/>
                  <a:gd name="connsiteX1" fmla="*/ 1167765 w 1167764"/>
                  <a:gd name="connsiteY1" fmla="*/ 1587913 h 1587912"/>
                  <a:gd name="connsiteX2" fmla="*/ 0 w 1167764"/>
                  <a:gd name="connsiteY2" fmla="*/ 1587913 h 1587912"/>
                  <a:gd name="connsiteX3" fmla="*/ 0 w 1167764"/>
                  <a:gd name="connsiteY3" fmla="*/ 0 h 1587912"/>
                  <a:gd name="connsiteX4" fmla="*/ 743236 w 1167764"/>
                  <a:gd name="connsiteY4" fmla="*/ 0 h 1587912"/>
                  <a:gd name="connsiteX5" fmla="*/ 1167765 w 1167764"/>
                  <a:gd name="connsiteY5" fmla="*/ 419767 h 158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7764" h="1587912">
                    <a:moveTo>
                      <a:pt x="1167765" y="419767"/>
                    </a:moveTo>
                    <a:lnTo>
                      <a:pt x="1167765" y="1587913"/>
                    </a:lnTo>
                    <a:lnTo>
                      <a:pt x="0" y="1587913"/>
                    </a:lnTo>
                    <a:lnTo>
                      <a:pt x="0" y="0"/>
                    </a:lnTo>
                    <a:lnTo>
                      <a:pt x="743236" y="0"/>
                    </a:lnTo>
                    <a:lnTo>
                      <a:pt x="1167765" y="419767"/>
                    </a:lnTo>
                    <a:close/>
                  </a:path>
                </a:pathLst>
              </a:custGeom>
              <a:noFill/>
              <a:ln w="15875" cap="rnd">
                <a:solidFill>
                  <a:schemeClr val="accent1"/>
                </a:solidFill>
                <a:prstDash val="solid"/>
                <a:round/>
              </a:ln>
            </p:spPr>
            <p:txBody>
              <a:bodyPr rtlCol="0" anchor="ctr"/>
              <a:lstStyle/>
              <a:p>
                <a:endParaRPr lang="en-IN"/>
              </a:p>
            </p:txBody>
          </p:sp>
          <p:sp>
            <p:nvSpPr>
              <p:cNvPr id="103" name="Freeform: Shape 102">
                <a:extLst>
                  <a:ext uri="{FF2B5EF4-FFF2-40B4-BE49-F238E27FC236}">
                    <a16:creationId xmlns:a16="http://schemas.microsoft.com/office/drawing/2014/main" id="{0CF07A38-53A4-249D-37CC-85E966DF7815}"/>
                  </a:ext>
                </a:extLst>
              </p:cNvPr>
              <p:cNvSpPr/>
              <p:nvPr/>
            </p:nvSpPr>
            <p:spPr>
              <a:xfrm>
                <a:off x="-872616" y="2146618"/>
                <a:ext cx="414813" cy="403574"/>
              </a:xfrm>
              <a:custGeom>
                <a:avLst/>
                <a:gdLst>
                  <a:gd name="connsiteX0" fmla="*/ 0 w 414813"/>
                  <a:gd name="connsiteY0" fmla="*/ 0 h 403574"/>
                  <a:gd name="connsiteX1" fmla="*/ 0 w 414813"/>
                  <a:gd name="connsiteY1" fmla="*/ 311182 h 403574"/>
                  <a:gd name="connsiteX2" fmla="*/ 94679 w 414813"/>
                  <a:gd name="connsiteY2" fmla="*/ 403574 h 403574"/>
                  <a:gd name="connsiteX3" fmla="*/ 414814 w 414813"/>
                  <a:gd name="connsiteY3" fmla="*/ 403574 h 403574"/>
                </a:gdLst>
                <a:ahLst/>
                <a:cxnLst>
                  <a:cxn ang="0">
                    <a:pos x="connsiteX0" y="connsiteY0"/>
                  </a:cxn>
                  <a:cxn ang="0">
                    <a:pos x="connsiteX1" y="connsiteY1"/>
                  </a:cxn>
                  <a:cxn ang="0">
                    <a:pos x="connsiteX2" y="connsiteY2"/>
                  </a:cxn>
                  <a:cxn ang="0">
                    <a:pos x="connsiteX3" y="connsiteY3"/>
                  </a:cxn>
                </a:cxnLst>
                <a:rect l="l" t="t" r="r" b="b"/>
                <a:pathLst>
                  <a:path w="414813" h="403574">
                    <a:moveTo>
                      <a:pt x="0" y="0"/>
                    </a:moveTo>
                    <a:lnTo>
                      <a:pt x="0" y="311182"/>
                    </a:lnTo>
                    <a:cubicBezTo>
                      <a:pt x="0" y="311182"/>
                      <a:pt x="6763" y="388334"/>
                      <a:pt x="94679" y="403574"/>
                    </a:cubicBezTo>
                    <a:lnTo>
                      <a:pt x="414814" y="403574"/>
                    </a:lnTo>
                  </a:path>
                </a:pathLst>
              </a:custGeom>
              <a:noFill/>
              <a:ln w="15875" cap="rnd">
                <a:solidFill>
                  <a:schemeClr val="accent1"/>
                </a:solidFill>
                <a:prstDash val="solid"/>
                <a:round/>
              </a:ln>
            </p:spPr>
            <p:txBody>
              <a:bodyPr rtlCol="0" anchor="ctr"/>
              <a:lstStyle/>
              <a:p>
                <a:endParaRPr lang="en-IN"/>
              </a:p>
            </p:txBody>
          </p:sp>
          <p:sp>
            <p:nvSpPr>
              <p:cNvPr id="104" name="Freeform: Shape 103">
                <a:extLst>
                  <a:ext uri="{FF2B5EF4-FFF2-40B4-BE49-F238E27FC236}">
                    <a16:creationId xmlns:a16="http://schemas.microsoft.com/office/drawing/2014/main" id="{D72CC66A-5BDA-5E79-FD4E-4DA409484EAF}"/>
                  </a:ext>
                </a:extLst>
              </p:cNvPr>
              <p:cNvSpPr/>
              <p:nvPr/>
            </p:nvSpPr>
            <p:spPr>
              <a:xfrm>
                <a:off x="-1470024" y="2728024"/>
                <a:ext cx="658272" cy="9525"/>
              </a:xfrm>
              <a:custGeom>
                <a:avLst/>
                <a:gdLst>
                  <a:gd name="connsiteX0" fmla="*/ 0 w 658272"/>
                  <a:gd name="connsiteY0" fmla="*/ 0 h 9525"/>
                  <a:gd name="connsiteX1" fmla="*/ 658273 w 658272"/>
                  <a:gd name="connsiteY1" fmla="*/ 0 h 9525"/>
                </a:gdLst>
                <a:ahLst/>
                <a:cxnLst>
                  <a:cxn ang="0">
                    <a:pos x="connsiteX0" y="connsiteY0"/>
                  </a:cxn>
                  <a:cxn ang="0">
                    <a:pos x="connsiteX1" y="connsiteY1"/>
                  </a:cxn>
                </a:cxnLst>
                <a:rect l="l" t="t" r="r" b="b"/>
                <a:pathLst>
                  <a:path w="658272" h="9525">
                    <a:moveTo>
                      <a:pt x="0" y="0"/>
                    </a:moveTo>
                    <a:lnTo>
                      <a:pt x="658273" y="0"/>
                    </a:lnTo>
                  </a:path>
                </a:pathLst>
              </a:custGeom>
              <a:ln w="15875" cap="rnd">
                <a:solidFill>
                  <a:schemeClr val="accent1"/>
                </a:solidFill>
                <a:prstDash val="solid"/>
                <a:round/>
              </a:ln>
            </p:spPr>
            <p:txBody>
              <a:bodyPr rtlCol="0" anchor="ctr"/>
              <a:lstStyle/>
              <a:p>
                <a:endParaRPr lang="en-IN"/>
              </a:p>
            </p:txBody>
          </p:sp>
          <p:sp>
            <p:nvSpPr>
              <p:cNvPr id="105" name="Freeform: Shape 104">
                <a:extLst>
                  <a:ext uri="{FF2B5EF4-FFF2-40B4-BE49-F238E27FC236}">
                    <a16:creationId xmlns:a16="http://schemas.microsoft.com/office/drawing/2014/main" id="{1C2EADC4-ACB0-E2DF-0496-8696FBA8D14C}"/>
                  </a:ext>
                </a:extLst>
              </p:cNvPr>
              <p:cNvSpPr/>
              <p:nvPr/>
            </p:nvSpPr>
            <p:spPr>
              <a:xfrm>
                <a:off x="-1470024" y="3181223"/>
                <a:ext cx="541115" cy="9525"/>
              </a:xfrm>
              <a:custGeom>
                <a:avLst/>
                <a:gdLst>
                  <a:gd name="connsiteX0" fmla="*/ 0 w 541115"/>
                  <a:gd name="connsiteY0" fmla="*/ 0 h 9525"/>
                  <a:gd name="connsiteX1" fmla="*/ 541115 w 541115"/>
                  <a:gd name="connsiteY1" fmla="*/ 0 h 9525"/>
                </a:gdLst>
                <a:ahLst/>
                <a:cxnLst>
                  <a:cxn ang="0">
                    <a:pos x="connsiteX0" y="connsiteY0"/>
                  </a:cxn>
                  <a:cxn ang="0">
                    <a:pos x="connsiteX1" y="connsiteY1"/>
                  </a:cxn>
                </a:cxnLst>
                <a:rect l="l" t="t" r="r" b="b"/>
                <a:pathLst>
                  <a:path w="541115" h="9525">
                    <a:moveTo>
                      <a:pt x="0" y="0"/>
                    </a:moveTo>
                    <a:lnTo>
                      <a:pt x="541115" y="0"/>
                    </a:lnTo>
                  </a:path>
                </a:pathLst>
              </a:custGeom>
              <a:ln w="15875" cap="rnd">
                <a:solidFill>
                  <a:schemeClr val="accent1"/>
                </a:solidFill>
                <a:prstDash val="solid"/>
                <a:round/>
              </a:ln>
            </p:spPr>
            <p:txBody>
              <a:bodyPr rtlCol="0" anchor="ctr"/>
              <a:lstStyle/>
              <a:p>
                <a:endParaRPr lang="en-IN"/>
              </a:p>
            </p:txBody>
          </p:sp>
          <p:sp>
            <p:nvSpPr>
              <p:cNvPr id="106" name="Freeform: Shape 105">
                <a:extLst>
                  <a:ext uri="{FF2B5EF4-FFF2-40B4-BE49-F238E27FC236}">
                    <a16:creationId xmlns:a16="http://schemas.microsoft.com/office/drawing/2014/main" id="{1DEEFF0E-E91C-7965-8A3C-A02394B8F2BD}"/>
                  </a:ext>
                </a:extLst>
              </p:cNvPr>
              <p:cNvSpPr/>
              <p:nvPr/>
            </p:nvSpPr>
            <p:spPr>
              <a:xfrm>
                <a:off x="-1470024" y="2949289"/>
                <a:ext cx="827436" cy="9525"/>
              </a:xfrm>
              <a:custGeom>
                <a:avLst/>
                <a:gdLst>
                  <a:gd name="connsiteX0" fmla="*/ 0 w 827436"/>
                  <a:gd name="connsiteY0" fmla="*/ 0 h 9525"/>
                  <a:gd name="connsiteX1" fmla="*/ 827437 w 827436"/>
                  <a:gd name="connsiteY1" fmla="*/ 0 h 9525"/>
                </a:gdLst>
                <a:ahLst/>
                <a:cxnLst>
                  <a:cxn ang="0">
                    <a:pos x="connsiteX0" y="connsiteY0"/>
                  </a:cxn>
                  <a:cxn ang="0">
                    <a:pos x="connsiteX1" y="connsiteY1"/>
                  </a:cxn>
                </a:cxnLst>
                <a:rect l="l" t="t" r="r" b="b"/>
                <a:pathLst>
                  <a:path w="827436" h="9525">
                    <a:moveTo>
                      <a:pt x="0" y="0"/>
                    </a:moveTo>
                    <a:lnTo>
                      <a:pt x="827437" y="0"/>
                    </a:lnTo>
                  </a:path>
                </a:pathLst>
              </a:custGeom>
              <a:ln w="15875" cap="rnd">
                <a:solidFill>
                  <a:schemeClr val="accent1"/>
                </a:solidFill>
                <a:prstDash val="solid"/>
                <a:round/>
              </a:ln>
            </p:spPr>
            <p:txBody>
              <a:bodyPr rtlCol="0" anchor="ctr"/>
              <a:lstStyle/>
              <a:p>
                <a:endParaRPr lang="en-IN"/>
              </a:p>
            </p:txBody>
          </p:sp>
          <p:sp>
            <p:nvSpPr>
              <p:cNvPr id="107" name="Freeform: Shape 106">
                <a:extLst>
                  <a:ext uri="{FF2B5EF4-FFF2-40B4-BE49-F238E27FC236}">
                    <a16:creationId xmlns:a16="http://schemas.microsoft.com/office/drawing/2014/main" id="{B513126B-8070-073C-6A5D-E66B01F0E8F1}"/>
                  </a:ext>
                </a:extLst>
              </p:cNvPr>
              <p:cNvSpPr/>
              <p:nvPr/>
            </p:nvSpPr>
            <p:spPr>
              <a:xfrm>
                <a:off x="-872615" y="3269329"/>
                <a:ext cx="263842" cy="263842"/>
              </a:xfrm>
              <a:custGeom>
                <a:avLst/>
                <a:gdLst>
                  <a:gd name="connsiteX0" fmla="*/ 263843 w 263842"/>
                  <a:gd name="connsiteY0" fmla="*/ 131921 h 263842"/>
                  <a:gd name="connsiteX1" fmla="*/ 131921 w 263842"/>
                  <a:gd name="connsiteY1" fmla="*/ 263843 h 263842"/>
                  <a:gd name="connsiteX2" fmla="*/ 0 w 263842"/>
                  <a:gd name="connsiteY2" fmla="*/ 131921 h 263842"/>
                  <a:gd name="connsiteX3" fmla="*/ 131921 w 263842"/>
                  <a:gd name="connsiteY3" fmla="*/ 0 h 263842"/>
                  <a:gd name="connsiteX4" fmla="*/ 263843 w 263842"/>
                  <a:gd name="connsiteY4" fmla="*/ 131921 h 263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 h="263842">
                    <a:moveTo>
                      <a:pt x="263843" y="131921"/>
                    </a:moveTo>
                    <a:cubicBezTo>
                      <a:pt x="263843" y="204779"/>
                      <a:pt x="204779" y="263843"/>
                      <a:pt x="131921" y="263843"/>
                    </a:cubicBezTo>
                    <a:cubicBezTo>
                      <a:pt x="59063" y="263843"/>
                      <a:pt x="0" y="204779"/>
                      <a:pt x="0" y="131921"/>
                    </a:cubicBezTo>
                    <a:cubicBezTo>
                      <a:pt x="0" y="59063"/>
                      <a:pt x="59063" y="0"/>
                      <a:pt x="131921" y="0"/>
                    </a:cubicBezTo>
                    <a:cubicBezTo>
                      <a:pt x="204779" y="0"/>
                      <a:pt x="263843" y="59063"/>
                      <a:pt x="263843" y="131921"/>
                    </a:cubicBezTo>
                    <a:close/>
                  </a:path>
                </a:pathLst>
              </a:custGeom>
              <a:noFill/>
              <a:ln w="15875" cap="rnd">
                <a:solidFill>
                  <a:schemeClr val="accent1"/>
                </a:solidFill>
                <a:prstDash val="solid"/>
                <a:round/>
              </a:ln>
            </p:spPr>
            <p:txBody>
              <a:bodyPr rtlCol="0" anchor="ctr"/>
              <a:lstStyle/>
              <a:p>
                <a:endParaRPr lang="en-IN"/>
              </a:p>
            </p:txBody>
          </p:sp>
        </p:grpSp>
      </p:grpSp>
      <p:grpSp>
        <p:nvGrpSpPr>
          <p:cNvPr id="2192" name="Group 2191">
            <a:extLst>
              <a:ext uri="{FF2B5EF4-FFF2-40B4-BE49-F238E27FC236}">
                <a16:creationId xmlns:a16="http://schemas.microsoft.com/office/drawing/2014/main" id="{759F4FA2-1CBF-0B4B-C57E-5C336AD66226}"/>
              </a:ext>
            </a:extLst>
          </p:cNvPr>
          <p:cNvGrpSpPr/>
          <p:nvPr/>
        </p:nvGrpSpPr>
        <p:grpSpPr>
          <a:xfrm>
            <a:off x="312737" y="2415699"/>
            <a:ext cx="528638" cy="528638"/>
            <a:chOff x="312737" y="2397125"/>
            <a:chExt cx="528638" cy="528638"/>
          </a:xfrm>
        </p:grpSpPr>
        <p:sp>
          <p:nvSpPr>
            <p:cNvPr id="7" name="Oval 6">
              <a:extLst>
                <a:ext uri="{FF2B5EF4-FFF2-40B4-BE49-F238E27FC236}">
                  <a16:creationId xmlns:a16="http://schemas.microsoft.com/office/drawing/2014/main" id="{3D34CC43-518C-1369-4159-DCECE1E372FF}"/>
                </a:ext>
              </a:extLst>
            </p:cNvPr>
            <p:cNvSpPr/>
            <p:nvPr/>
          </p:nvSpPr>
          <p:spPr>
            <a:xfrm>
              <a:off x="312737" y="2397125"/>
              <a:ext cx="528638" cy="5286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18" name="Group 117">
              <a:extLst>
                <a:ext uri="{FF2B5EF4-FFF2-40B4-BE49-F238E27FC236}">
                  <a16:creationId xmlns:a16="http://schemas.microsoft.com/office/drawing/2014/main" id="{2B3B02A0-E1CD-B8B4-0DEF-E15F31869500}"/>
                </a:ext>
              </a:extLst>
            </p:cNvPr>
            <p:cNvGrpSpPr/>
            <p:nvPr/>
          </p:nvGrpSpPr>
          <p:grpSpPr>
            <a:xfrm>
              <a:off x="427830" y="2484224"/>
              <a:ext cx="298452" cy="354440"/>
              <a:chOff x="-462263" y="2732367"/>
              <a:chExt cx="733138" cy="870680"/>
            </a:xfrm>
          </p:grpSpPr>
          <p:sp>
            <p:nvSpPr>
              <p:cNvPr id="112" name="Freeform: Shape 111">
                <a:extLst>
                  <a:ext uri="{FF2B5EF4-FFF2-40B4-BE49-F238E27FC236}">
                    <a16:creationId xmlns:a16="http://schemas.microsoft.com/office/drawing/2014/main" id="{D41B22B1-4760-8D2F-EC08-5FE5F1FB899F}"/>
                  </a:ext>
                </a:extLst>
              </p:cNvPr>
              <p:cNvSpPr/>
              <p:nvPr/>
            </p:nvSpPr>
            <p:spPr>
              <a:xfrm>
                <a:off x="-345688" y="2732367"/>
                <a:ext cx="364769" cy="439102"/>
              </a:xfrm>
              <a:custGeom>
                <a:avLst/>
                <a:gdLst>
                  <a:gd name="connsiteX0" fmla="*/ 320718 w 364769"/>
                  <a:gd name="connsiteY0" fmla="*/ 327184 h 439102"/>
                  <a:gd name="connsiteX1" fmla="*/ 192607 w 364769"/>
                  <a:gd name="connsiteY1" fmla="*/ 439103 h 439102"/>
                  <a:gd name="connsiteX2" fmla="*/ 175557 w 364769"/>
                  <a:gd name="connsiteY2" fmla="*/ 439103 h 439102"/>
                  <a:gd name="connsiteX3" fmla="*/ 56018 w 364769"/>
                  <a:gd name="connsiteY3" fmla="*/ 335756 h 439102"/>
                  <a:gd name="connsiteX4" fmla="*/ 4774 w 364769"/>
                  <a:gd name="connsiteY4" fmla="*/ 275463 h 439102"/>
                  <a:gd name="connsiteX5" fmla="*/ 21824 w 364769"/>
                  <a:gd name="connsiteY5" fmla="*/ 215170 h 439102"/>
                  <a:gd name="connsiteX6" fmla="*/ 21824 w 364769"/>
                  <a:gd name="connsiteY6" fmla="*/ 146304 h 439102"/>
                  <a:gd name="connsiteX7" fmla="*/ 175557 w 364769"/>
                  <a:gd name="connsiteY7" fmla="*/ 0 h 439102"/>
                  <a:gd name="connsiteX8" fmla="*/ 192607 w 364769"/>
                  <a:gd name="connsiteY8" fmla="*/ 0 h 439102"/>
                  <a:gd name="connsiteX9" fmla="*/ 337768 w 364769"/>
                  <a:gd name="connsiteY9" fmla="*/ 146399 h 439102"/>
                  <a:gd name="connsiteX10" fmla="*/ 337768 w 364769"/>
                  <a:gd name="connsiteY10" fmla="*/ 215265 h 439102"/>
                  <a:gd name="connsiteX11" fmla="*/ 363390 w 364769"/>
                  <a:gd name="connsiteY11" fmla="*/ 258318 h 439102"/>
                  <a:gd name="connsiteX12" fmla="*/ 320718 w 364769"/>
                  <a:gd name="connsiteY12" fmla="*/ 327184 h 439102"/>
                  <a:gd name="connsiteX13" fmla="*/ 320718 w 364769"/>
                  <a:gd name="connsiteY13" fmla="*/ 327184 h 43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4769" h="439102">
                    <a:moveTo>
                      <a:pt x="320718" y="327184"/>
                    </a:moveTo>
                    <a:cubicBezTo>
                      <a:pt x="320718" y="327184"/>
                      <a:pt x="269474" y="439103"/>
                      <a:pt x="192607" y="439103"/>
                    </a:cubicBezTo>
                    <a:lnTo>
                      <a:pt x="175557" y="439103"/>
                    </a:lnTo>
                    <a:cubicBezTo>
                      <a:pt x="90118" y="439103"/>
                      <a:pt x="56018" y="335756"/>
                      <a:pt x="56018" y="335756"/>
                    </a:cubicBezTo>
                    <a:cubicBezTo>
                      <a:pt x="30396" y="327184"/>
                      <a:pt x="13346" y="301276"/>
                      <a:pt x="4774" y="275463"/>
                    </a:cubicBezTo>
                    <a:cubicBezTo>
                      <a:pt x="-12276" y="206597"/>
                      <a:pt x="21824" y="215170"/>
                      <a:pt x="21824" y="215170"/>
                    </a:cubicBezTo>
                    <a:lnTo>
                      <a:pt x="21824" y="146304"/>
                    </a:lnTo>
                    <a:cubicBezTo>
                      <a:pt x="21824" y="60198"/>
                      <a:pt x="90213" y="0"/>
                      <a:pt x="175557" y="0"/>
                    </a:cubicBezTo>
                    <a:lnTo>
                      <a:pt x="192607" y="0"/>
                    </a:lnTo>
                    <a:cubicBezTo>
                      <a:pt x="278046" y="0"/>
                      <a:pt x="337768" y="60293"/>
                      <a:pt x="337768" y="146399"/>
                    </a:cubicBezTo>
                    <a:lnTo>
                      <a:pt x="337768" y="215265"/>
                    </a:lnTo>
                    <a:cubicBezTo>
                      <a:pt x="337768" y="215265"/>
                      <a:pt x="371963" y="206693"/>
                      <a:pt x="363390" y="258318"/>
                    </a:cubicBezTo>
                    <a:cubicBezTo>
                      <a:pt x="354818" y="292799"/>
                      <a:pt x="337768" y="327184"/>
                      <a:pt x="320718" y="327184"/>
                    </a:cubicBezTo>
                    <a:lnTo>
                      <a:pt x="320718" y="327184"/>
                    </a:lnTo>
                    <a:close/>
                  </a:path>
                </a:pathLst>
              </a:custGeom>
              <a:noFill/>
              <a:ln w="15875" cap="rnd">
                <a:solidFill>
                  <a:schemeClr val="accent1"/>
                </a:solidFill>
                <a:prstDash val="solid"/>
                <a:round/>
              </a:ln>
            </p:spPr>
            <p:txBody>
              <a:bodyPr rtlCol="0" anchor="ctr"/>
              <a:lstStyle/>
              <a:p>
                <a:endParaRPr lang="en-IN"/>
              </a:p>
            </p:txBody>
          </p:sp>
          <p:sp>
            <p:nvSpPr>
              <p:cNvPr id="113" name="Freeform: Shape 112">
                <a:extLst>
                  <a:ext uri="{FF2B5EF4-FFF2-40B4-BE49-F238E27FC236}">
                    <a16:creationId xmlns:a16="http://schemas.microsoft.com/office/drawing/2014/main" id="{D8C4F3BE-BDA5-ED8B-8E07-BEF2EFC9ECE0}"/>
                  </a:ext>
                </a:extLst>
              </p:cNvPr>
              <p:cNvSpPr/>
              <p:nvPr/>
            </p:nvSpPr>
            <p:spPr>
              <a:xfrm>
                <a:off x="-62975" y="3194806"/>
                <a:ext cx="156495" cy="60388"/>
              </a:xfrm>
              <a:custGeom>
                <a:avLst/>
                <a:gdLst>
                  <a:gd name="connsiteX0" fmla="*/ 156496 w 156495"/>
                  <a:gd name="connsiteY0" fmla="*/ 60389 h 60388"/>
                  <a:gd name="connsiteX1" fmla="*/ 0 w 156495"/>
                  <a:gd name="connsiteY1" fmla="*/ 0 h 60388"/>
                </a:gdLst>
                <a:ahLst/>
                <a:cxnLst>
                  <a:cxn ang="0">
                    <a:pos x="connsiteX0" y="connsiteY0"/>
                  </a:cxn>
                  <a:cxn ang="0">
                    <a:pos x="connsiteX1" y="connsiteY1"/>
                  </a:cxn>
                </a:cxnLst>
                <a:rect l="l" t="t" r="r" b="b"/>
                <a:pathLst>
                  <a:path w="156495" h="60388">
                    <a:moveTo>
                      <a:pt x="156496" y="60389"/>
                    </a:moveTo>
                    <a:cubicBezTo>
                      <a:pt x="104299" y="43148"/>
                      <a:pt x="0" y="0"/>
                      <a:pt x="0" y="0"/>
                    </a:cubicBezTo>
                  </a:path>
                </a:pathLst>
              </a:custGeom>
              <a:noFill/>
              <a:ln w="15875" cap="rnd">
                <a:solidFill>
                  <a:schemeClr val="accent1"/>
                </a:solidFill>
                <a:prstDash val="solid"/>
                <a:round/>
              </a:ln>
            </p:spPr>
            <p:txBody>
              <a:bodyPr rtlCol="0" anchor="ctr"/>
              <a:lstStyle/>
              <a:p>
                <a:endParaRPr lang="en-IN"/>
              </a:p>
            </p:txBody>
          </p:sp>
          <p:sp>
            <p:nvSpPr>
              <p:cNvPr id="114" name="Freeform: Shape 113">
                <a:extLst>
                  <a:ext uri="{FF2B5EF4-FFF2-40B4-BE49-F238E27FC236}">
                    <a16:creationId xmlns:a16="http://schemas.microsoft.com/office/drawing/2014/main" id="{2007B143-43FC-871D-A4B0-2A278D723F8D}"/>
                  </a:ext>
                </a:extLst>
              </p:cNvPr>
              <p:cNvSpPr/>
              <p:nvPr/>
            </p:nvSpPr>
            <p:spPr>
              <a:xfrm>
                <a:off x="-462263" y="3182518"/>
                <a:ext cx="197643" cy="373284"/>
              </a:xfrm>
              <a:custGeom>
                <a:avLst/>
                <a:gdLst>
                  <a:gd name="connsiteX0" fmla="*/ 197644 w 197643"/>
                  <a:gd name="connsiteY0" fmla="*/ 0 h 373284"/>
                  <a:gd name="connsiteX1" fmla="*/ 42958 w 197643"/>
                  <a:gd name="connsiteY1" fmla="*/ 69437 h 373284"/>
                  <a:gd name="connsiteX2" fmla="*/ 8573 w 197643"/>
                  <a:gd name="connsiteY2" fmla="*/ 130207 h 373284"/>
                  <a:gd name="connsiteX3" fmla="*/ 0 w 197643"/>
                  <a:gd name="connsiteY3" fmla="*/ 373285 h 373284"/>
                </a:gdLst>
                <a:ahLst/>
                <a:cxnLst>
                  <a:cxn ang="0">
                    <a:pos x="connsiteX0" y="connsiteY0"/>
                  </a:cxn>
                  <a:cxn ang="0">
                    <a:pos x="connsiteX1" y="connsiteY1"/>
                  </a:cxn>
                  <a:cxn ang="0">
                    <a:pos x="connsiteX2" y="connsiteY2"/>
                  </a:cxn>
                  <a:cxn ang="0">
                    <a:pos x="connsiteX3" y="connsiteY3"/>
                  </a:cxn>
                </a:cxnLst>
                <a:rect l="l" t="t" r="r" b="b"/>
                <a:pathLst>
                  <a:path w="197643" h="373284">
                    <a:moveTo>
                      <a:pt x="197644" y="0"/>
                    </a:moveTo>
                    <a:lnTo>
                      <a:pt x="42958" y="69437"/>
                    </a:lnTo>
                    <a:cubicBezTo>
                      <a:pt x="42958" y="69437"/>
                      <a:pt x="8573" y="86773"/>
                      <a:pt x="8573" y="130207"/>
                    </a:cubicBezTo>
                    <a:cubicBezTo>
                      <a:pt x="0" y="173641"/>
                      <a:pt x="0" y="373285"/>
                      <a:pt x="0" y="373285"/>
                    </a:cubicBezTo>
                  </a:path>
                </a:pathLst>
              </a:custGeom>
              <a:noFill/>
              <a:ln w="15875" cap="rnd">
                <a:solidFill>
                  <a:schemeClr val="accent1"/>
                </a:solidFill>
                <a:prstDash val="solid"/>
                <a:round/>
              </a:ln>
            </p:spPr>
            <p:txBody>
              <a:bodyPr rtlCol="0" anchor="ctr"/>
              <a:lstStyle/>
              <a:p>
                <a:endParaRPr lang="en-IN"/>
              </a:p>
            </p:txBody>
          </p:sp>
          <p:sp>
            <p:nvSpPr>
              <p:cNvPr id="115" name="Freeform: Shape 114">
                <a:extLst>
                  <a:ext uri="{FF2B5EF4-FFF2-40B4-BE49-F238E27FC236}">
                    <a16:creationId xmlns:a16="http://schemas.microsoft.com/office/drawing/2014/main" id="{03760433-FBBF-8EB3-2A1E-BDE2F5DA6046}"/>
                  </a:ext>
                </a:extLst>
              </p:cNvPr>
              <p:cNvSpPr/>
              <p:nvPr/>
            </p:nvSpPr>
            <p:spPr>
              <a:xfrm>
                <a:off x="-35829" y="3296342"/>
                <a:ext cx="306704" cy="306705"/>
              </a:xfrm>
              <a:custGeom>
                <a:avLst/>
                <a:gdLst>
                  <a:gd name="connsiteX0" fmla="*/ 306705 w 306704"/>
                  <a:gd name="connsiteY0" fmla="*/ 153353 h 306705"/>
                  <a:gd name="connsiteX1" fmla="*/ 265081 w 306704"/>
                  <a:gd name="connsiteY1" fmla="*/ 258318 h 306705"/>
                  <a:gd name="connsiteX2" fmla="*/ 153352 w 306704"/>
                  <a:gd name="connsiteY2" fmla="*/ 306705 h 306705"/>
                  <a:gd name="connsiteX3" fmla="*/ 0 w 306704"/>
                  <a:gd name="connsiteY3" fmla="*/ 153353 h 306705"/>
                  <a:gd name="connsiteX4" fmla="*/ 5048 w 306704"/>
                  <a:gd name="connsiteY4" fmla="*/ 114014 h 306705"/>
                  <a:gd name="connsiteX5" fmla="*/ 5429 w 306704"/>
                  <a:gd name="connsiteY5" fmla="*/ 112490 h 306705"/>
                  <a:gd name="connsiteX6" fmla="*/ 153257 w 306704"/>
                  <a:gd name="connsiteY6" fmla="*/ 0 h 306705"/>
                  <a:gd name="connsiteX7" fmla="*/ 306610 w 306704"/>
                  <a:gd name="connsiteY7" fmla="*/ 153353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6704" h="306705">
                    <a:moveTo>
                      <a:pt x="306705" y="153353"/>
                    </a:moveTo>
                    <a:cubicBezTo>
                      <a:pt x="306705" y="194024"/>
                      <a:pt x="290894" y="230886"/>
                      <a:pt x="265081" y="258318"/>
                    </a:cubicBezTo>
                    <a:cubicBezTo>
                      <a:pt x="237077" y="288036"/>
                      <a:pt x="197358" y="306705"/>
                      <a:pt x="153352" y="306705"/>
                    </a:cubicBezTo>
                    <a:cubicBezTo>
                      <a:pt x="68675" y="306705"/>
                      <a:pt x="0" y="238030"/>
                      <a:pt x="0" y="153353"/>
                    </a:cubicBezTo>
                    <a:cubicBezTo>
                      <a:pt x="0" y="139732"/>
                      <a:pt x="1810" y="126587"/>
                      <a:pt x="5048" y="114014"/>
                    </a:cubicBezTo>
                    <a:cubicBezTo>
                      <a:pt x="5143" y="113538"/>
                      <a:pt x="5334" y="112966"/>
                      <a:pt x="5429" y="112490"/>
                    </a:cubicBezTo>
                    <a:cubicBezTo>
                      <a:pt x="23336" y="47625"/>
                      <a:pt x="82772" y="0"/>
                      <a:pt x="153257" y="0"/>
                    </a:cubicBezTo>
                    <a:cubicBezTo>
                      <a:pt x="237934" y="0"/>
                      <a:pt x="306610" y="68675"/>
                      <a:pt x="306610" y="153353"/>
                    </a:cubicBezTo>
                    <a:close/>
                  </a:path>
                </a:pathLst>
              </a:custGeom>
              <a:noFill/>
              <a:ln w="15875" cap="rnd">
                <a:solidFill>
                  <a:schemeClr val="accent1"/>
                </a:solidFill>
                <a:prstDash val="solid"/>
                <a:round/>
              </a:ln>
            </p:spPr>
            <p:txBody>
              <a:bodyPr rtlCol="0" anchor="ctr"/>
              <a:lstStyle/>
              <a:p>
                <a:endParaRPr lang="en-IN"/>
              </a:p>
            </p:txBody>
          </p:sp>
          <p:sp>
            <p:nvSpPr>
              <p:cNvPr id="116" name="Freeform: Shape 115">
                <a:extLst>
                  <a:ext uri="{FF2B5EF4-FFF2-40B4-BE49-F238E27FC236}">
                    <a16:creationId xmlns:a16="http://schemas.microsoft.com/office/drawing/2014/main" id="{7647DEFC-94CA-0AFB-5F98-5F441F7792C6}"/>
                  </a:ext>
                </a:extLst>
              </p:cNvPr>
              <p:cNvSpPr/>
              <p:nvPr/>
            </p:nvSpPr>
            <p:spPr>
              <a:xfrm>
                <a:off x="76946" y="3367928"/>
                <a:ext cx="81194" cy="109388"/>
              </a:xfrm>
              <a:custGeom>
                <a:avLst/>
                <a:gdLst>
                  <a:gd name="connsiteX0" fmla="*/ 0 w 81194"/>
                  <a:gd name="connsiteY0" fmla="*/ 40618 h 109388"/>
                  <a:gd name="connsiteX1" fmla="*/ 476 w 81194"/>
                  <a:gd name="connsiteY1" fmla="*/ 36237 h 109388"/>
                  <a:gd name="connsiteX2" fmla="*/ 44958 w 81194"/>
                  <a:gd name="connsiteY2" fmla="*/ 232 h 109388"/>
                  <a:gd name="connsiteX3" fmla="*/ 80962 w 81194"/>
                  <a:gd name="connsiteY3" fmla="*/ 44809 h 109388"/>
                  <a:gd name="connsiteX4" fmla="*/ 66199 w 81194"/>
                  <a:gd name="connsiteY4" fmla="*/ 72432 h 109388"/>
                  <a:gd name="connsiteX5" fmla="*/ 51149 w 81194"/>
                  <a:gd name="connsiteY5" fmla="*/ 84148 h 109388"/>
                  <a:gd name="connsiteX6" fmla="*/ 38957 w 81194"/>
                  <a:gd name="connsiteY6" fmla="*/ 109389 h 109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194" h="109388">
                    <a:moveTo>
                      <a:pt x="0" y="40618"/>
                    </a:moveTo>
                    <a:lnTo>
                      <a:pt x="476" y="36237"/>
                    </a:lnTo>
                    <a:cubicBezTo>
                      <a:pt x="2857" y="14044"/>
                      <a:pt x="22765" y="-2149"/>
                      <a:pt x="44958" y="232"/>
                    </a:cubicBezTo>
                    <a:cubicBezTo>
                      <a:pt x="67151" y="2614"/>
                      <a:pt x="83344" y="22521"/>
                      <a:pt x="80962" y="44809"/>
                    </a:cubicBezTo>
                    <a:cubicBezTo>
                      <a:pt x="79820" y="55668"/>
                      <a:pt x="74485" y="65764"/>
                      <a:pt x="66199" y="72432"/>
                    </a:cubicBezTo>
                    <a:lnTo>
                      <a:pt x="51149" y="84148"/>
                    </a:lnTo>
                    <a:cubicBezTo>
                      <a:pt x="47720" y="86815"/>
                      <a:pt x="40767" y="92244"/>
                      <a:pt x="38957" y="109389"/>
                    </a:cubicBezTo>
                  </a:path>
                </a:pathLst>
              </a:custGeom>
              <a:noFill/>
              <a:ln w="15875" cap="rnd">
                <a:solidFill>
                  <a:schemeClr val="accent1"/>
                </a:solidFill>
                <a:prstDash val="solid"/>
                <a:round/>
              </a:ln>
            </p:spPr>
            <p:txBody>
              <a:bodyPr rtlCol="0" anchor="ctr"/>
              <a:lstStyle/>
              <a:p>
                <a:endParaRPr lang="en-IN"/>
              </a:p>
            </p:txBody>
          </p:sp>
          <p:sp>
            <p:nvSpPr>
              <p:cNvPr id="117" name="Freeform: Shape 116">
                <a:extLst>
                  <a:ext uri="{FF2B5EF4-FFF2-40B4-BE49-F238E27FC236}">
                    <a16:creationId xmlns:a16="http://schemas.microsoft.com/office/drawing/2014/main" id="{DFEC431E-EA5D-EC75-DC20-94515917FA28}"/>
                  </a:ext>
                </a:extLst>
              </p:cNvPr>
              <p:cNvSpPr/>
              <p:nvPr/>
            </p:nvSpPr>
            <p:spPr>
              <a:xfrm>
                <a:off x="117523" y="3517513"/>
                <a:ext cx="9525" cy="17716"/>
              </a:xfrm>
              <a:custGeom>
                <a:avLst/>
                <a:gdLst>
                  <a:gd name="connsiteX0" fmla="*/ 0 w 9525"/>
                  <a:gd name="connsiteY0" fmla="*/ 0 h 17716"/>
                  <a:gd name="connsiteX1" fmla="*/ 0 w 9525"/>
                  <a:gd name="connsiteY1" fmla="*/ 17716 h 17716"/>
                </a:gdLst>
                <a:ahLst/>
                <a:cxnLst>
                  <a:cxn ang="0">
                    <a:pos x="connsiteX0" y="connsiteY0"/>
                  </a:cxn>
                  <a:cxn ang="0">
                    <a:pos x="connsiteX1" y="connsiteY1"/>
                  </a:cxn>
                </a:cxnLst>
                <a:rect l="l" t="t" r="r" b="b"/>
                <a:pathLst>
                  <a:path w="9525" h="17716">
                    <a:moveTo>
                      <a:pt x="0" y="0"/>
                    </a:moveTo>
                    <a:lnTo>
                      <a:pt x="0" y="17716"/>
                    </a:lnTo>
                  </a:path>
                </a:pathLst>
              </a:custGeom>
              <a:ln w="15875" cap="rnd">
                <a:solidFill>
                  <a:schemeClr val="accent1"/>
                </a:solidFill>
                <a:prstDash val="solid"/>
                <a:round/>
              </a:ln>
            </p:spPr>
            <p:txBody>
              <a:bodyPr rtlCol="0" anchor="ctr"/>
              <a:lstStyle/>
              <a:p>
                <a:endParaRPr lang="en-IN"/>
              </a:p>
            </p:txBody>
          </p:sp>
        </p:grpSp>
      </p:grpSp>
      <p:grpSp>
        <p:nvGrpSpPr>
          <p:cNvPr id="2193" name="Group 2192">
            <a:extLst>
              <a:ext uri="{FF2B5EF4-FFF2-40B4-BE49-F238E27FC236}">
                <a16:creationId xmlns:a16="http://schemas.microsoft.com/office/drawing/2014/main" id="{001295E9-06EA-F9F9-8C49-90A921EA3191}"/>
              </a:ext>
            </a:extLst>
          </p:cNvPr>
          <p:cNvGrpSpPr/>
          <p:nvPr/>
        </p:nvGrpSpPr>
        <p:grpSpPr>
          <a:xfrm>
            <a:off x="9814877" y="2415699"/>
            <a:ext cx="528638" cy="528638"/>
            <a:chOff x="9814877" y="2397125"/>
            <a:chExt cx="528638" cy="528638"/>
          </a:xfrm>
        </p:grpSpPr>
        <p:sp>
          <p:nvSpPr>
            <p:cNvPr id="13" name="Oval 12">
              <a:extLst>
                <a:ext uri="{FF2B5EF4-FFF2-40B4-BE49-F238E27FC236}">
                  <a16:creationId xmlns:a16="http://schemas.microsoft.com/office/drawing/2014/main" id="{662E5C45-4A9C-9ED8-FCB8-5ECF915EDDA3}"/>
                </a:ext>
              </a:extLst>
            </p:cNvPr>
            <p:cNvSpPr/>
            <p:nvPr/>
          </p:nvSpPr>
          <p:spPr>
            <a:xfrm>
              <a:off x="9814877" y="2397125"/>
              <a:ext cx="528638" cy="5286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25" name="Group 124">
              <a:extLst>
                <a:ext uri="{FF2B5EF4-FFF2-40B4-BE49-F238E27FC236}">
                  <a16:creationId xmlns:a16="http://schemas.microsoft.com/office/drawing/2014/main" id="{B95771C8-3BDF-6DC8-CEC3-1EA57C50D7A5}"/>
                </a:ext>
              </a:extLst>
            </p:cNvPr>
            <p:cNvGrpSpPr/>
            <p:nvPr/>
          </p:nvGrpSpPr>
          <p:grpSpPr>
            <a:xfrm>
              <a:off x="9918679" y="2510039"/>
              <a:ext cx="321034" cy="302810"/>
              <a:chOff x="7083865" y="3167199"/>
              <a:chExt cx="679546" cy="640970"/>
            </a:xfrm>
          </p:grpSpPr>
          <p:sp>
            <p:nvSpPr>
              <p:cNvPr id="122" name="Freeform: Shape 121">
                <a:extLst>
                  <a:ext uri="{FF2B5EF4-FFF2-40B4-BE49-F238E27FC236}">
                    <a16:creationId xmlns:a16="http://schemas.microsoft.com/office/drawing/2014/main" id="{8D612119-F5FB-7E87-B9C7-81DE6363DC72}"/>
                  </a:ext>
                </a:extLst>
              </p:cNvPr>
              <p:cNvSpPr/>
              <p:nvPr/>
            </p:nvSpPr>
            <p:spPr>
              <a:xfrm>
                <a:off x="7329883" y="3298456"/>
                <a:ext cx="105313" cy="309929"/>
              </a:xfrm>
              <a:custGeom>
                <a:avLst/>
                <a:gdLst>
                  <a:gd name="connsiteX0" fmla="*/ 105314 w 105313"/>
                  <a:gd name="connsiteY0" fmla="*/ 0 h 309929"/>
                  <a:gd name="connsiteX1" fmla="*/ 105314 w 105313"/>
                  <a:gd name="connsiteY1" fmla="*/ 206083 h 309929"/>
                  <a:gd name="connsiteX2" fmla="*/ 0 w 105313"/>
                  <a:gd name="connsiteY2" fmla="*/ 309929 h 309929"/>
                </a:gdLst>
                <a:ahLst/>
                <a:cxnLst>
                  <a:cxn ang="0">
                    <a:pos x="connsiteX0" y="connsiteY0"/>
                  </a:cxn>
                  <a:cxn ang="0">
                    <a:pos x="connsiteX1" y="connsiteY1"/>
                  </a:cxn>
                  <a:cxn ang="0">
                    <a:pos x="connsiteX2" y="connsiteY2"/>
                  </a:cxn>
                </a:cxnLst>
                <a:rect l="l" t="t" r="r" b="b"/>
                <a:pathLst>
                  <a:path w="105313" h="309929">
                    <a:moveTo>
                      <a:pt x="105314" y="0"/>
                    </a:moveTo>
                    <a:lnTo>
                      <a:pt x="105314" y="206083"/>
                    </a:lnTo>
                    <a:lnTo>
                      <a:pt x="0" y="309929"/>
                    </a:lnTo>
                  </a:path>
                </a:pathLst>
              </a:custGeom>
              <a:noFill/>
              <a:ln w="15875" cap="rnd">
                <a:solidFill>
                  <a:schemeClr val="accent1"/>
                </a:solidFill>
                <a:prstDash val="solid"/>
                <a:round/>
              </a:ln>
            </p:spPr>
            <p:txBody>
              <a:bodyPr rtlCol="0" anchor="ctr"/>
              <a:lstStyle/>
              <a:p>
                <a:endParaRPr lang="en-IN"/>
              </a:p>
            </p:txBody>
          </p:sp>
          <p:sp>
            <p:nvSpPr>
              <p:cNvPr id="123" name="Freeform: Shape 122">
                <a:extLst>
                  <a:ext uri="{FF2B5EF4-FFF2-40B4-BE49-F238E27FC236}">
                    <a16:creationId xmlns:a16="http://schemas.microsoft.com/office/drawing/2014/main" id="{4FC370F6-BAE1-A195-28B1-B0C1E5126FB0}"/>
                  </a:ext>
                </a:extLst>
              </p:cNvPr>
              <p:cNvSpPr/>
              <p:nvPr/>
            </p:nvSpPr>
            <p:spPr>
              <a:xfrm>
                <a:off x="7641458" y="3342936"/>
                <a:ext cx="121953" cy="119019"/>
              </a:xfrm>
              <a:custGeom>
                <a:avLst/>
                <a:gdLst>
                  <a:gd name="connsiteX0" fmla="*/ 121953 w 121953"/>
                  <a:gd name="connsiteY0" fmla="*/ 0 h 119019"/>
                  <a:gd name="connsiteX1" fmla="*/ 82841 w 121953"/>
                  <a:gd name="connsiteY1" fmla="*/ 119019 h 119019"/>
                  <a:gd name="connsiteX2" fmla="*/ 0 w 121953"/>
                  <a:gd name="connsiteY2" fmla="*/ 25013 h 119019"/>
                </a:gdLst>
                <a:ahLst/>
                <a:cxnLst>
                  <a:cxn ang="0">
                    <a:pos x="connsiteX0" y="connsiteY0"/>
                  </a:cxn>
                  <a:cxn ang="0">
                    <a:pos x="connsiteX1" y="connsiteY1"/>
                  </a:cxn>
                  <a:cxn ang="0">
                    <a:pos x="connsiteX2" y="connsiteY2"/>
                  </a:cxn>
                </a:cxnLst>
                <a:rect l="l" t="t" r="r" b="b"/>
                <a:pathLst>
                  <a:path w="121953" h="119019">
                    <a:moveTo>
                      <a:pt x="121953" y="0"/>
                    </a:moveTo>
                    <a:lnTo>
                      <a:pt x="82841" y="119019"/>
                    </a:lnTo>
                    <a:lnTo>
                      <a:pt x="0" y="25013"/>
                    </a:lnTo>
                  </a:path>
                </a:pathLst>
              </a:custGeom>
              <a:noFill/>
              <a:ln w="15875" cap="rnd">
                <a:solidFill>
                  <a:schemeClr val="accent1"/>
                </a:solidFill>
                <a:prstDash val="solid"/>
                <a:round/>
              </a:ln>
            </p:spPr>
            <p:txBody>
              <a:bodyPr rtlCol="0" anchor="ctr"/>
              <a:lstStyle/>
              <a:p>
                <a:endParaRPr lang="en-IN"/>
              </a:p>
            </p:txBody>
          </p:sp>
          <p:sp>
            <p:nvSpPr>
              <p:cNvPr id="124" name="Freeform: Shape 123">
                <a:extLst>
                  <a:ext uri="{FF2B5EF4-FFF2-40B4-BE49-F238E27FC236}">
                    <a16:creationId xmlns:a16="http://schemas.microsoft.com/office/drawing/2014/main" id="{E6860B50-E4FB-8340-F42A-E57D54EE66DC}"/>
                  </a:ext>
                </a:extLst>
              </p:cNvPr>
              <p:cNvSpPr/>
              <p:nvPr/>
            </p:nvSpPr>
            <p:spPr>
              <a:xfrm>
                <a:off x="7083865" y="3167199"/>
                <a:ext cx="639503" cy="640970"/>
              </a:xfrm>
              <a:custGeom>
                <a:avLst/>
                <a:gdLst>
                  <a:gd name="connsiteX0" fmla="*/ 575879 w 639503"/>
                  <a:gd name="connsiteY0" fmla="*/ 514294 h 640970"/>
                  <a:gd name="connsiteX1" fmla="*/ 540846 w 639503"/>
                  <a:gd name="connsiteY1" fmla="*/ 553228 h 640970"/>
                  <a:gd name="connsiteX2" fmla="*/ 320557 w 639503"/>
                  <a:gd name="connsiteY2" fmla="*/ 640971 h 640970"/>
                  <a:gd name="connsiteX3" fmla="*/ 0 w 639503"/>
                  <a:gd name="connsiteY3" fmla="*/ 320450 h 640970"/>
                  <a:gd name="connsiteX4" fmla="*/ 320557 w 639503"/>
                  <a:gd name="connsiteY4" fmla="*/ 0 h 640970"/>
                  <a:gd name="connsiteX5" fmla="*/ 639503 w 639503"/>
                  <a:gd name="connsiteY5" fmla="*/ 288530 h 640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9503" h="640970">
                    <a:moveTo>
                      <a:pt x="575879" y="514294"/>
                    </a:moveTo>
                    <a:cubicBezTo>
                      <a:pt x="565358" y="528178"/>
                      <a:pt x="553549" y="541311"/>
                      <a:pt x="540846" y="553228"/>
                    </a:cubicBezTo>
                    <a:cubicBezTo>
                      <a:pt x="481122" y="609839"/>
                      <a:pt x="402897" y="640971"/>
                      <a:pt x="320557" y="640971"/>
                    </a:cubicBezTo>
                    <a:cubicBezTo>
                      <a:pt x="143782" y="640971"/>
                      <a:pt x="0" y="497189"/>
                      <a:pt x="0" y="320450"/>
                    </a:cubicBezTo>
                    <a:cubicBezTo>
                      <a:pt x="0" y="143746"/>
                      <a:pt x="143782" y="0"/>
                      <a:pt x="320557" y="0"/>
                    </a:cubicBezTo>
                    <a:cubicBezTo>
                      <a:pt x="486525" y="0"/>
                      <a:pt x="623436" y="126784"/>
                      <a:pt x="639503" y="288530"/>
                    </a:cubicBezTo>
                  </a:path>
                </a:pathLst>
              </a:custGeom>
              <a:noFill/>
              <a:ln w="15875" cap="rnd">
                <a:solidFill>
                  <a:schemeClr val="accent1"/>
                </a:solidFill>
                <a:prstDash val="solid"/>
                <a:round/>
              </a:ln>
            </p:spPr>
            <p:txBody>
              <a:bodyPr rtlCol="0" anchor="ctr"/>
              <a:lstStyle/>
              <a:p>
                <a:endParaRPr lang="en-IN"/>
              </a:p>
            </p:txBody>
          </p:sp>
        </p:grpSp>
      </p:grpSp>
      <p:grpSp>
        <p:nvGrpSpPr>
          <p:cNvPr id="2051" name="Group 2050">
            <a:extLst>
              <a:ext uri="{FF2B5EF4-FFF2-40B4-BE49-F238E27FC236}">
                <a16:creationId xmlns:a16="http://schemas.microsoft.com/office/drawing/2014/main" id="{B5E7907D-720C-1B1E-4DE3-AFB77A377795}"/>
              </a:ext>
            </a:extLst>
          </p:cNvPr>
          <p:cNvGrpSpPr/>
          <p:nvPr/>
        </p:nvGrpSpPr>
        <p:grpSpPr>
          <a:xfrm>
            <a:off x="1593515" y="3401024"/>
            <a:ext cx="340514" cy="350050"/>
            <a:chOff x="-1096728" y="3817012"/>
            <a:chExt cx="733988" cy="754543"/>
          </a:xfrm>
        </p:grpSpPr>
        <p:sp>
          <p:nvSpPr>
            <p:cNvPr id="2049" name="Freeform: Shape 2048">
              <a:extLst>
                <a:ext uri="{FF2B5EF4-FFF2-40B4-BE49-F238E27FC236}">
                  <a16:creationId xmlns:a16="http://schemas.microsoft.com/office/drawing/2014/main" id="{82A389D5-9A3C-2FE7-4109-1BD8909B909D}"/>
                </a:ext>
              </a:extLst>
            </p:cNvPr>
            <p:cNvSpPr/>
            <p:nvPr/>
          </p:nvSpPr>
          <p:spPr>
            <a:xfrm>
              <a:off x="-1096728" y="4080321"/>
              <a:ext cx="437427" cy="227890"/>
            </a:xfrm>
            <a:custGeom>
              <a:avLst/>
              <a:gdLst>
                <a:gd name="connsiteX0" fmla="*/ 0 w 437427"/>
                <a:gd name="connsiteY0" fmla="*/ 111101 h 227890"/>
                <a:gd name="connsiteX1" fmla="*/ 437427 w 437427"/>
                <a:gd name="connsiteY1" fmla="*/ 111270 h 227890"/>
                <a:gd name="connsiteX2" fmla="*/ 320807 w 437427"/>
                <a:gd name="connsiteY2" fmla="*/ 227890 h 227890"/>
                <a:gd name="connsiteX3" fmla="*/ 437427 w 437427"/>
                <a:gd name="connsiteY3" fmla="*/ 111270 h 227890"/>
                <a:gd name="connsiteX4" fmla="*/ 321891 w 437427"/>
                <a:gd name="connsiteY4" fmla="*/ 0 h 227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427" h="227890">
                  <a:moveTo>
                    <a:pt x="0" y="111101"/>
                  </a:moveTo>
                  <a:lnTo>
                    <a:pt x="437427" y="111270"/>
                  </a:lnTo>
                  <a:lnTo>
                    <a:pt x="320807" y="227890"/>
                  </a:lnTo>
                  <a:lnTo>
                    <a:pt x="437427" y="111270"/>
                  </a:lnTo>
                  <a:lnTo>
                    <a:pt x="321891" y="0"/>
                  </a:lnTo>
                </a:path>
              </a:pathLst>
            </a:custGeom>
            <a:noFill/>
            <a:ln w="15875" cap="rnd">
              <a:solidFill>
                <a:schemeClr val="accent2"/>
              </a:solidFill>
              <a:prstDash val="solid"/>
              <a:round/>
            </a:ln>
          </p:spPr>
          <p:txBody>
            <a:bodyPr rtlCol="0" anchor="ctr"/>
            <a:lstStyle/>
            <a:p>
              <a:endParaRPr lang="en-IN"/>
            </a:p>
          </p:txBody>
        </p:sp>
        <p:sp>
          <p:nvSpPr>
            <p:cNvPr id="2050" name="Freeform: Shape 2049">
              <a:extLst>
                <a:ext uri="{FF2B5EF4-FFF2-40B4-BE49-F238E27FC236}">
                  <a16:creationId xmlns:a16="http://schemas.microsoft.com/office/drawing/2014/main" id="{E1233507-711C-ACAD-275A-D69F39FA4F1F}"/>
                </a:ext>
              </a:extLst>
            </p:cNvPr>
            <p:cNvSpPr/>
            <p:nvPr/>
          </p:nvSpPr>
          <p:spPr>
            <a:xfrm>
              <a:off x="-897452" y="3817012"/>
              <a:ext cx="534712" cy="754543"/>
            </a:xfrm>
            <a:custGeom>
              <a:avLst/>
              <a:gdLst>
                <a:gd name="connsiteX0" fmla="*/ 0 w 534712"/>
                <a:gd name="connsiteY0" fmla="*/ 212381 h 754543"/>
                <a:gd name="connsiteX1" fmla="*/ 0 w 534712"/>
                <a:gd name="connsiteY1" fmla="*/ 86822 h 754543"/>
                <a:gd name="connsiteX2" fmla="*/ 86822 w 534712"/>
                <a:gd name="connsiteY2" fmla="*/ 0 h 754543"/>
                <a:gd name="connsiteX3" fmla="*/ 447890 w 534712"/>
                <a:gd name="connsiteY3" fmla="*/ 0 h 754543"/>
                <a:gd name="connsiteX4" fmla="*/ 534712 w 534712"/>
                <a:gd name="connsiteY4" fmla="*/ 86822 h 754543"/>
                <a:gd name="connsiteX5" fmla="*/ 534712 w 534712"/>
                <a:gd name="connsiteY5" fmla="*/ 667721 h 754543"/>
                <a:gd name="connsiteX6" fmla="*/ 447890 w 534712"/>
                <a:gd name="connsiteY6" fmla="*/ 754543 h 754543"/>
                <a:gd name="connsiteX7" fmla="*/ 86822 w 534712"/>
                <a:gd name="connsiteY7" fmla="*/ 754543 h 754543"/>
                <a:gd name="connsiteX8" fmla="*/ 0 w 534712"/>
                <a:gd name="connsiteY8" fmla="*/ 667721 h 754543"/>
                <a:gd name="connsiteX9" fmla="*/ 0 w 534712"/>
                <a:gd name="connsiteY9" fmla="*/ 537015 h 754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4712" h="754543">
                  <a:moveTo>
                    <a:pt x="0" y="212381"/>
                  </a:moveTo>
                  <a:lnTo>
                    <a:pt x="0" y="86822"/>
                  </a:lnTo>
                  <a:cubicBezTo>
                    <a:pt x="0" y="38873"/>
                    <a:pt x="38873" y="0"/>
                    <a:pt x="86822" y="0"/>
                  </a:cubicBezTo>
                  <a:lnTo>
                    <a:pt x="447890" y="0"/>
                  </a:lnTo>
                  <a:cubicBezTo>
                    <a:pt x="495839" y="0"/>
                    <a:pt x="534712" y="38873"/>
                    <a:pt x="534712" y="86822"/>
                  </a:cubicBezTo>
                  <a:lnTo>
                    <a:pt x="534712" y="667721"/>
                  </a:lnTo>
                  <a:cubicBezTo>
                    <a:pt x="534712" y="715670"/>
                    <a:pt x="495839" y="754543"/>
                    <a:pt x="447890" y="754543"/>
                  </a:cubicBezTo>
                  <a:lnTo>
                    <a:pt x="86822" y="754543"/>
                  </a:lnTo>
                  <a:cubicBezTo>
                    <a:pt x="38873" y="754543"/>
                    <a:pt x="0" y="715670"/>
                    <a:pt x="0" y="667721"/>
                  </a:cubicBezTo>
                  <a:lnTo>
                    <a:pt x="0" y="537015"/>
                  </a:lnTo>
                </a:path>
              </a:pathLst>
            </a:custGeom>
            <a:noFill/>
            <a:ln w="15875" cap="rnd">
              <a:solidFill>
                <a:schemeClr val="accent2"/>
              </a:solidFill>
              <a:prstDash val="solid"/>
              <a:round/>
            </a:ln>
          </p:spPr>
          <p:txBody>
            <a:bodyPr rtlCol="0" anchor="ctr"/>
            <a:lstStyle/>
            <a:p>
              <a:endParaRPr lang="en-IN"/>
            </a:p>
          </p:txBody>
        </p:sp>
      </p:grpSp>
      <p:grpSp>
        <p:nvGrpSpPr>
          <p:cNvPr id="2057" name="Group 2056">
            <a:extLst>
              <a:ext uri="{FF2B5EF4-FFF2-40B4-BE49-F238E27FC236}">
                <a16:creationId xmlns:a16="http://schemas.microsoft.com/office/drawing/2014/main" id="{E184255D-52F3-6221-2A8E-D3DB9FB7B5DD}"/>
              </a:ext>
            </a:extLst>
          </p:cNvPr>
          <p:cNvGrpSpPr/>
          <p:nvPr/>
        </p:nvGrpSpPr>
        <p:grpSpPr>
          <a:xfrm>
            <a:off x="10095406" y="3414713"/>
            <a:ext cx="322250" cy="322672"/>
            <a:chOff x="8886508" y="2884448"/>
            <a:chExt cx="507777" cy="508444"/>
          </a:xfrm>
        </p:grpSpPr>
        <p:sp>
          <p:nvSpPr>
            <p:cNvPr id="2055" name="Freeform: Shape 2054">
              <a:extLst>
                <a:ext uri="{FF2B5EF4-FFF2-40B4-BE49-F238E27FC236}">
                  <a16:creationId xmlns:a16="http://schemas.microsoft.com/office/drawing/2014/main" id="{891A51B5-D38C-3808-7356-747622328558}"/>
                </a:ext>
              </a:extLst>
            </p:cNvPr>
            <p:cNvSpPr/>
            <p:nvPr/>
          </p:nvSpPr>
          <p:spPr>
            <a:xfrm>
              <a:off x="9099487" y="3061899"/>
              <a:ext cx="294798" cy="153638"/>
            </a:xfrm>
            <a:custGeom>
              <a:avLst/>
              <a:gdLst>
                <a:gd name="connsiteX0" fmla="*/ 0 w 294798"/>
                <a:gd name="connsiteY0" fmla="*/ 74867 h 153638"/>
                <a:gd name="connsiteX1" fmla="*/ 294799 w 294798"/>
                <a:gd name="connsiteY1" fmla="*/ 74962 h 153638"/>
                <a:gd name="connsiteX2" fmla="*/ 216218 w 294798"/>
                <a:gd name="connsiteY2" fmla="*/ 153638 h 153638"/>
                <a:gd name="connsiteX3" fmla="*/ 294799 w 294798"/>
                <a:gd name="connsiteY3" fmla="*/ 74962 h 153638"/>
                <a:gd name="connsiteX4" fmla="*/ 216884 w 294798"/>
                <a:gd name="connsiteY4" fmla="*/ 0 h 153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798" h="153638">
                  <a:moveTo>
                    <a:pt x="0" y="74867"/>
                  </a:moveTo>
                  <a:lnTo>
                    <a:pt x="294799" y="74962"/>
                  </a:lnTo>
                  <a:lnTo>
                    <a:pt x="216218" y="153638"/>
                  </a:lnTo>
                  <a:lnTo>
                    <a:pt x="294799" y="74962"/>
                  </a:lnTo>
                  <a:lnTo>
                    <a:pt x="216884" y="0"/>
                  </a:lnTo>
                </a:path>
              </a:pathLst>
            </a:custGeom>
            <a:noFill/>
            <a:ln w="15875" cap="rnd">
              <a:solidFill>
                <a:schemeClr val="accent2"/>
              </a:solidFill>
              <a:prstDash val="solid"/>
              <a:round/>
            </a:ln>
          </p:spPr>
          <p:txBody>
            <a:bodyPr rtlCol="0" anchor="ctr"/>
            <a:lstStyle/>
            <a:p>
              <a:endParaRPr lang="en-IN"/>
            </a:p>
          </p:txBody>
        </p:sp>
        <p:sp>
          <p:nvSpPr>
            <p:cNvPr id="2056" name="Freeform: Shape 2055">
              <a:extLst>
                <a:ext uri="{FF2B5EF4-FFF2-40B4-BE49-F238E27FC236}">
                  <a16:creationId xmlns:a16="http://schemas.microsoft.com/office/drawing/2014/main" id="{F901D962-9D07-1514-BAF2-7F0B1338F115}"/>
                </a:ext>
              </a:extLst>
            </p:cNvPr>
            <p:cNvSpPr/>
            <p:nvPr/>
          </p:nvSpPr>
          <p:spPr>
            <a:xfrm>
              <a:off x="8886508" y="2884448"/>
              <a:ext cx="360330" cy="508444"/>
            </a:xfrm>
            <a:custGeom>
              <a:avLst/>
              <a:gdLst>
                <a:gd name="connsiteX0" fmla="*/ 360331 w 360330"/>
                <a:gd name="connsiteY0" fmla="*/ 143161 h 508444"/>
                <a:gd name="connsiteX1" fmla="*/ 360331 w 360330"/>
                <a:gd name="connsiteY1" fmla="*/ 58484 h 508444"/>
                <a:gd name="connsiteX2" fmla="*/ 301847 w 360330"/>
                <a:gd name="connsiteY2" fmla="*/ 0 h 508444"/>
                <a:gd name="connsiteX3" fmla="*/ 58484 w 360330"/>
                <a:gd name="connsiteY3" fmla="*/ 0 h 508444"/>
                <a:gd name="connsiteX4" fmla="*/ 0 w 360330"/>
                <a:gd name="connsiteY4" fmla="*/ 58484 h 508444"/>
                <a:gd name="connsiteX5" fmla="*/ 0 w 360330"/>
                <a:gd name="connsiteY5" fmla="*/ 449961 h 508444"/>
                <a:gd name="connsiteX6" fmla="*/ 58484 w 360330"/>
                <a:gd name="connsiteY6" fmla="*/ 508445 h 508444"/>
                <a:gd name="connsiteX7" fmla="*/ 301847 w 360330"/>
                <a:gd name="connsiteY7" fmla="*/ 508445 h 508444"/>
                <a:gd name="connsiteX8" fmla="*/ 360331 w 360330"/>
                <a:gd name="connsiteY8" fmla="*/ 449961 h 508444"/>
                <a:gd name="connsiteX9" fmla="*/ 360331 w 360330"/>
                <a:gd name="connsiteY9" fmla="*/ 361855 h 5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330" h="508444">
                  <a:moveTo>
                    <a:pt x="360331" y="143161"/>
                  </a:moveTo>
                  <a:lnTo>
                    <a:pt x="360331" y="58484"/>
                  </a:lnTo>
                  <a:cubicBezTo>
                    <a:pt x="360331" y="26194"/>
                    <a:pt x="334137" y="0"/>
                    <a:pt x="301847" y="0"/>
                  </a:cubicBezTo>
                  <a:lnTo>
                    <a:pt x="58484" y="0"/>
                  </a:lnTo>
                  <a:cubicBezTo>
                    <a:pt x="26194" y="0"/>
                    <a:pt x="0" y="26194"/>
                    <a:pt x="0" y="58484"/>
                  </a:cubicBezTo>
                  <a:lnTo>
                    <a:pt x="0" y="449961"/>
                  </a:lnTo>
                  <a:cubicBezTo>
                    <a:pt x="0" y="482251"/>
                    <a:pt x="26194" y="508445"/>
                    <a:pt x="58484" y="508445"/>
                  </a:cubicBezTo>
                  <a:lnTo>
                    <a:pt x="301847" y="508445"/>
                  </a:lnTo>
                  <a:cubicBezTo>
                    <a:pt x="334137" y="508445"/>
                    <a:pt x="360331" y="482251"/>
                    <a:pt x="360331" y="449961"/>
                  </a:cubicBezTo>
                  <a:lnTo>
                    <a:pt x="360331" y="361855"/>
                  </a:lnTo>
                </a:path>
              </a:pathLst>
            </a:custGeom>
            <a:noFill/>
            <a:ln w="15875" cap="rnd">
              <a:solidFill>
                <a:schemeClr val="accent2"/>
              </a:solidFill>
              <a:prstDash val="solid"/>
              <a:round/>
            </a:ln>
          </p:spPr>
          <p:txBody>
            <a:bodyPr rtlCol="0" anchor="ctr"/>
            <a:lstStyle/>
            <a:p>
              <a:endParaRPr lang="en-IN"/>
            </a:p>
          </p:txBody>
        </p:sp>
      </p:grpSp>
      <p:grpSp>
        <p:nvGrpSpPr>
          <p:cNvPr id="2190" name="Group 2189">
            <a:extLst>
              <a:ext uri="{FF2B5EF4-FFF2-40B4-BE49-F238E27FC236}">
                <a16:creationId xmlns:a16="http://schemas.microsoft.com/office/drawing/2014/main" id="{07405A1F-D724-F946-0C7F-05F58A1C2ADA}"/>
              </a:ext>
            </a:extLst>
          </p:cNvPr>
          <p:cNvGrpSpPr/>
          <p:nvPr/>
        </p:nvGrpSpPr>
        <p:grpSpPr>
          <a:xfrm>
            <a:off x="4988293" y="3383756"/>
            <a:ext cx="352786" cy="384586"/>
            <a:chOff x="6030859" y="3068325"/>
            <a:chExt cx="569659" cy="621010"/>
          </a:xfrm>
        </p:grpSpPr>
        <p:grpSp>
          <p:nvGrpSpPr>
            <p:cNvPr id="2186" name="Graphic 2058">
              <a:extLst>
                <a:ext uri="{FF2B5EF4-FFF2-40B4-BE49-F238E27FC236}">
                  <a16:creationId xmlns:a16="http://schemas.microsoft.com/office/drawing/2014/main" id="{D2D40D73-A436-4813-80BD-4FCEABCF64C3}"/>
                </a:ext>
              </a:extLst>
            </p:cNvPr>
            <p:cNvGrpSpPr/>
            <p:nvPr/>
          </p:nvGrpSpPr>
          <p:grpSpPr>
            <a:xfrm>
              <a:off x="6030859" y="3068325"/>
              <a:ext cx="569659" cy="621010"/>
              <a:chOff x="6030859" y="3068325"/>
              <a:chExt cx="569659" cy="621010"/>
            </a:xfrm>
            <a:noFill/>
          </p:grpSpPr>
          <p:sp>
            <p:nvSpPr>
              <p:cNvPr id="2187" name="Freeform: Shape 2186">
                <a:extLst>
                  <a:ext uri="{FF2B5EF4-FFF2-40B4-BE49-F238E27FC236}">
                    <a16:creationId xmlns:a16="http://schemas.microsoft.com/office/drawing/2014/main" id="{00765EA3-4BB0-724D-1300-BFC271FEBA53}"/>
                  </a:ext>
                </a:extLst>
              </p:cNvPr>
              <p:cNvSpPr/>
              <p:nvPr/>
            </p:nvSpPr>
            <p:spPr>
              <a:xfrm>
                <a:off x="6238294" y="3314246"/>
                <a:ext cx="362224" cy="375089"/>
              </a:xfrm>
              <a:custGeom>
                <a:avLst/>
                <a:gdLst>
                  <a:gd name="connsiteX0" fmla="*/ 253395 w 362224"/>
                  <a:gd name="connsiteY0" fmla="*/ 104996 h 375089"/>
                  <a:gd name="connsiteX1" fmla="*/ 238251 w 362224"/>
                  <a:gd name="connsiteY1" fmla="*/ 128904 h 375089"/>
                  <a:gd name="connsiteX2" fmla="*/ 237393 w 362224"/>
                  <a:gd name="connsiteY2" fmla="*/ 129094 h 375089"/>
                  <a:gd name="connsiteX3" fmla="*/ 233488 w 362224"/>
                  <a:gd name="connsiteY3" fmla="*/ 121569 h 375089"/>
                  <a:gd name="connsiteX4" fmla="*/ 195007 w 362224"/>
                  <a:gd name="connsiteY4" fmla="*/ 109282 h 375089"/>
                  <a:gd name="connsiteX5" fmla="*/ 181863 w 362224"/>
                  <a:gd name="connsiteY5" fmla="*/ 140524 h 375089"/>
                  <a:gd name="connsiteX6" fmla="*/ 179386 w 362224"/>
                  <a:gd name="connsiteY6" fmla="*/ 141191 h 375089"/>
                  <a:gd name="connsiteX7" fmla="*/ 169671 w 362224"/>
                  <a:gd name="connsiteY7" fmla="*/ 122331 h 375089"/>
                  <a:gd name="connsiteX8" fmla="*/ 131190 w 362224"/>
                  <a:gd name="connsiteY8" fmla="*/ 110044 h 375089"/>
                  <a:gd name="connsiteX9" fmla="*/ 117569 w 362224"/>
                  <a:gd name="connsiteY9" fmla="*/ 125760 h 375089"/>
                  <a:gd name="connsiteX10" fmla="*/ 110997 w 362224"/>
                  <a:gd name="connsiteY10" fmla="*/ 126141 h 375089"/>
                  <a:gd name="connsiteX11" fmla="*/ 53942 w 362224"/>
                  <a:gd name="connsiteY11" fmla="*/ 15461 h 375089"/>
                  <a:gd name="connsiteX12" fmla="*/ 15461 w 362224"/>
                  <a:gd name="connsiteY12" fmla="*/ 3174 h 375089"/>
                  <a:gd name="connsiteX13" fmla="*/ 3174 w 362224"/>
                  <a:gd name="connsiteY13" fmla="*/ 41655 h 375089"/>
                  <a:gd name="connsiteX14" fmla="*/ 113473 w 362224"/>
                  <a:gd name="connsiteY14" fmla="*/ 255777 h 375089"/>
                  <a:gd name="connsiteX15" fmla="*/ 104615 w 362224"/>
                  <a:gd name="connsiteY15" fmla="*/ 264730 h 375089"/>
                  <a:gd name="connsiteX16" fmla="*/ 94995 w 362224"/>
                  <a:gd name="connsiteY16" fmla="*/ 259872 h 375089"/>
                  <a:gd name="connsiteX17" fmla="*/ 56990 w 362224"/>
                  <a:gd name="connsiteY17" fmla="*/ 272064 h 375089"/>
                  <a:gd name="connsiteX18" fmla="*/ 69182 w 362224"/>
                  <a:gd name="connsiteY18" fmla="*/ 310069 h 375089"/>
                  <a:gd name="connsiteX19" fmla="*/ 188054 w 362224"/>
                  <a:gd name="connsiteY19" fmla="*/ 371124 h 375089"/>
                  <a:gd name="connsiteX20" fmla="*/ 192054 w 362224"/>
                  <a:gd name="connsiteY20" fmla="*/ 372744 h 375089"/>
                  <a:gd name="connsiteX21" fmla="*/ 195198 w 362224"/>
                  <a:gd name="connsiteY21" fmla="*/ 373791 h 375089"/>
                  <a:gd name="connsiteX22" fmla="*/ 230345 w 362224"/>
                  <a:gd name="connsiteY22" fmla="*/ 369410 h 375089"/>
                  <a:gd name="connsiteX23" fmla="*/ 334072 w 362224"/>
                  <a:gd name="connsiteY23" fmla="*/ 315975 h 375089"/>
                  <a:gd name="connsiteX24" fmla="*/ 356456 w 362224"/>
                  <a:gd name="connsiteY24" fmla="*/ 245966 h 375089"/>
                  <a:gd name="connsiteX25" fmla="*/ 290352 w 362224"/>
                  <a:gd name="connsiteY25" fmla="*/ 117664 h 375089"/>
                  <a:gd name="connsiteX26" fmla="*/ 253300 w 362224"/>
                  <a:gd name="connsiteY26" fmla="*/ 105091 h 3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2224" h="375089">
                    <a:moveTo>
                      <a:pt x="253395" y="104996"/>
                    </a:moveTo>
                    <a:cubicBezTo>
                      <a:pt x="243966" y="109854"/>
                      <a:pt x="238727" y="119093"/>
                      <a:pt x="238251" y="128904"/>
                    </a:cubicBezTo>
                    <a:cubicBezTo>
                      <a:pt x="238251" y="129380"/>
                      <a:pt x="237584" y="129570"/>
                      <a:pt x="237393" y="129094"/>
                    </a:cubicBezTo>
                    <a:lnTo>
                      <a:pt x="233488" y="121569"/>
                    </a:lnTo>
                    <a:cubicBezTo>
                      <a:pt x="226440" y="107853"/>
                      <a:pt x="209199" y="101948"/>
                      <a:pt x="195007" y="109282"/>
                    </a:cubicBezTo>
                    <a:cubicBezTo>
                      <a:pt x="183387" y="115283"/>
                      <a:pt x="180815" y="127475"/>
                      <a:pt x="181863" y="140524"/>
                    </a:cubicBezTo>
                    <a:cubicBezTo>
                      <a:pt x="181958" y="141953"/>
                      <a:pt x="180053" y="142524"/>
                      <a:pt x="179386" y="141191"/>
                    </a:cubicBezTo>
                    <a:lnTo>
                      <a:pt x="169671" y="122331"/>
                    </a:lnTo>
                    <a:cubicBezTo>
                      <a:pt x="162622" y="108615"/>
                      <a:pt x="145382" y="102710"/>
                      <a:pt x="131190" y="110044"/>
                    </a:cubicBezTo>
                    <a:cubicBezTo>
                      <a:pt x="124427" y="113473"/>
                      <a:pt x="119855" y="119188"/>
                      <a:pt x="117569" y="125760"/>
                    </a:cubicBezTo>
                    <a:cubicBezTo>
                      <a:pt x="116521" y="128713"/>
                      <a:pt x="112425" y="128999"/>
                      <a:pt x="110997" y="126141"/>
                    </a:cubicBezTo>
                    <a:lnTo>
                      <a:pt x="53942" y="15461"/>
                    </a:lnTo>
                    <a:cubicBezTo>
                      <a:pt x="46893" y="1745"/>
                      <a:pt x="29653" y="-4161"/>
                      <a:pt x="15461" y="3174"/>
                    </a:cubicBezTo>
                    <a:cubicBezTo>
                      <a:pt x="1745" y="10222"/>
                      <a:pt x="-4161" y="27462"/>
                      <a:pt x="3174" y="41655"/>
                    </a:cubicBezTo>
                    <a:lnTo>
                      <a:pt x="113473" y="255777"/>
                    </a:lnTo>
                    <a:cubicBezTo>
                      <a:pt x="116426" y="261492"/>
                      <a:pt x="110330" y="267588"/>
                      <a:pt x="104615" y="264730"/>
                    </a:cubicBezTo>
                    <a:lnTo>
                      <a:pt x="94995" y="259872"/>
                    </a:lnTo>
                    <a:cubicBezTo>
                      <a:pt x="81279" y="252729"/>
                      <a:pt x="64134" y="258348"/>
                      <a:pt x="56990" y="272064"/>
                    </a:cubicBezTo>
                    <a:cubicBezTo>
                      <a:pt x="49846" y="285780"/>
                      <a:pt x="55466" y="302925"/>
                      <a:pt x="69182" y="310069"/>
                    </a:cubicBezTo>
                    <a:lnTo>
                      <a:pt x="188054" y="371124"/>
                    </a:lnTo>
                    <a:cubicBezTo>
                      <a:pt x="188911" y="371696"/>
                      <a:pt x="192054" y="372744"/>
                      <a:pt x="192054" y="372744"/>
                    </a:cubicBezTo>
                    <a:cubicBezTo>
                      <a:pt x="192054" y="372744"/>
                      <a:pt x="194340" y="373125"/>
                      <a:pt x="195198" y="373791"/>
                    </a:cubicBezTo>
                    <a:cubicBezTo>
                      <a:pt x="206532" y="376363"/>
                      <a:pt x="219105" y="375220"/>
                      <a:pt x="230345" y="369410"/>
                    </a:cubicBezTo>
                    <a:lnTo>
                      <a:pt x="334072" y="315975"/>
                    </a:lnTo>
                    <a:cubicBezTo>
                      <a:pt x="359504" y="302830"/>
                      <a:pt x="369600" y="271398"/>
                      <a:pt x="356456" y="245966"/>
                    </a:cubicBezTo>
                    <a:lnTo>
                      <a:pt x="290352" y="117664"/>
                    </a:lnTo>
                    <a:cubicBezTo>
                      <a:pt x="284066" y="103472"/>
                      <a:pt x="267111" y="98043"/>
                      <a:pt x="253300" y="105091"/>
                    </a:cubicBezTo>
                    <a:close/>
                  </a:path>
                </a:pathLst>
              </a:custGeom>
              <a:noFill/>
              <a:ln w="15875" cap="rnd">
                <a:solidFill>
                  <a:schemeClr val="accent2"/>
                </a:solidFill>
                <a:prstDash val="solid"/>
                <a:round/>
              </a:ln>
            </p:spPr>
            <p:txBody>
              <a:bodyPr rtlCol="0" anchor="ctr"/>
              <a:lstStyle/>
              <a:p>
                <a:endParaRPr lang="en-IN"/>
              </a:p>
            </p:txBody>
          </p:sp>
          <p:sp>
            <p:nvSpPr>
              <p:cNvPr id="2188" name="Freeform: Shape 2187">
                <a:extLst>
                  <a:ext uri="{FF2B5EF4-FFF2-40B4-BE49-F238E27FC236}">
                    <a16:creationId xmlns:a16="http://schemas.microsoft.com/office/drawing/2014/main" id="{E1E76429-8BB6-1542-D024-6BB057EB4B21}"/>
                  </a:ext>
                </a:extLst>
              </p:cNvPr>
              <p:cNvSpPr/>
              <p:nvPr/>
            </p:nvSpPr>
            <p:spPr>
              <a:xfrm>
                <a:off x="6030859" y="3068325"/>
                <a:ext cx="359473" cy="358060"/>
              </a:xfrm>
              <a:custGeom>
                <a:avLst/>
                <a:gdLst>
                  <a:gd name="connsiteX0" fmla="*/ 333386 w 359473"/>
                  <a:gd name="connsiteY0" fmla="*/ 271764 h 358060"/>
                  <a:gd name="connsiteX1" fmla="*/ 339673 w 359473"/>
                  <a:gd name="connsiteY1" fmla="*/ 97266 h 358060"/>
                  <a:gd name="connsiteX2" fmla="*/ 98119 w 359473"/>
                  <a:gd name="connsiteY2" fmla="*/ 19923 h 358060"/>
                  <a:gd name="connsiteX3" fmla="*/ 19918 w 359473"/>
                  <a:gd name="connsiteY3" fmla="*/ 261953 h 358060"/>
                  <a:gd name="connsiteX4" fmla="*/ 167937 w 359473"/>
                  <a:gd name="connsiteY4" fmla="*/ 358061 h 358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473" h="358060">
                    <a:moveTo>
                      <a:pt x="333386" y="271764"/>
                    </a:moveTo>
                    <a:cubicBezTo>
                      <a:pt x="364438" y="220520"/>
                      <a:pt x="369295" y="154797"/>
                      <a:pt x="339673" y="97266"/>
                    </a:cubicBezTo>
                    <a:cubicBezTo>
                      <a:pt x="294334" y="9255"/>
                      <a:pt x="186225" y="-25416"/>
                      <a:pt x="98119" y="19923"/>
                    </a:cubicBezTo>
                    <a:cubicBezTo>
                      <a:pt x="9155" y="65834"/>
                      <a:pt x="-25421" y="173942"/>
                      <a:pt x="19918" y="261953"/>
                    </a:cubicBezTo>
                    <a:cubicBezTo>
                      <a:pt x="50017" y="320342"/>
                      <a:pt x="107263" y="354155"/>
                      <a:pt x="167937" y="358061"/>
                    </a:cubicBezTo>
                  </a:path>
                </a:pathLst>
              </a:custGeom>
              <a:noFill/>
              <a:ln w="15875" cap="rnd">
                <a:solidFill>
                  <a:schemeClr val="accent2"/>
                </a:solidFill>
                <a:prstDash val="solid"/>
                <a:round/>
              </a:ln>
            </p:spPr>
            <p:txBody>
              <a:bodyPr rtlCol="0" anchor="ctr"/>
              <a:lstStyle/>
              <a:p>
                <a:endParaRPr lang="en-IN"/>
              </a:p>
            </p:txBody>
          </p:sp>
        </p:grpSp>
        <p:sp>
          <p:nvSpPr>
            <p:cNvPr id="2189" name="Freeform: Shape 2188">
              <a:extLst>
                <a:ext uri="{FF2B5EF4-FFF2-40B4-BE49-F238E27FC236}">
                  <a16:creationId xmlns:a16="http://schemas.microsoft.com/office/drawing/2014/main" id="{8FCEADE4-966A-65E0-D7B7-C894ECE87D6F}"/>
                </a:ext>
              </a:extLst>
            </p:cNvPr>
            <p:cNvSpPr/>
            <p:nvPr/>
          </p:nvSpPr>
          <p:spPr>
            <a:xfrm>
              <a:off x="6118214" y="3153209"/>
              <a:ext cx="178117" cy="170402"/>
            </a:xfrm>
            <a:custGeom>
              <a:avLst/>
              <a:gdLst>
                <a:gd name="connsiteX0" fmla="*/ 52864 w 178117"/>
                <a:gd name="connsiteY0" fmla="*/ 170402 h 170402"/>
                <a:gd name="connsiteX1" fmla="*/ 0 w 178117"/>
                <a:gd name="connsiteY1" fmla="*/ 89059 h 170402"/>
                <a:gd name="connsiteX2" fmla="*/ 89059 w 178117"/>
                <a:gd name="connsiteY2" fmla="*/ 0 h 170402"/>
                <a:gd name="connsiteX3" fmla="*/ 178118 w 178117"/>
                <a:gd name="connsiteY3" fmla="*/ 89059 h 170402"/>
              </a:gdLst>
              <a:ahLst/>
              <a:cxnLst>
                <a:cxn ang="0">
                  <a:pos x="connsiteX0" y="connsiteY0"/>
                </a:cxn>
                <a:cxn ang="0">
                  <a:pos x="connsiteX1" y="connsiteY1"/>
                </a:cxn>
                <a:cxn ang="0">
                  <a:pos x="connsiteX2" y="connsiteY2"/>
                </a:cxn>
                <a:cxn ang="0">
                  <a:pos x="connsiteX3" y="connsiteY3"/>
                </a:cxn>
              </a:cxnLst>
              <a:rect l="l" t="t" r="r" b="b"/>
              <a:pathLst>
                <a:path w="178117" h="170402">
                  <a:moveTo>
                    <a:pt x="52864" y="170402"/>
                  </a:moveTo>
                  <a:cubicBezTo>
                    <a:pt x="21717" y="156496"/>
                    <a:pt x="0" y="125349"/>
                    <a:pt x="0" y="89059"/>
                  </a:cubicBezTo>
                  <a:cubicBezTo>
                    <a:pt x="0" y="39910"/>
                    <a:pt x="39910" y="0"/>
                    <a:pt x="89059" y="0"/>
                  </a:cubicBezTo>
                  <a:cubicBezTo>
                    <a:pt x="138208" y="0"/>
                    <a:pt x="178118" y="39910"/>
                    <a:pt x="178118" y="89059"/>
                  </a:cubicBezTo>
                </a:path>
              </a:pathLst>
            </a:custGeom>
            <a:noFill/>
            <a:ln w="15875" cap="rnd">
              <a:solidFill>
                <a:schemeClr val="accent2"/>
              </a:solidFill>
              <a:prstDash val="solid"/>
              <a:round/>
            </a:ln>
          </p:spPr>
          <p:txBody>
            <a:bodyPr rtlCol="0" anchor="ctr"/>
            <a:lstStyle/>
            <a:p>
              <a:endParaRPr lang="en-IN"/>
            </a:p>
          </p:txBody>
        </p:sp>
      </p:grpSp>
      <p:graphicFrame>
        <p:nvGraphicFramePr>
          <p:cNvPr id="4" name="Table 3">
            <a:extLst>
              <a:ext uri="{FF2B5EF4-FFF2-40B4-BE49-F238E27FC236}">
                <a16:creationId xmlns:a16="http://schemas.microsoft.com/office/drawing/2014/main" id="{67B968BB-C1AB-E830-4060-3246D7C7EF12}"/>
              </a:ext>
            </a:extLst>
          </p:cNvPr>
          <p:cNvGraphicFramePr>
            <a:graphicFrameLocks noGrp="1"/>
          </p:cNvGraphicFramePr>
          <p:nvPr>
            <p:extLst>
              <p:ext uri="{D42A27DB-BD31-4B8C-83A1-F6EECF244321}">
                <p14:modId xmlns:p14="http://schemas.microsoft.com/office/powerpoint/2010/main" val="2695701473"/>
              </p:ext>
            </p:extLst>
          </p:nvPr>
        </p:nvGraphicFramePr>
        <p:xfrm>
          <a:off x="8943975" y="4380697"/>
          <a:ext cx="4467225" cy="3096434"/>
        </p:xfrm>
        <a:graphic>
          <a:graphicData uri="http://schemas.openxmlformats.org/drawingml/2006/table">
            <a:tbl>
              <a:tblPr>
                <a:tableStyleId>{5C22544A-7EE6-4342-B048-85BDC9FD1C3A}</a:tableStyleId>
              </a:tblPr>
              <a:tblGrid>
                <a:gridCol w="1278233">
                  <a:extLst>
                    <a:ext uri="{9D8B030D-6E8A-4147-A177-3AD203B41FA5}">
                      <a16:colId xmlns:a16="http://schemas.microsoft.com/office/drawing/2014/main" val="1961143373"/>
                    </a:ext>
                  </a:extLst>
                </a:gridCol>
                <a:gridCol w="3188992">
                  <a:extLst>
                    <a:ext uri="{9D8B030D-6E8A-4147-A177-3AD203B41FA5}">
                      <a16:colId xmlns:a16="http://schemas.microsoft.com/office/drawing/2014/main" val="4078050242"/>
                    </a:ext>
                  </a:extLst>
                </a:gridCol>
              </a:tblGrid>
              <a:tr h="183587">
                <a:tc>
                  <a:txBody>
                    <a:bodyPr/>
                    <a:lstStyle/>
                    <a:p>
                      <a:pPr algn="l" fontAlgn="ctr">
                        <a:buNone/>
                      </a:pPr>
                      <a:r>
                        <a:rPr lang="en-GB" sz="900" b="1" i="0" u="none" strike="noStrike" dirty="0">
                          <a:solidFill>
                            <a:schemeClr val="bg1"/>
                          </a:solidFill>
                          <a:effectLst/>
                          <a:latin typeface="+mn-lt"/>
                        </a:rPr>
                        <a:t>Type</a:t>
                      </a:r>
                    </a:p>
                  </a:txBody>
                  <a:tcPr marL="72000" marR="7200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c>
                  <a:txBody>
                    <a:bodyPr/>
                    <a:lstStyle/>
                    <a:p>
                      <a:pPr algn="l" fontAlgn="ctr">
                        <a:buNone/>
                      </a:pPr>
                      <a:r>
                        <a:rPr lang="en-GB" sz="900" b="1" i="0" u="none" strike="noStrike" dirty="0">
                          <a:solidFill>
                            <a:schemeClr val="bg1"/>
                          </a:solidFill>
                          <a:effectLst/>
                          <a:latin typeface="+mn-lt"/>
                        </a:rPr>
                        <a:t>Examples</a:t>
                      </a:r>
                    </a:p>
                  </a:txBody>
                  <a:tcPr marL="72000" marR="7200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2772545076"/>
                  </a:ext>
                </a:extLst>
              </a:tr>
              <a:tr h="138707">
                <a:tc rowSpan="4">
                  <a:txBody>
                    <a:bodyPr/>
                    <a:lstStyle/>
                    <a:p>
                      <a:pPr algn="l" fontAlgn="ctr">
                        <a:buNone/>
                      </a:pPr>
                      <a:r>
                        <a:rPr lang="en-GB" sz="1000" u="none" strike="noStrike" dirty="0">
                          <a:effectLst/>
                          <a:latin typeface="+mn-lt"/>
                        </a:rPr>
                        <a:t>Internal Stakeholders</a:t>
                      </a:r>
                      <a:endParaRPr lang="en-GB" sz="1000" b="1" i="0" u="none" strike="noStrike" dirty="0">
                        <a:solidFill>
                          <a:srgbClr val="000000"/>
                        </a:solidFill>
                        <a:effectLst/>
                        <a:latin typeface="+mn-lt"/>
                      </a:endParaRPr>
                    </a:p>
                  </a:txBody>
                  <a:tcPr marL="72000" marR="72000" marT="0" marB="0" anchor="ctr">
                    <a:lnL w="12700" cmpd="sng">
                      <a:noFill/>
                    </a:lnL>
                    <a:lnR w="9525" cap="flat" cmpd="sng" algn="ctr">
                      <a:solidFill>
                        <a:schemeClr val="bg1"/>
                      </a:solidFill>
                      <a:prstDash val="solid"/>
                      <a:round/>
                      <a:headEnd type="none" w="med" len="med"/>
                      <a:tailEnd type="none" w="med" len="med"/>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144000" indent="-144000" algn="l" fontAlgn="ctr">
                        <a:buFont typeface="Arial" panose="020B0604020202020204" pitchFamily="34" charset="0"/>
                        <a:buChar char="•"/>
                      </a:pPr>
                      <a:r>
                        <a:rPr lang="en-GB" sz="900" u="none" strike="noStrike" dirty="0">
                          <a:effectLst/>
                          <a:latin typeface="+mn-lt"/>
                        </a:rPr>
                        <a:t>Board of Directors / Senior Leadership</a:t>
                      </a:r>
                      <a:endParaRPr lang="en-GB" sz="900" b="0" i="0" u="none" strike="noStrike" dirty="0">
                        <a:solidFill>
                          <a:srgbClr val="000000"/>
                        </a:solidFill>
                        <a:effectLst/>
                        <a:latin typeface="+mn-lt"/>
                      </a:endParaRPr>
                    </a:p>
                  </a:txBody>
                  <a:tcPr marL="72000" marR="72000" marT="0" marB="0" anchor="ctr">
                    <a:lnL w="9525" cap="flat" cmpd="sng" algn="ctr">
                      <a:solidFill>
                        <a:schemeClr val="bg1"/>
                      </a:solidFill>
                      <a:prstDash val="solid"/>
                      <a:round/>
                      <a:headEnd type="none" w="med" len="med"/>
                      <a:tailEnd type="none" w="med" len="med"/>
                    </a:lnL>
                    <a:lnR w="12700" cmpd="sng">
                      <a:noFill/>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02236824"/>
                  </a:ext>
                </a:extLst>
              </a:tr>
              <a:tr h="138707">
                <a:tc vMerge="1">
                  <a:txBody>
                    <a:bodyPr/>
                    <a:lstStyle/>
                    <a:p>
                      <a:pPr algn="l" fontAlgn="b">
                        <a:buNone/>
                      </a:pPr>
                      <a:endParaRPr lang="en-GB" sz="800" b="0" i="0" u="none" strike="noStrike" dirty="0">
                        <a:solidFill>
                          <a:srgbClr val="000000"/>
                        </a:solidFill>
                        <a:effectLst/>
                        <a:latin typeface="Aptos Narrow" panose="020B0004020202020204" pitchFamily="34" charset="0"/>
                      </a:endParaRPr>
                    </a:p>
                  </a:txBody>
                  <a:tcPr marL="36000" marR="36000" marT="0" marB="0" anchor="b"/>
                </a:tc>
                <a:tc>
                  <a:txBody>
                    <a:bodyPr/>
                    <a:lstStyle/>
                    <a:p>
                      <a:pPr marL="144000" indent="-144000" algn="l" fontAlgn="ctr">
                        <a:buFont typeface="Arial" panose="020B0604020202020204" pitchFamily="34" charset="0"/>
                        <a:buChar char="•"/>
                      </a:pPr>
                      <a:r>
                        <a:rPr lang="en-GB" sz="900" u="none" strike="noStrike" dirty="0">
                          <a:effectLst/>
                          <a:latin typeface="+mn-lt"/>
                        </a:rPr>
                        <a:t>Employees (all functions, geographies, levels)</a:t>
                      </a:r>
                      <a:endParaRPr lang="en-GB" sz="900" b="0" i="0" u="none" strike="noStrike" dirty="0">
                        <a:solidFill>
                          <a:srgbClr val="000000"/>
                        </a:solidFill>
                        <a:effectLst/>
                        <a:latin typeface="+mn-lt"/>
                      </a:endParaRPr>
                    </a:p>
                  </a:txBody>
                  <a:tcPr marL="72000" marR="72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626563391"/>
                  </a:ext>
                </a:extLst>
              </a:tr>
              <a:tr h="138707">
                <a:tc vMerge="1">
                  <a:txBody>
                    <a:bodyPr/>
                    <a:lstStyle/>
                    <a:p>
                      <a:pPr algn="l" fontAlgn="b">
                        <a:buNone/>
                      </a:pPr>
                      <a:endParaRPr lang="en-GB" sz="800" b="0" i="0" u="none" strike="noStrike" dirty="0">
                        <a:solidFill>
                          <a:srgbClr val="000000"/>
                        </a:solidFill>
                        <a:effectLst/>
                        <a:latin typeface="Aptos Narrow" panose="020B0004020202020204" pitchFamily="34" charset="0"/>
                      </a:endParaRPr>
                    </a:p>
                  </a:txBody>
                  <a:tcPr marL="36000" marR="36000" marT="0" marB="0" anchor="b"/>
                </a:tc>
                <a:tc>
                  <a:txBody>
                    <a:bodyPr/>
                    <a:lstStyle/>
                    <a:p>
                      <a:pPr marL="144000" indent="-144000" algn="l" fontAlgn="ctr">
                        <a:buFont typeface="Arial" panose="020B0604020202020204" pitchFamily="34" charset="0"/>
                        <a:buChar char="•"/>
                      </a:pPr>
                      <a:r>
                        <a:rPr lang="en-GB" sz="900" u="none" strike="noStrike" dirty="0">
                          <a:effectLst/>
                          <a:latin typeface="+mn-lt"/>
                        </a:rPr>
                        <a:t>Unions / Worker Representatives</a:t>
                      </a:r>
                      <a:endParaRPr lang="en-GB" sz="900" b="0" i="0" u="none" strike="noStrike" dirty="0">
                        <a:solidFill>
                          <a:srgbClr val="000000"/>
                        </a:solidFill>
                        <a:effectLst/>
                        <a:latin typeface="+mn-lt"/>
                      </a:endParaRPr>
                    </a:p>
                  </a:txBody>
                  <a:tcPr marL="72000" marR="72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428904872"/>
                  </a:ext>
                </a:extLst>
              </a:tr>
              <a:tr h="138707">
                <a:tc vMerge="1">
                  <a:txBody>
                    <a:bodyPr/>
                    <a:lstStyle/>
                    <a:p>
                      <a:pPr algn="l" fontAlgn="b">
                        <a:buNone/>
                      </a:pPr>
                      <a:endParaRPr lang="en-GB" sz="800" b="0" i="0" u="none" strike="noStrike" dirty="0">
                        <a:solidFill>
                          <a:srgbClr val="000000"/>
                        </a:solidFill>
                        <a:effectLst/>
                        <a:latin typeface="Aptos Narrow" panose="020B0004020202020204" pitchFamily="34" charset="0"/>
                      </a:endParaRPr>
                    </a:p>
                  </a:txBody>
                  <a:tcPr marL="36000" marR="36000" marT="0" marB="0" anchor="b"/>
                </a:tc>
                <a:tc>
                  <a:txBody>
                    <a:bodyPr/>
                    <a:lstStyle/>
                    <a:p>
                      <a:pPr marL="144000" indent="-144000" algn="l" fontAlgn="ctr">
                        <a:buFont typeface="Arial" panose="020B0604020202020204" pitchFamily="34" charset="0"/>
                        <a:buChar char="•"/>
                      </a:pPr>
                      <a:r>
                        <a:rPr lang="en-GB" sz="900" u="none" strike="noStrike" dirty="0">
                          <a:effectLst/>
                          <a:latin typeface="+mn-lt"/>
                        </a:rPr>
                        <a:t>Shareholders / Investors</a:t>
                      </a:r>
                      <a:endParaRPr lang="en-GB" sz="900" b="0" i="0" u="none" strike="noStrike" dirty="0">
                        <a:solidFill>
                          <a:srgbClr val="000000"/>
                        </a:solidFill>
                        <a:effectLst/>
                        <a:latin typeface="+mn-lt"/>
                      </a:endParaRPr>
                    </a:p>
                  </a:txBody>
                  <a:tcPr marL="72000" marR="72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330401251"/>
                  </a:ext>
                </a:extLst>
              </a:tr>
              <a:tr h="138707">
                <a:tc rowSpan="5">
                  <a:txBody>
                    <a:bodyPr/>
                    <a:lstStyle/>
                    <a:p>
                      <a:pPr algn="l" fontAlgn="ctr">
                        <a:buNone/>
                      </a:pPr>
                      <a:r>
                        <a:rPr lang="en-GB" sz="1000" u="none" strike="noStrike" dirty="0">
                          <a:effectLst/>
                          <a:latin typeface="+mn-lt"/>
                        </a:rPr>
                        <a:t>Value Chain Stakeholders</a:t>
                      </a:r>
                      <a:endParaRPr lang="en-GB" sz="1000" b="1" i="0" u="none" strike="noStrike" dirty="0">
                        <a:solidFill>
                          <a:srgbClr val="000000"/>
                        </a:solidFill>
                        <a:effectLst/>
                        <a:latin typeface="+mn-lt"/>
                      </a:endParaRPr>
                    </a:p>
                  </a:txBody>
                  <a:tcPr marL="72000" marR="720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144000" indent="-144000" algn="l" fontAlgn="ctr">
                        <a:buFont typeface="Arial" panose="020B0604020202020204" pitchFamily="34" charset="0"/>
                        <a:buChar char="•"/>
                      </a:pPr>
                      <a:r>
                        <a:rPr lang="en-GB" sz="900" u="none" strike="noStrike" dirty="0">
                          <a:effectLst/>
                          <a:latin typeface="+mn-lt"/>
                        </a:rPr>
                        <a:t>Customers / End-Consumers</a:t>
                      </a:r>
                      <a:endParaRPr lang="en-GB" sz="900" b="0" i="0" u="none" strike="noStrike" dirty="0">
                        <a:solidFill>
                          <a:srgbClr val="000000"/>
                        </a:solidFill>
                        <a:effectLst/>
                        <a:latin typeface="+mn-lt"/>
                      </a:endParaRPr>
                    </a:p>
                  </a:txBody>
                  <a:tcPr marL="72000" marR="72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86679014"/>
                  </a:ext>
                </a:extLst>
              </a:tr>
              <a:tr h="138707">
                <a:tc vMerge="1">
                  <a:txBody>
                    <a:bodyPr/>
                    <a:lstStyle/>
                    <a:p>
                      <a:pPr algn="l" fontAlgn="b">
                        <a:buNone/>
                      </a:pPr>
                      <a:endParaRPr lang="en-GB" sz="800" b="0" i="0" u="none" strike="noStrike" dirty="0">
                        <a:solidFill>
                          <a:srgbClr val="000000"/>
                        </a:solidFill>
                        <a:effectLst/>
                        <a:latin typeface="Aptos Narrow" panose="020B0004020202020204" pitchFamily="34" charset="0"/>
                      </a:endParaRPr>
                    </a:p>
                  </a:txBody>
                  <a:tcPr marL="36000" marR="36000" marT="0" marB="0" anchor="b"/>
                </a:tc>
                <a:tc>
                  <a:txBody>
                    <a:bodyPr/>
                    <a:lstStyle/>
                    <a:p>
                      <a:pPr marL="144000" indent="-144000" algn="l" fontAlgn="ctr">
                        <a:buFont typeface="Arial" panose="020B0604020202020204" pitchFamily="34" charset="0"/>
                        <a:buChar char="•"/>
                      </a:pPr>
                      <a:r>
                        <a:rPr lang="en-GB" sz="900" u="none" strike="noStrike" dirty="0">
                          <a:effectLst/>
                          <a:latin typeface="+mn-lt"/>
                        </a:rPr>
                        <a:t>Business Customers / B2B Clients</a:t>
                      </a:r>
                      <a:endParaRPr lang="en-GB" sz="900" b="0" i="0" u="none" strike="noStrike" dirty="0">
                        <a:solidFill>
                          <a:srgbClr val="000000"/>
                        </a:solidFill>
                        <a:effectLst/>
                        <a:latin typeface="+mn-lt"/>
                      </a:endParaRPr>
                    </a:p>
                  </a:txBody>
                  <a:tcPr marL="72000" marR="72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445800291"/>
                  </a:ext>
                </a:extLst>
              </a:tr>
              <a:tr h="138707">
                <a:tc vMerge="1">
                  <a:txBody>
                    <a:bodyPr/>
                    <a:lstStyle/>
                    <a:p>
                      <a:pPr algn="l" fontAlgn="b">
                        <a:buNone/>
                      </a:pPr>
                      <a:endParaRPr lang="en-GB" sz="800" b="0" i="0" u="none" strike="noStrike" dirty="0">
                        <a:solidFill>
                          <a:srgbClr val="000000"/>
                        </a:solidFill>
                        <a:effectLst/>
                        <a:latin typeface="Aptos Narrow" panose="020B0004020202020204" pitchFamily="34" charset="0"/>
                      </a:endParaRPr>
                    </a:p>
                  </a:txBody>
                  <a:tcPr marL="36000" marR="36000" marT="0" marB="0" anchor="b"/>
                </a:tc>
                <a:tc>
                  <a:txBody>
                    <a:bodyPr/>
                    <a:lstStyle/>
                    <a:p>
                      <a:pPr marL="144000" indent="-144000" algn="l" fontAlgn="ctr">
                        <a:buFont typeface="Arial" panose="020B0604020202020204" pitchFamily="34" charset="0"/>
                        <a:buChar char="•"/>
                      </a:pPr>
                      <a:r>
                        <a:rPr lang="en-GB" sz="900" u="none" strike="noStrike" dirty="0">
                          <a:effectLst/>
                          <a:latin typeface="+mn-lt"/>
                        </a:rPr>
                        <a:t>Suppliers (direct Tier 1, indirect Tier 2/3)</a:t>
                      </a:r>
                      <a:endParaRPr lang="en-GB" sz="900" b="0" i="0" u="none" strike="noStrike" dirty="0">
                        <a:solidFill>
                          <a:srgbClr val="000000"/>
                        </a:solidFill>
                        <a:effectLst/>
                        <a:latin typeface="+mn-lt"/>
                      </a:endParaRPr>
                    </a:p>
                  </a:txBody>
                  <a:tcPr marL="72000" marR="72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998588043"/>
                  </a:ext>
                </a:extLst>
              </a:tr>
              <a:tr h="138707">
                <a:tc vMerge="1">
                  <a:txBody>
                    <a:bodyPr/>
                    <a:lstStyle/>
                    <a:p>
                      <a:pPr algn="l" fontAlgn="b">
                        <a:buNone/>
                      </a:pPr>
                      <a:endParaRPr lang="en-GB" sz="800" b="0" i="0" u="none" strike="noStrike" dirty="0">
                        <a:solidFill>
                          <a:srgbClr val="000000"/>
                        </a:solidFill>
                        <a:effectLst/>
                        <a:latin typeface="Aptos Narrow" panose="020B0004020202020204" pitchFamily="34" charset="0"/>
                      </a:endParaRPr>
                    </a:p>
                  </a:txBody>
                  <a:tcPr marL="36000" marR="36000" marT="0" marB="0" anchor="b"/>
                </a:tc>
                <a:tc>
                  <a:txBody>
                    <a:bodyPr/>
                    <a:lstStyle/>
                    <a:p>
                      <a:pPr marL="144000" indent="-144000" algn="l" fontAlgn="ctr">
                        <a:buFont typeface="Arial" panose="020B0604020202020204" pitchFamily="34" charset="0"/>
                        <a:buChar char="•"/>
                      </a:pPr>
                      <a:r>
                        <a:rPr lang="en-GB" sz="900" u="none" strike="noStrike" dirty="0">
                          <a:effectLst/>
                          <a:latin typeface="+mn-lt"/>
                        </a:rPr>
                        <a:t>Distributors / Retailers / Wholesalers</a:t>
                      </a:r>
                      <a:endParaRPr lang="en-GB" sz="900" b="0" i="0" u="none" strike="noStrike" dirty="0">
                        <a:solidFill>
                          <a:srgbClr val="000000"/>
                        </a:solidFill>
                        <a:effectLst/>
                        <a:latin typeface="+mn-lt"/>
                      </a:endParaRPr>
                    </a:p>
                  </a:txBody>
                  <a:tcPr marL="72000" marR="72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556792909"/>
                  </a:ext>
                </a:extLst>
              </a:tr>
              <a:tr h="138707">
                <a:tc vMerge="1">
                  <a:txBody>
                    <a:bodyPr/>
                    <a:lstStyle/>
                    <a:p>
                      <a:pPr algn="l" fontAlgn="b">
                        <a:buNone/>
                      </a:pPr>
                      <a:endParaRPr lang="en-GB" sz="800" b="0" i="0" u="none" strike="noStrike" dirty="0">
                        <a:solidFill>
                          <a:srgbClr val="000000"/>
                        </a:solidFill>
                        <a:effectLst/>
                        <a:latin typeface="Aptos Narrow" panose="020B0004020202020204" pitchFamily="34" charset="0"/>
                      </a:endParaRPr>
                    </a:p>
                  </a:txBody>
                  <a:tcPr marL="36000" marR="36000" marT="0" marB="0" anchor="b"/>
                </a:tc>
                <a:tc>
                  <a:txBody>
                    <a:bodyPr/>
                    <a:lstStyle/>
                    <a:p>
                      <a:pPr marL="144000" indent="-144000" algn="l" fontAlgn="ctr">
                        <a:buFont typeface="Arial" panose="020B0604020202020204" pitchFamily="34" charset="0"/>
                        <a:buChar char="•"/>
                      </a:pPr>
                      <a:r>
                        <a:rPr lang="en-GB" sz="900" u="none" strike="noStrike" dirty="0">
                          <a:effectLst/>
                          <a:latin typeface="+mn-lt"/>
                        </a:rPr>
                        <a:t>Logistics and Transport Providers</a:t>
                      </a:r>
                      <a:endParaRPr lang="en-GB" sz="900" b="0" i="0" u="none" strike="noStrike" dirty="0">
                        <a:solidFill>
                          <a:srgbClr val="000000"/>
                        </a:solidFill>
                        <a:effectLst/>
                        <a:latin typeface="+mn-lt"/>
                      </a:endParaRPr>
                    </a:p>
                  </a:txBody>
                  <a:tcPr marL="72000" marR="72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988218769"/>
                  </a:ext>
                </a:extLst>
              </a:tr>
              <a:tr h="138707">
                <a:tc rowSpan="4">
                  <a:txBody>
                    <a:bodyPr/>
                    <a:lstStyle/>
                    <a:p>
                      <a:pPr algn="l" fontAlgn="ctr">
                        <a:buNone/>
                      </a:pPr>
                      <a:r>
                        <a:rPr lang="en-GB" sz="1000" u="none" strike="noStrike" dirty="0">
                          <a:effectLst/>
                          <a:latin typeface="+mn-lt"/>
                        </a:rPr>
                        <a:t>Regulators and Institutions</a:t>
                      </a:r>
                      <a:endParaRPr lang="en-GB" sz="1000" b="1" i="0" u="none" strike="noStrike" dirty="0">
                        <a:solidFill>
                          <a:srgbClr val="000000"/>
                        </a:solidFill>
                        <a:effectLst/>
                        <a:latin typeface="+mn-lt"/>
                      </a:endParaRPr>
                    </a:p>
                  </a:txBody>
                  <a:tcPr marL="72000" marR="720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144000" indent="-144000" algn="l" fontAlgn="ctr">
                        <a:buFont typeface="Arial" panose="020B0604020202020204" pitchFamily="34" charset="0"/>
                        <a:buChar char="•"/>
                      </a:pPr>
                      <a:r>
                        <a:rPr lang="en-GB" sz="900" u="none" strike="noStrike" dirty="0">
                          <a:effectLst/>
                          <a:latin typeface="+mn-lt"/>
                        </a:rPr>
                        <a:t>Regulators / Policymakers</a:t>
                      </a:r>
                      <a:endParaRPr lang="en-GB" sz="900" b="0" i="0" u="none" strike="noStrike" dirty="0">
                        <a:solidFill>
                          <a:srgbClr val="000000"/>
                        </a:solidFill>
                        <a:effectLst/>
                        <a:latin typeface="+mn-lt"/>
                      </a:endParaRPr>
                    </a:p>
                  </a:txBody>
                  <a:tcPr marL="72000" marR="72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930387250"/>
                  </a:ext>
                </a:extLst>
              </a:tr>
              <a:tr h="138707">
                <a:tc vMerge="1">
                  <a:txBody>
                    <a:bodyPr/>
                    <a:lstStyle/>
                    <a:p>
                      <a:pPr algn="l" fontAlgn="b">
                        <a:buNone/>
                      </a:pPr>
                      <a:endParaRPr lang="en-GB" sz="800" b="0" i="0" u="none" strike="noStrike" dirty="0">
                        <a:solidFill>
                          <a:srgbClr val="000000"/>
                        </a:solidFill>
                        <a:effectLst/>
                        <a:latin typeface="Aptos Narrow" panose="020B0004020202020204" pitchFamily="34" charset="0"/>
                      </a:endParaRPr>
                    </a:p>
                  </a:txBody>
                  <a:tcPr marL="36000" marR="36000" marT="0" marB="0" anchor="b"/>
                </a:tc>
                <a:tc>
                  <a:txBody>
                    <a:bodyPr/>
                    <a:lstStyle/>
                    <a:p>
                      <a:pPr marL="144000" indent="-144000" algn="l" fontAlgn="ctr">
                        <a:buFont typeface="Arial" panose="020B0604020202020204" pitchFamily="34" charset="0"/>
                        <a:buChar char="•"/>
                      </a:pPr>
                      <a:r>
                        <a:rPr lang="en-GB" sz="900" u="none" strike="noStrike" dirty="0">
                          <a:effectLst/>
                          <a:latin typeface="+mn-lt"/>
                        </a:rPr>
                        <a:t>Standards Bodies / Industry Associations</a:t>
                      </a:r>
                      <a:endParaRPr lang="en-GB" sz="900" b="0" i="0" u="none" strike="noStrike" dirty="0">
                        <a:solidFill>
                          <a:srgbClr val="000000"/>
                        </a:solidFill>
                        <a:effectLst/>
                        <a:latin typeface="+mn-lt"/>
                      </a:endParaRPr>
                    </a:p>
                  </a:txBody>
                  <a:tcPr marL="72000" marR="72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773449407"/>
                  </a:ext>
                </a:extLst>
              </a:tr>
              <a:tr h="138707">
                <a:tc vMerge="1">
                  <a:txBody>
                    <a:bodyPr/>
                    <a:lstStyle/>
                    <a:p>
                      <a:pPr algn="l" fontAlgn="b">
                        <a:buNone/>
                      </a:pPr>
                      <a:endParaRPr lang="en-GB" sz="800" b="0" i="0" u="none" strike="noStrike" dirty="0">
                        <a:solidFill>
                          <a:srgbClr val="000000"/>
                        </a:solidFill>
                        <a:effectLst/>
                        <a:latin typeface="Aptos Narrow" panose="020B0004020202020204" pitchFamily="34" charset="0"/>
                      </a:endParaRPr>
                    </a:p>
                  </a:txBody>
                  <a:tcPr marL="36000" marR="36000" marT="0" marB="0" anchor="b"/>
                </a:tc>
                <a:tc>
                  <a:txBody>
                    <a:bodyPr/>
                    <a:lstStyle/>
                    <a:p>
                      <a:pPr marL="144000" indent="-144000" algn="l" fontAlgn="ctr">
                        <a:buFont typeface="Arial" panose="020B0604020202020204" pitchFamily="34" charset="0"/>
                        <a:buChar char="•"/>
                      </a:pPr>
                      <a:r>
                        <a:rPr lang="en-GB" sz="900" u="none" strike="noStrike" dirty="0">
                          <a:effectLst/>
                          <a:latin typeface="+mn-lt"/>
                        </a:rPr>
                        <a:t>Financial Institutions, Banks, Insurers</a:t>
                      </a:r>
                      <a:endParaRPr lang="en-GB" sz="900" b="0" i="0" u="none" strike="noStrike" dirty="0">
                        <a:solidFill>
                          <a:srgbClr val="000000"/>
                        </a:solidFill>
                        <a:effectLst/>
                        <a:latin typeface="+mn-lt"/>
                      </a:endParaRPr>
                    </a:p>
                  </a:txBody>
                  <a:tcPr marL="72000" marR="72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648295522"/>
                  </a:ext>
                </a:extLst>
              </a:tr>
              <a:tr h="138707">
                <a:tc vMerge="1">
                  <a:txBody>
                    <a:bodyPr/>
                    <a:lstStyle/>
                    <a:p>
                      <a:pPr algn="l" fontAlgn="b">
                        <a:buNone/>
                      </a:pPr>
                      <a:endParaRPr lang="en-GB" sz="800" b="0" i="0" u="none" strike="noStrike" dirty="0">
                        <a:solidFill>
                          <a:srgbClr val="000000"/>
                        </a:solidFill>
                        <a:effectLst/>
                        <a:latin typeface="Aptos Narrow" panose="020B0004020202020204" pitchFamily="34" charset="0"/>
                      </a:endParaRPr>
                    </a:p>
                  </a:txBody>
                  <a:tcPr marL="36000" marR="36000" marT="0" marB="0" anchor="b"/>
                </a:tc>
                <a:tc>
                  <a:txBody>
                    <a:bodyPr/>
                    <a:lstStyle/>
                    <a:p>
                      <a:pPr marL="144000" indent="-144000" algn="l" fontAlgn="ctr">
                        <a:buFont typeface="Arial" panose="020B0604020202020204" pitchFamily="34" charset="0"/>
                        <a:buChar char="•"/>
                      </a:pPr>
                      <a:r>
                        <a:rPr lang="en-GB" sz="900" u="none" strike="noStrike" dirty="0">
                          <a:effectLst/>
                          <a:latin typeface="+mn-lt"/>
                        </a:rPr>
                        <a:t>Auditors / ESG Rating Agencies</a:t>
                      </a:r>
                      <a:endParaRPr lang="en-GB" sz="900" b="0" i="0" u="none" strike="noStrike" dirty="0">
                        <a:solidFill>
                          <a:srgbClr val="000000"/>
                        </a:solidFill>
                        <a:effectLst/>
                        <a:latin typeface="+mn-lt"/>
                      </a:endParaRPr>
                    </a:p>
                  </a:txBody>
                  <a:tcPr marL="72000" marR="72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549057626"/>
                  </a:ext>
                </a:extLst>
              </a:tr>
              <a:tr h="138707">
                <a:tc rowSpan="5">
                  <a:txBody>
                    <a:bodyPr/>
                    <a:lstStyle/>
                    <a:p>
                      <a:pPr algn="l" fontAlgn="ctr">
                        <a:buNone/>
                      </a:pPr>
                      <a:r>
                        <a:rPr lang="en-GB" sz="1000" u="none" strike="noStrike" dirty="0">
                          <a:effectLst/>
                          <a:latin typeface="+mn-lt"/>
                        </a:rPr>
                        <a:t>Societal Stakeholders</a:t>
                      </a:r>
                      <a:endParaRPr lang="en-GB" sz="1000" b="1" i="0" u="none" strike="noStrike" dirty="0">
                        <a:solidFill>
                          <a:srgbClr val="000000"/>
                        </a:solidFill>
                        <a:effectLst/>
                        <a:latin typeface="+mn-lt"/>
                      </a:endParaRPr>
                    </a:p>
                  </a:txBody>
                  <a:tcPr marL="72000" marR="720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144000" indent="-144000" algn="l" fontAlgn="ctr">
                        <a:buFont typeface="Arial" panose="020B0604020202020204" pitchFamily="34" charset="0"/>
                        <a:buChar char="•"/>
                      </a:pPr>
                      <a:r>
                        <a:rPr lang="en-GB" sz="900" u="none" strike="noStrike" dirty="0">
                          <a:effectLst/>
                          <a:latin typeface="+mn-lt"/>
                        </a:rPr>
                        <a:t>Local Communities</a:t>
                      </a:r>
                      <a:endParaRPr lang="en-GB" sz="900" b="0" i="0" u="none" strike="noStrike" dirty="0">
                        <a:solidFill>
                          <a:srgbClr val="000000"/>
                        </a:solidFill>
                        <a:effectLst/>
                        <a:latin typeface="+mn-lt"/>
                      </a:endParaRPr>
                    </a:p>
                  </a:txBody>
                  <a:tcPr marL="72000" marR="72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971728880"/>
                  </a:ext>
                </a:extLst>
              </a:tr>
              <a:tr h="138707">
                <a:tc vMerge="1">
                  <a:txBody>
                    <a:bodyPr/>
                    <a:lstStyle/>
                    <a:p>
                      <a:pPr algn="l" fontAlgn="b">
                        <a:buNone/>
                      </a:pPr>
                      <a:endParaRPr lang="en-GB" sz="800" b="0" i="0" u="none" strike="noStrike">
                        <a:solidFill>
                          <a:srgbClr val="000000"/>
                        </a:solidFill>
                        <a:effectLst/>
                        <a:latin typeface="Aptos Narrow" panose="020B0004020202020204" pitchFamily="34" charset="0"/>
                      </a:endParaRPr>
                    </a:p>
                  </a:txBody>
                  <a:tcPr marL="36000" marR="36000" marT="0" marB="0" anchor="b"/>
                </a:tc>
                <a:tc>
                  <a:txBody>
                    <a:bodyPr/>
                    <a:lstStyle/>
                    <a:p>
                      <a:pPr marL="144000" indent="-144000" algn="l" fontAlgn="ctr">
                        <a:buFont typeface="Arial" panose="020B0604020202020204" pitchFamily="34" charset="0"/>
                        <a:buChar char="•"/>
                      </a:pPr>
                      <a:r>
                        <a:rPr lang="en-GB" sz="900" u="none" strike="noStrike" dirty="0">
                          <a:effectLst/>
                          <a:latin typeface="+mn-lt"/>
                        </a:rPr>
                        <a:t>NGOs / Advocacy Groups</a:t>
                      </a:r>
                      <a:endParaRPr lang="en-GB" sz="900" b="0" i="0" u="none" strike="noStrike" dirty="0">
                        <a:solidFill>
                          <a:srgbClr val="000000"/>
                        </a:solidFill>
                        <a:effectLst/>
                        <a:latin typeface="+mn-lt"/>
                      </a:endParaRPr>
                    </a:p>
                  </a:txBody>
                  <a:tcPr marL="72000" marR="72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140299190"/>
                  </a:ext>
                </a:extLst>
              </a:tr>
              <a:tr h="138707">
                <a:tc vMerge="1">
                  <a:txBody>
                    <a:bodyPr/>
                    <a:lstStyle/>
                    <a:p>
                      <a:pPr algn="l" fontAlgn="b">
                        <a:buNone/>
                      </a:pPr>
                      <a:endParaRPr lang="en-GB" sz="800" b="0" i="0" u="none" strike="noStrike" dirty="0">
                        <a:solidFill>
                          <a:srgbClr val="000000"/>
                        </a:solidFill>
                        <a:effectLst/>
                        <a:latin typeface="Aptos Narrow" panose="020B0004020202020204" pitchFamily="34" charset="0"/>
                      </a:endParaRPr>
                    </a:p>
                  </a:txBody>
                  <a:tcPr marL="36000" marR="36000" marT="0" marB="0" anchor="b"/>
                </a:tc>
                <a:tc>
                  <a:txBody>
                    <a:bodyPr/>
                    <a:lstStyle/>
                    <a:p>
                      <a:pPr marL="144000" indent="-144000" algn="l" fontAlgn="ctr">
                        <a:buFont typeface="Arial" panose="020B0604020202020204" pitchFamily="34" charset="0"/>
                        <a:buChar char="•"/>
                      </a:pPr>
                      <a:r>
                        <a:rPr lang="en-GB" sz="900" u="none" strike="noStrike" dirty="0">
                          <a:effectLst/>
                          <a:latin typeface="+mn-lt"/>
                        </a:rPr>
                        <a:t>Media and Opinion Leaders</a:t>
                      </a:r>
                      <a:endParaRPr lang="en-GB" sz="900" b="0" i="0" u="none" strike="noStrike" dirty="0">
                        <a:solidFill>
                          <a:srgbClr val="000000"/>
                        </a:solidFill>
                        <a:effectLst/>
                        <a:latin typeface="+mn-lt"/>
                      </a:endParaRPr>
                    </a:p>
                  </a:txBody>
                  <a:tcPr marL="72000" marR="72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532478377"/>
                  </a:ext>
                </a:extLst>
              </a:tr>
              <a:tr h="138707">
                <a:tc vMerge="1">
                  <a:txBody>
                    <a:bodyPr/>
                    <a:lstStyle/>
                    <a:p>
                      <a:pPr algn="l" fontAlgn="b">
                        <a:buNone/>
                      </a:pPr>
                      <a:endParaRPr lang="en-GB" sz="800" b="0" i="0" u="none" strike="noStrike" dirty="0">
                        <a:solidFill>
                          <a:srgbClr val="000000"/>
                        </a:solidFill>
                        <a:effectLst/>
                        <a:latin typeface="Aptos Narrow" panose="020B0004020202020204" pitchFamily="34" charset="0"/>
                      </a:endParaRPr>
                    </a:p>
                  </a:txBody>
                  <a:tcPr marL="36000" marR="36000" marT="0" marB="0" anchor="b"/>
                </a:tc>
                <a:tc>
                  <a:txBody>
                    <a:bodyPr/>
                    <a:lstStyle/>
                    <a:p>
                      <a:pPr marL="144000" indent="-144000" algn="l" fontAlgn="ctr">
                        <a:buFont typeface="Arial" panose="020B0604020202020204" pitchFamily="34" charset="0"/>
                        <a:buChar char="•"/>
                      </a:pPr>
                      <a:r>
                        <a:rPr lang="en-GB" sz="900" u="none" strike="noStrike" dirty="0">
                          <a:effectLst/>
                          <a:latin typeface="+mn-lt"/>
                        </a:rPr>
                        <a:t>Academia and Research Bodies</a:t>
                      </a:r>
                      <a:endParaRPr lang="en-GB" sz="900" b="0" i="0" u="none" strike="noStrike" dirty="0">
                        <a:solidFill>
                          <a:srgbClr val="000000"/>
                        </a:solidFill>
                        <a:effectLst/>
                        <a:latin typeface="+mn-lt"/>
                      </a:endParaRPr>
                    </a:p>
                  </a:txBody>
                  <a:tcPr marL="72000" marR="72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47452363"/>
                  </a:ext>
                </a:extLst>
              </a:tr>
              <a:tr h="138707">
                <a:tc vMerge="1">
                  <a:txBody>
                    <a:bodyPr/>
                    <a:lstStyle/>
                    <a:p>
                      <a:pPr algn="l" fontAlgn="b">
                        <a:buNone/>
                      </a:pPr>
                      <a:endParaRPr lang="en-GB" sz="800" b="0" i="0" u="none" strike="noStrike" dirty="0">
                        <a:solidFill>
                          <a:srgbClr val="000000"/>
                        </a:solidFill>
                        <a:effectLst/>
                        <a:latin typeface="Aptos Narrow" panose="020B0004020202020204" pitchFamily="34" charset="0"/>
                      </a:endParaRPr>
                    </a:p>
                  </a:txBody>
                  <a:tcPr marL="36000" marR="36000" marT="0" marB="0" anchor="b"/>
                </a:tc>
                <a:tc>
                  <a:txBody>
                    <a:bodyPr/>
                    <a:lstStyle/>
                    <a:p>
                      <a:pPr marL="144000" indent="-144000" algn="l" fontAlgn="ctr">
                        <a:buFont typeface="Arial" panose="020B0604020202020204" pitchFamily="34" charset="0"/>
                        <a:buChar char="•"/>
                      </a:pPr>
                      <a:r>
                        <a:rPr lang="en-GB" sz="900" u="none" strike="noStrike" dirty="0">
                          <a:effectLst/>
                          <a:latin typeface="+mn-lt"/>
                        </a:rPr>
                        <a:t>Future Generations / Youth Organisations</a:t>
                      </a:r>
                      <a:endParaRPr lang="en-GB" sz="900" b="0" i="0" u="none" strike="noStrike" dirty="0">
                        <a:solidFill>
                          <a:srgbClr val="000000"/>
                        </a:solidFill>
                        <a:effectLst/>
                        <a:latin typeface="+mn-lt"/>
                      </a:endParaRPr>
                    </a:p>
                  </a:txBody>
                  <a:tcPr marL="72000" marR="72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556155845"/>
                  </a:ext>
                </a:extLst>
              </a:tr>
              <a:tr h="138707">
                <a:tc rowSpan="3">
                  <a:txBody>
                    <a:bodyPr/>
                    <a:lstStyle/>
                    <a:p>
                      <a:pPr algn="l" fontAlgn="ctr">
                        <a:buNone/>
                      </a:pPr>
                      <a:r>
                        <a:rPr lang="en-GB" sz="1000" u="none" strike="noStrike" dirty="0">
                          <a:effectLst/>
                          <a:latin typeface="+mn-lt"/>
                        </a:rPr>
                        <a:t>Environmental Stakeholders</a:t>
                      </a:r>
                      <a:endParaRPr lang="en-GB" sz="1000" b="1" i="0" u="none" strike="noStrike" dirty="0">
                        <a:solidFill>
                          <a:srgbClr val="000000"/>
                        </a:solidFill>
                        <a:effectLst/>
                        <a:latin typeface="+mn-lt"/>
                      </a:endParaRPr>
                    </a:p>
                  </a:txBody>
                  <a:tcPr marL="72000" marR="720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20000"/>
                        <a:lumOff val="80000"/>
                      </a:schemeClr>
                    </a:solidFill>
                  </a:tcPr>
                </a:tc>
                <a:tc>
                  <a:txBody>
                    <a:bodyPr/>
                    <a:lstStyle/>
                    <a:p>
                      <a:pPr marL="144000" indent="-144000" algn="l" fontAlgn="ctr">
                        <a:buFont typeface="Arial" panose="020B0604020202020204" pitchFamily="34" charset="0"/>
                        <a:buChar char="•"/>
                      </a:pPr>
                      <a:r>
                        <a:rPr lang="en-GB" sz="900" u="none" strike="noStrike" dirty="0">
                          <a:effectLst/>
                          <a:latin typeface="+mn-lt"/>
                        </a:rPr>
                        <a:t>Natural Environment and Ecosystems</a:t>
                      </a:r>
                      <a:endParaRPr lang="en-GB" sz="900" b="0" i="0" u="none" strike="noStrike" dirty="0">
                        <a:solidFill>
                          <a:srgbClr val="000000"/>
                        </a:solidFill>
                        <a:effectLst/>
                        <a:latin typeface="+mn-lt"/>
                      </a:endParaRPr>
                    </a:p>
                  </a:txBody>
                  <a:tcPr marL="72000" marR="72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886932422"/>
                  </a:ext>
                </a:extLst>
              </a:tr>
              <a:tr h="138707">
                <a:tc vMerge="1">
                  <a:txBody>
                    <a:bodyPr/>
                    <a:lstStyle/>
                    <a:p>
                      <a:pPr algn="l" fontAlgn="b">
                        <a:buNone/>
                      </a:pPr>
                      <a:endParaRPr lang="en-GB" sz="800" b="0" i="0" u="none" strike="noStrike" dirty="0">
                        <a:solidFill>
                          <a:srgbClr val="000000"/>
                        </a:solidFill>
                        <a:effectLst/>
                        <a:latin typeface="Aptos Narrow" panose="020B0004020202020204" pitchFamily="34" charset="0"/>
                      </a:endParaRPr>
                    </a:p>
                  </a:txBody>
                  <a:tcPr marL="36000" marR="36000" marT="0" marB="0" anchor="b"/>
                </a:tc>
                <a:tc>
                  <a:txBody>
                    <a:bodyPr/>
                    <a:lstStyle/>
                    <a:p>
                      <a:pPr marL="144000" indent="-144000" algn="l" fontAlgn="ctr">
                        <a:buFont typeface="Arial" panose="020B0604020202020204" pitchFamily="34" charset="0"/>
                        <a:buChar char="•"/>
                      </a:pPr>
                      <a:r>
                        <a:rPr lang="en-GB" sz="900" u="none" strike="noStrike" dirty="0">
                          <a:effectLst/>
                          <a:latin typeface="+mn-lt"/>
                        </a:rPr>
                        <a:t>Climate / Planetary Stakeholders</a:t>
                      </a:r>
                      <a:endParaRPr lang="en-GB" sz="900" b="0" i="0" u="none" strike="noStrike" dirty="0">
                        <a:solidFill>
                          <a:srgbClr val="000000"/>
                        </a:solidFill>
                        <a:effectLst/>
                        <a:latin typeface="+mn-lt"/>
                      </a:endParaRPr>
                    </a:p>
                  </a:txBody>
                  <a:tcPr marL="72000" marR="72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837767442"/>
                  </a:ext>
                </a:extLst>
              </a:tr>
              <a:tr h="138707">
                <a:tc vMerge="1">
                  <a:txBody>
                    <a:bodyPr/>
                    <a:lstStyle/>
                    <a:p>
                      <a:pPr algn="l" fontAlgn="b">
                        <a:buNone/>
                      </a:pPr>
                      <a:endParaRPr lang="en-GB" sz="800" b="0" i="0" u="none" strike="noStrike" dirty="0">
                        <a:solidFill>
                          <a:srgbClr val="000000"/>
                        </a:solidFill>
                        <a:effectLst/>
                        <a:latin typeface="Aptos Narrow" panose="020B0004020202020204" pitchFamily="34" charset="0"/>
                      </a:endParaRPr>
                    </a:p>
                  </a:txBody>
                  <a:tcPr marL="36000" marR="36000" marT="0" marB="0" anchor="b"/>
                </a:tc>
                <a:tc>
                  <a:txBody>
                    <a:bodyPr/>
                    <a:lstStyle/>
                    <a:p>
                      <a:pPr marL="144000" indent="-144000" algn="l" fontAlgn="ctr">
                        <a:buFont typeface="Arial" panose="020B0604020202020204" pitchFamily="34" charset="0"/>
                        <a:buChar char="•"/>
                      </a:pPr>
                      <a:r>
                        <a:rPr lang="en-GB" sz="900" u="none" strike="noStrike" dirty="0">
                          <a:effectLst/>
                          <a:latin typeface="+mn-lt"/>
                        </a:rPr>
                        <a:t>Resource Systems (forests, fisheries, …)</a:t>
                      </a:r>
                      <a:endParaRPr lang="en-GB" sz="900" b="0" i="0" u="none" strike="noStrike" dirty="0">
                        <a:solidFill>
                          <a:srgbClr val="000000"/>
                        </a:solidFill>
                        <a:effectLst/>
                        <a:latin typeface="+mn-lt"/>
                      </a:endParaRPr>
                    </a:p>
                  </a:txBody>
                  <a:tcPr marL="72000" marR="72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773799309"/>
                  </a:ext>
                </a:extLst>
              </a:tr>
            </a:tbl>
          </a:graphicData>
        </a:graphic>
      </p:graphicFrame>
      <p:grpSp>
        <p:nvGrpSpPr>
          <p:cNvPr id="74" name="Group 73">
            <a:extLst>
              <a:ext uri="{FF2B5EF4-FFF2-40B4-BE49-F238E27FC236}">
                <a16:creationId xmlns:a16="http://schemas.microsoft.com/office/drawing/2014/main" id="{4DA60D47-AC85-BD0F-7637-49602BFA5DA2}"/>
              </a:ext>
            </a:extLst>
          </p:cNvPr>
          <p:cNvGrpSpPr/>
          <p:nvPr/>
        </p:nvGrpSpPr>
        <p:grpSpPr>
          <a:xfrm>
            <a:off x="7061200" y="4380697"/>
            <a:ext cx="1797046" cy="710038"/>
            <a:chOff x="7061200" y="4380697"/>
            <a:chExt cx="1797046" cy="710038"/>
          </a:xfrm>
        </p:grpSpPr>
        <p:sp>
          <p:nvSpPr>
            <p:cNvPr id="42" name="Rectangle 41">
              <a:extLst>
                <a:ext uri="{FF2B5EF4-FFF2-40B4-BE49-F238E27FC236}">
                  <a16:creationId xmlns:a16="http://schemas.microsoft.com/office/drawing/2014/main" id="{AA3A3557-BF5E-7355-081E-2FD0199EDD98}"/>
                </a:ext>
              </a:extLst>
            </p:cNvPr>
            <p:cNvSpPr/>
            <p:nvPr/>
          </p:nvSpPr>
          <p:spPr>
            <a:xfrm>
              <a:off x="7061200" y="4380697"/>
              <a:ext cx="1797046" cy="71003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4000" rtlCol="0" anchor="ctr"/>
            <a:lstStyle/>
            <a:p>
              <a:r>
                <a:rPr lang="en-IN" sz="1200" dirty="0">
                  <a:solidFill>
                    <a:schemeClr val="tx1"/>
                  </a:solidFill>
                </a:rPr>
                <a:t>Stakeholder map</a:t>
              </a:r>
            </a:p>
          </p:txBody>
        </p:sp>
        <p:grpSp>
          <p:nvGrpSpPr>
            <p:cNvPr id="69" name="Group 68">
              <a:extLst>
                <a:ext uri="{FF2B5EF4-FFF2-40B4-BE49-F238E27FC236}">
                  <a16:creationId xmlns:a16="http://schemas.microsoft.com/office/drawing/2014/main" id="{03719814-3DDE-E255-A5AA-14BB8BA65282}"/>
                </a:ext>
              </a:extLst>
            </p:cNvPr>
            <p:cNvGrpSpPr/>
            <p:nvPr/>
          </p:nvGrpSpPr>
          <p:grpSpPr>
            <a:xfrm>
              <a:off x="7153237" y="4483642"/>
              <a:ext cx="505364" cy="504148"/>
              <a:chOff x="7153237" y="4483642"/>
              <a:chExt cx="505364" cy="504148"/>
            </a:xfrm>
          </p:grpSpPr>
          <p:sp>
            <p:nvSpPr>
              <p:cNvPr id="43" name="Oval 42">
                <a:extLst>
                  <a:ext uri="{FF2B5EF4-FFF2-40B4-BE49-F238E27FC236}">
                    <a16:creationId xmlns:a16="http://schemas.microsoft.com/office/drawing/2014/main" id="{B1F96F0D-BCCB-725A-5288-E159289367DC}"/>
                  </a:ext>
                </a:extLst>
              </p:cNvPr>
              <p:cNvSpPr/>
              <p:nvPr/>
            </p:nvSpPr>
            <p:spPr>
              <a:xfrm>
                <a:off x="7153237" y="4483642"/>
                <a:ext cx="505364" cy="5041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22" name="Graphic 9">
                <a:extLst>
                  <a:ext uri="{FF2B5EF4-FFF2-40B4-BE49-F238E27FC236}">
                    <a16:creationId xmlns:a16="http://schemas.microsoft.com/office/drawing/2014/main" id="{823596A1-D341-DF19-E7D9-8D91E6AC3D8B}"/>
                  </a:ext>
                </a:extLst>
              </p:cNvPr>
              <p:cNvGrpSpPr/>
              <p:nvPr/>
            </p:nvGrpSpPr>
            <p:grpSpPr>
              <a:xfrm>
                <a:off x="7289533" y="4586527"/>
                <a:ext cx="232773" cy="298377"/>
                <a:chOff x="-1501056" y="8500734"/>
                <a:chExt cx="294703" cy="377761"/>
              </a:xfrm>
              <a:noFill/>
            </p:grpSpPr>
            <p:grpSp>
              <p:nvGrpSpPr>
                <p:cNvPr id="25" name="Graphic 9">
                  <a:extLst>
                    <a:ext uri="{FF2B5EF4-FFF2-40B4-BE49-F238E27FC236}">
                      <a16:creationId xmlns:a16="http://schemas.microsoft.com/office/drawing/2014/main" id="{97AFA9A8-E0BD-24F1-0B8F-B102C7E41A80}"/>
                    </a:ext>
                  </a:extLst>
                </p:cNvPr>
                <p:cNvGrpSpPr/>
                <p:nvPr/>
              </p:nvGrpSpPr>
              <p:grpSpPr>
                <a:xfrm>
                  <a:off x="-1501056" y="8616368"/>
                  <a:ext cx="205263" cy="262127"/>
                  <a:chOff x="-1501056" y="8616368"/>
                  <a:chExt cx="205263" cy="262127"/>
                </a:xfrm>
                <a:noFill/>
              </p:grpSpPr>
              <p:sp>
                <p:nvSpPr>
                  <p:cNvPr id="26" name="Freeform: Shape 25">
                    <a:extLst>
                      <a:ext uri="{FF2B5EF4-FFF2-40B4-BE49-F238E27FC236}">
                        <a16:creationId xmlns:a16="http://schemas.microsoft.com/office/drawing/2014/main" id="{7D9648EC-10A0-4651-E062-EF0E58D49276}"/>
                      </a:ext>
                    </a:extLst>
                  </p:cNvPr>
                  <p:cNvSpPr/>
                  <p:nvPr/>
                </p:nvSpPr>
                <p:spPr>
                  <a:xfrm>
                    <a:off x="-1461113" y="8616368"/>
                    <a:ext cx="124142" cy="152304"/>
                  </a:xfrm>
                  <a:custGeom>
                    <a:avLst/>
                    <a:gdLst>
                      <a:gd name="connsiteX0" fmla="*/ 109028 w 124142"/>
                      <a:gd name="connsiteY0" fmla="*/ 113157 h 152304"/>
                      <a:gd name="connsiteX1" fmla="*/ 65213 w 124142"/>
                      <a:gd name="connsiteY1" fmla="*/ 152305 h 152304"/>
                      <a:gd name="connsiteX2" fmla="*/ 60641 w 124142"/>
                      <a:gd name="connsiteY2" fmla="*/ 152305 h 152304"/>
                      <a:gd name="connsiteX3" fmla="*/ 19207 w 124142"/>
                      <a:gd name="connsiteY3" fmla="*/ 115348 h 152304"/>
                      <a:gd name="connsiteX4" fmla="*/ 2158 w 124142"/>
                      <a:gd name="connsiteY4" fmla="*/ 95250 h 152304"/>
                      <a:gd name="connsiteX5" fmla="*/ 8539 w 124142"/>
                      <a:gd name="connsiteY5" fmla="*/ 75628 h 152304"/>
                      <a:gd name="connsiteX6" fmla="*/ 8539 w 124142"/>
                      <a:gd name="connsiteY6" fmla="*/ 50673 h 152304"/>
                      <a:gd name="connsiteX7" fmla="*/ 59212 w 124142"/>
                      <a:gd name="connsiteY7" fmla="*/ 0 h 152304"/>
                      <a:gd name="connsiteX8" fmla="*/ 66451 w 124142"/>
                      <a:gd name="connsiteY8" fmla="*/ 0 h 152304"/>
                      <a:gd name="connsiteX9" fmla="*/ 117124 w 124142"/>
                      <a:gd name="connsiteY9" fmla="*/ 50673 h 152304"/>
                      <a:gd name="connsiteX10" fmla="*/ 117124 w 124142"/>
                      <a:gd name="connsiteY10" fmla="*/ 75248 h 152304"/>
                      <a:gd name="connsiteX11" fmla="*/ 123506 w 124142"/>
                      <a:gd name="connsiteY11" fmla="*/ 87821 h 152304"/>
                      <a:gd name="connsiteX12" fmla="*/ 108933 w 124142"/>
                      <a:gd name="connsiteY12" fmla="*/ 113157 h 15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42" h="152304">
                        <a:moveTo>
                          <a:pt x="109028" y="113157"/>
                        </a:moveTo>
                        <a:cubicBezTo>
                          <a:pt x="109028" y="113157"/>
                          <a:pt x="92836" y="152305"/>
                          <a:pt x="65213" y="152305"/>
                        </a:cubicBezTo>
                        <a:lnTo>
                          <a:pt x="60641" y="152305"/>
                        </a:lnTo>
                        <a:cubicBezTo>
                          <a:pt x="31780" y="152305"/>
                          <a:pt x="19207" y="115348"/>
                          <a:pt x="19207" y="115348"/>
                        </a:cubicBezTo>
                        <a:cubicBezTo>
                          <a:pt x="10635" y="113157"/>
                          <a:pt x="5015" y="103060"/>
                          <a:pt x="2158" y="95250"/>
                        </a:cubicBezTo>
                        <a:cubicBezTo>
                          <a:pt x="-5177" y="72581"/>
                          <a:pt x="8539" y="75628"/>
                          <a:pt x="8539" y="75628"/>
                        </a:cubicBezTo>
                        <a:lnTo>
                          <a:pt x="8539" y="50673"/>
                        </a:lnTo>
                        <a:cubicBezTo>
                          <a:pt x="8539" y="22860"/>
                          <a:pt x="31304" y="0"/>
                          <a:pt x="59212" y="0"/>
                        </a:cubicBezTo>
                        <a:lnTo>
                          <a:pt x="66451" y="0"/>
                        </a:lnTo>
                        <a:cubicBezTo>
                          <a:pt x="94264" y="0"/>
                          <a:pt x="117124" y="22765"/>
                          <a:pt x="117124" y="50673"/>
                        </a:cubicBezTo>
                        <a:lnTo>
                          <a:pt x="117124" y="75248"/>
                        </a:lnTo>
                        <a:cubicBezTo>
                          <a:pt x="117124" y="75248"/>
                          <a:pt x="126649" y="72676"/>
                          <a:pt x="123506" y="87821"/>
                        </a:cubicBezTo>
                        <a:cubicBezTo>
                          <a:pt x="121125" y="100298"/>
                          <a:pt x="117220" y="111538"/>
                          <a:pt x="108933" y="113157"/>
                        </a:cubicBezTo>
                        <a:close/>
                      </a:path>
                    </a:pathLst>
                  </a:custGeom>
                  <a:noFill/>
                  <a:ln w="12700" cap="flat">
                    <a:solidFill>
                      <a:schemeClr val="accent2"/>
                    </a:solidFill>
                    <a:prstDash val="solid"/>
                    <a:miter/>
                  </a:ln>
                </p:spPr>
                <p:txBody>
                  <a:bodyPr rtlCol="0" anchor="ctr"/>
                  <a:lstStyle/>
                  <a:p>
                    <a:endParaRPr lang="en-IN"/>
                  </a:p>
                </p:txBody>
              </p:sp>
              <p:sp>
                <p:nvSpPr>
                  <p:cNvPr id="27" name="Freeform: Shape 26">
                    <a:extLst>
                      <a:ext uri="{FF2B5EF4-FFF2-40B4-BE49-F238E27FC236}">
                        <a16:creationId xmlns:a16="http://schemas.microsoft.com/office/drawing/2014/main" id="{EC364432-B7B4-3BCE-3DB2-3DCF30174F91}"/>
                      </a:ext>
                    </a:extLst>
                  </p:cNvPr>
                  <p:cNvSpPr/>
                  <p:nvPr/>
                </p:nvSpPr>
                <p:spPr>
                  <a:xfrm>
                    <a:off x="-1501056" y="8767243"/>
                    <a:ext cx="205263" cy="111252"/>
                  </a:xfrm>
                  <a:custGeom>
                    <a:avLst/>
                    <a:gdLst>
                      <a:gd name="connsiteX0" fmla="*/ 78105 w 205263"/>
                      <a:gd name="connsiteY0" fmla="*/ 0 h 111252"/>
                      <a:gd name="connsiteX1" fmla="*/ 13716 w 205263"/>
                      <a:gd name="connsiteY1" fmla="*/ 27527 h 111252"/>
                      <a:gd name="connsiteX2" fmla="*/ 2381 w 205263"/>
                      <a:gd name="connsiteY2" fmla="*/ 46577 h 111252"/>
                      <a:gd name="connsiteX3" fmla="*/ 0 w 205263"/>
                      <a:gd name="connsiteY3" fmla="*/ 111252 h 111252"/>
                      <a:gd name="connsiteX4" fmla="*/ 205264 w 205263"/>
                      <a:gd name="connsiteY4" fmla="*/ 111252 h 111252"/>
                      <a:gd name="connsiteX5" fmla="*/ 202883 w 205263"/>
                      <a:gd name="connsiteY5" fmla="*/ 48387 h 111252"/>
                      <a:gd name="connsiteX6" fmla="*/ 187357 w 205263"/>
                      <a:gd name="connsiteY6" fmla="*/ 26670 h 111252"/>
                      <a:gd name="connsiteX7" fmla="*/ 125635 w 205263"/>
                      <a:gd name="connsiteY7" fmla="*/ 953 h 111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63" h="111252">
                        <a:moveTo>
                          <a:pt x="78105" y="0"/>
                        </a:moveTo>
                        <a:lnTo>
                          <a:pt x="13716" y="27527"/>
                        </a:lnTo>
                        <a:cubicBezTo>
                          <a:pt x="13716" y="27527"/>
                          <a:pt x="3620" y="32576"/>
                          <a:pt x="2381" y="46577"/>
                        </a:cubicBezTo>
                        <a:cubicBezTo>
                          <a:pt x="1143" y="60579"/>
                          <a:pt x="0" y="111252"/>
                          <a:pt x="0" y="111252"/>
                        </a:cubicBezTo>
                        <a:lnTo>
                          <a:pt x="205264" y="111252"/>
                        </a:lnTo>
                        <a:lnTo>
                          <a:pt x="202883" y="48387"/>
                        </a:lnTo>
                        <a:cubicBezTo>
                          <a:pt x="202883" y="48387"/>
                          <a:pt x="204121" y="33814"/>
                          <a:pt x="187357" y="26670"/>
                        </a:cubicBezTo>
                        <a:cubicBezTo>
                          <a:pt x="170593" y="19526"/>
                          <a:pt x="125635" y="953"/>
                          <a:pt x="125635" y="953"/>
                        </a:cubicBezTo>
                      </a:path>
                    </a:pathLst>
                  </a:custGeom>
                  <a:noFill/>
                  <a:ln w="12700" cap="flat">
                    <a:solidFill>
                      <a:schemeClr val="accent2"/>
                    </a:solidFill>
                    <a:prstDash val="solid"/>
                    <a:miter/>
                  </a:ln>
                </p:spPr>
                <p:txBody>
                  <a:bodyPr rtlCol="0" anchor="ctr"/>
                  <a:lstStyle/>
                  <a:p>
                    <a:endParaRPr lang="en-IN"/>
                  </a:p>
                </p:txBody>
              </p:sp>
              <p:sp>
                <p:nvSpPr>
                  <p:cNvPr id="28" name="Freeform: Shape 27">
                    <a:extLst>
                      <a:ext uri="{FF2B5EF4-FFF2-40B4-BE49-F238E27FC236}">
                        <a16:creationId xmlns:a16="http://schemas.microsoft.com/office/drawing/2014/main" id="{D3FD0449-88D1-E710-7EE6-21548DDD2F4F}"/>
                      </a:ext>
                    </a:extLst>
                  </p:cNvPr>
                  <p:cNvSpPr/>
                  <p:nvPr/>
                </p:nvSpPr>
                <p:spPr>
                  <a:xfrm>
                    <a:off x="-1412092" y="8782579"/>
                    <a:ext cx="26003" cy="23717"/>
                  </a:xfrm>
                  <a:custGeom>
                    <a:avLst/>
                    <a:gdLst>
                      <a:gd name="connsiteX0" fmla="*/ 12954 w 26003"/>
                      <a:gd name="connsiteY0" fmla="*/ 23717 h 23717"/>
                      <a:gd name="connsiteX1" fmla="*/ 26003 w 26003"/>
                      <a:gd name="connsiteY1" fmla="*/ 14668 h 23717"/>
                      <a:gd name="connsiteX2" fmla="*/ 24003 w 26003"/>
                      <a:gd name="connsiteY2" fmla="*/ 0 h 23717"/>
                      <a:gd name="connsiteX3" fmla="*/ 2000 w 26003"/>
                      <a:gd name="connsiteY3" fmla="*/ 0 h 23717"/>
                      <a:gd name="connsiteX4" fmla="*/ 0 w 26003"/>
                      <a:gd name="connsiteY4" fmla="*/ 14668 h 23717"/>
                      <a:gd name="connsiteX5" fmla="*/ 12954 w 26003"/>
                      <a:gd name="connsiteY5"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03" h="23717">
                        <a:moveTo>
                          <a:pt x="12954" y="23717"/>
                        </a:moveTo>
                        <a:lnTo>
                          <a:pt x="26003" y="14668"/>
                        </a:lnTo>
                        <a:lnTo>
                          <a:pt x="24003" y="0"/>
                        </a:lnTo>
                        <a:lnTo>
                          <a:pt x="2000" y="0"/>
                        </a:lnTo>
                        <a:lnTo>
                          <a:pt x="0" y="14668"/>
                        </a:lnTo>
                        <a:lnTo>
                          <a:pt x="12954" y="23717"/>
                        </a:lnTo>
                        <a:close/>
                      </a:path>
                    </a:pathLst>
                  </a:custGeom>
                  <a:noFill/>
                  <a:ln w="12700" cap="flat">
                    <a:solidFill>
                      <a:schemeClr val="accent2"/>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13359E18-F565-A813-EB9F-A8A47F95CB43}"/>
                      </a:ext>
                    </a:extLst>
                  </p:cNvPr>
                  <p:cNvSpPr/>
                  <p:nvPr/>
                </p:nvSpPr>
                <p:spPr>
                  <a:xfrm>
                    <a:off x="-1390661" y="8800391"/>
                    <a:ext cx="4667" cy="78104"/>
                  </a:xfrm>
                  <a:custGeom>
                    <a:avLst/>
                    <a:gdLst>
                      <a:gd name="connsiteX0" fmla="*/ 4667 w 4667"/>
                      <a:gd name="connsiteY0" fmla="*/ 78105 h 78104"/>
                      <a:gd name="connsiteX1" fmla="*/ 0 w 4667"/>
                      <a:gd name="connsiteY1" fmla="*/ 0 h 78104"/>
                    </a:gdLst>
                    <a:ahLst/>
                    <a:cxnLst>
                      <a:cxn ang="0">
                        <a:pos x="connsiteX0" y="connsiteY0"/>
                      </a:cxn>
                      <a:cxn ang="0">
                        <a:pos x="connsiteX1" y="connsiteY1"/>
                      </a:cxn>
                    </a:cxnLst>
                    <a:rect l="l" t="t" r="r" b="b"/>
                    <a:pathLst>
                      <a:path w="4667" h="78104">
                        <a:moveTo>
                          <a:pt x="4667" y="78105"/>
                        </a:moveTo>
                        <a:lnTo>
                          <a:pt x="0" y="0"/>
                        </a:lnTo>
                      </a:path>
                    </a:pathLst>
                  </a:custGeom>
                  <a:ln w="12700" cap="flat">
                    <a:solidFill>
                      <a:schemeClr val="accent2"/>
                    </a:solidFill>
                    <a:prstDash val="solid"/>
                    <a:miter/>
                  </a:ln>
                </p:spPr>
                <p:txBody>
                  <a:bodyPr rtlCol="0" anchor="ctr"/>
                  <a:lstStyle/>
                  <a:p>
                    <a:endParaRPr lang="en-IN"/>
                  </a:p>
                </p:txBody>
              </p:sp>
              <p:sp>
                <p:nvSpPr>
                  <p:cNvPr id="30" name="Freeform: Shape 29">
                    <a:extLst>
                      <a:ext uri="{FF2B5EF4-FFF2-40B4-BE49-F238E27FC236}">
                        <a16:creationId xmlns:a16="http://schemas.microsoft.com/office/drawing/2014/main" id="{2FD40B98-CC3E-CC93-8846-E3B27D041159}"/>
                      </a:ext>
                    </a:extLst>
                  </p:cNvPr>
                  <p:cNvSpPr/>
                  <p:nvPr/>
                </p:nvSpPr>
                <p:spPr>
                  <a:xfrm>
                    <a:off x="-1412188" y="8800391"/>
                    <a:ext cx="4667" cy="78104"/>
                  </a:xfrm>
                  <a:custGeom>
                    <a:avLst/>
                    <a:gdLst>
                      <a:gd name="connsiteX0" fmla="*/ 4667 w 4667"/>
                      <a:gd name="connsiteY0" fmla="*/ 0 h 78104"/>
                      <a:gd name="connsiteX1" fmla="*/ 0 w 4667"/>
                      <a:gd name="connsiteY1" fmla="*/ 78105 h 78104"/>
                    </a:gdLst>
                    <a:ahLst/>
                    <a:cxnLst>
                      <a:cxn ang="0">
                        <a:pos x="connsiteX0" y="connsiteY0"/>
                      </a:cxn>
                      <a:cxn ang="0">
                        <a:pos x="connsiteX1" y="connsiteY1"/>
                      </a:cxn>
                    </a:cxnLst>
                    <a:rect l="l" t="t" r="r" b="b"/>
                    <a:pathLst>
                      <a:path w="4667" h="78104">
                        <a:moveTo>
                          <a:pt x="4667" y="0"/>
                        </a:moveTo>
                        <a:lnTo>
                          <a:pt x="0" y="78105"/>
                        </a:lnTo>
                      </a:path>
                    </a:pathLst>
                  </a:custGeom>
                  <a:ln w="12700" cap="flat">
                    <a:solidFill>
                      <a:schemeClr val="accent2"/>
                    </a:solidFill>
                    <a:prstDash val="solid"/>
                    <a:miter/>
                  </a:ln>
                </p:spPr>
                <p:txBody>
                  <a:bodyPr rtlCol="0" anchor="ctr"/>
                  <a:lstStyle/>
                  <a:p>
                    <a:endParaRPr lang="en-IN"/>
                  </a:p>
                </p:txBody>
              </p:sp>
            </p:grpSp>
            <p:grpSp>
              <p:nvGrpSpPr>
                <p:cNvPr id="31" name="Graphic 9">
                  <a:extLst>
                    <a:ext uri="{FF2B5EF4-FFF2-40B4-BE49-F238E27FC236}">
                      <a16:creationId xmlns:a16="http://schemas.microsoft.com/office/drawing/2014/main" id="{0ADD7752-3FAD-3E8D-0352-BDF279064DEC}"/>
                    </a:ext>
                  </a:extLst>
                </p:cNvPr>
                <p:cNvGrpSpPr/>
                <p:nvPr/>
              </p:nvGrpSpPr>
              <p:grpSpPr>
                <a:xfrm>
                  <a:off x="-1344846" y="8500734"/>
                  <a:ext cx="138493" cy="207740"/>
                  <a:chOff x="-1344846" y="8500734"/>
                  <a:chExt cx="138493" cy="207740"/>
                </a:xfrm>
                <a:noFill/>
              </p:grpSpPr>
              <p:sp>
                <p:nvSpPr>
                  <p:cNvPr id="32" name="Freeform: Shape 31">
                    <a:extLst>
                      <a:ext uri="{FF2B5EF4-FFF2-40B4-BE49-F238E27FC236}">
                        <a16:creationId xmlns:a16="http://schemas.microsoft.com/office/drawing/2014/main" id="{09486753-9E2E-601A-6E02-C954F6686CCC}"/>
                      </a:ext>
                    </a:extLst>
                  </p:cNvPr>
                  <p:cNvSpPr/>
                  <p:nvPr/>
                </p:nvSpPr>
                <p:spPr>
                  <a:xfrm>
                    <a:off x="-1344846" y="8500734"/>
                    <a:ext cx="138493" cy="207740"/>
                  </a:xfrm>
                  <a:custGeom>
                    <a:avLst/>
                    <a:gdLst>
                      <a:gd name="connsiteX0" fmla="*/ 126682 w 138493"/>
                      <a:gd name="connsiteY0" fmla="*/ 108014 h 207740"/>
                      <a:gd name="connsiteX1" fmla="*/ 138494 w 138493"/>
                      <a:gd name="connsiteY1" fmla="*/ 69247 h 207740"/>
                      <a:gd name="connsiteX2" fmla="*/ 69247 w 138493"/>
                      <a:gd name="connsiteY2" fmla="*/ 0 h 207740"/>
                      <a:gd name="connsiteX3" fmla="*/ 0 w 138493"/>
                      <a:gd name="connsiteY3" fmla="*/ 69247 h 207740"/>
                      <a:gd name="connsiteX4" fmla="*/ 11335 w 138493"/>
                      <a:gd name="connsiteY4" fmla="*/ 107061 h 207740"/>
                      <a:gd name="connsiteX5" fmla="*/ 11335 w 138493"/>
                      <a:gd name="connsiteY5" fmla="*/ 107061 h 207740"/>
                      <a:gd name="connsiteX6" fmla="*/ 69247 w 138493"/>
                      <a:gd name="connsiteY6" fmla="*/ 207740 h 207740"/>
                      <a:gd name="connsiteX7" fmla="*/ 126682 w 138493"/>
                      <a:gd name="connsiteY7" fmla="*/ 107918 h 207740"/>
                      <a:gd name="connsiteX8" fmla="*/ 126682 w 138493"/>
                      <a:gd name="connsiteY8" fmla="*/ 107918 h 20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493" h="207740">
                        <a:moveTo>
                          <a:pt x="126682" y="108014"/>
                        </a:moveTo>
                        <a:cubicBezTo>
                          <a:pt x="134112" y="96965"/>
                          <a:pt x="138494" y="83630"/>
                          <a:pt x="138494" y="69247"/>
                        </a:cubicBezTo>
                        <a:cubicBezTo>
                          <a:pt x="138494" y="30956"/>
                          <a:pt x="107442" y="0"/>
                          <a:pt x="69247" y="0"/>
                        </a:cubicBezTo>
                        <a:cubicBezTo>
                          <a:pt x="31052" y="0"/>
                          <a:pt x="0" y="31052"/>
                          <a:pt x="0" y="69247"/>
                        </a:cubicBezTo>
                        <a:cubicBezTo>
                          <a:pt x="0" y="83249"/>
                          <a:pt x="4191" y="96203"/>
                          <a:pt x="11335" y="107061"/>
                        </a:cubicBezTo>
                        <a:lnTo>
                          <a:pt x="11335" y="107061"/>
                        </a:lnTo>
                        <a:lnTo>
                          <a:pt x="69247" y="207740"/>
                        </a:lnTo>
                        <a:lnTo>
                          <a:pt x="126682" y="107918"/>
                        </a:lnTo>
                        <a:lnTo>
                          <a:pt x="126682" y="107918"/>
                        </a:lnTo>
                        <a:close/>
                      </a:path>
                    </a:pathLst>
                  </a:custGeom>
                  <a:noFill/>
                  <a:ln w="12700" cap="flat">
                    <a:solidFill>
                      <a:schemeClr val="accent2"/>
                    </a:solidFill>
                    <a:prstDash val="solid"/>
                    <a:miter/>
                  </a:ln>
                </p:spPr>
                <p:txBody>
                  <a:bodyPr rtlCol="0" anchor="ctr"/>
                  <a:lstStyle/>
                  <a:p>
                    <a:endParaRPr lang="en-IN"/>
                  </a:p>
                </p:txBody>
              </p:sp>
              <p:sp>
                <p:nvSpPr>
                  <p:cNvPr id="34" name="Freeform: Shape 33">
                    <a:extLst>
                      <a:ext uri="{FF2B5EF4-FFF2-40B4-BE49-F238E27FC236}">
                        <a16:creationId xmlns:a16="http://schemas.microsoft.com/office/drawing/2014/main" id="{DFFA5CB4-00C4-A575-44DD-FF9368F07F62}"/>
                      </a:ext>
                    </a:extLst>
                  </p:cNvPr>
                  <p:cNvSpPr/>
                  <p:nvPr/>
                </p:nvSpPr>
                <p:spPr>
                  <a:xfrm>
                    <a:off x="-1309413" y="8533691"/>
                    <a:ext cx="67627" cy="67627"/>
                  </a:xfrm>
                  <a:custGeom>
                    <a:avLst/>
                    <a:gdLst>
                      <a:gd name="connsiteX0" fmla="*/ 67627 w 67627"/>
                      <a:gd name="connsiteY0" fmla="*/ 33814 h 67627"/>
                      <a:gd name="connsiteX1" fmla="*/ 33814 w 67627"/>
                      <a:gd name="connsiteY1" fmla="*/ 67628 h 67627"/>
                      <a:gd name="connsiteX2" fmla="*/ 0 w 67627"/>
                      <a:gd name="connsiteY2" fmla="*/ 33814 h 67627"/>
                      <a:gd name="connsiteX3" fmla="*/ 33814 w 67627"/>
                      <a:gd name="connsiteY3" fmla="*/ 0 h 67627"/>
                      <a:gd name="connsiteX4" fmla="*/ 67627 w 67627"/>
                      <a:gd name="connsiteY4" fmla="*/ 33814 h 67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627" h="67627">
                        <a:moveTo>
                          <a:pt x="67627" y="33814"/>
                        </a:moveTo>
                        <a:cubicBezTo>
                          <a:pt x="67627" y="52489"/>
                          <a:pt x="52489" y="67628"/>
                          <a:pt x="33814" y="67628"/>
                        </a:cubicBezTo>
                        <a:cubicBezTo>
                          <a:pt x="15139" y="67628"/>
                          <a:pt x="0" y="52489"/>
                          <a:pt x="0" y="33814"/>
                        </a:cubicBezTo>
                        <a:cubicBezTo>
                          <a:pt x="0" y="15139"/>
                          <a:pt x="15139" y="0"/>
                          <a:pt x="33814" y="0"/>
                        </a:cubicBezTo>
                        <a:cubicBezTo>
                          <a:pt x="52489" y="0"/>
                          <a:pt x="67627" y="15139"/>
                          <a:pt x="67627" y="33814"/>
                        </a:cubicBezTo>
                        <a:close/>
                      </a:path>
                    </a:pathLst>
                  </a:custGeom>
                  <a:noFill/>
                  <a:ln w="12700" cap="flat">
                    <a:solidFill>
                      <a:schemeClr val="accent2"/>
                    </a:solidFill>
                    <a:prstDash val="solid"/>
                    <a:miter/>
                  </a:ln>
                </p:spPr>
                <p:txBody>
                  <a:bodyPr rtlCol="0" anchor="ctr"/>
                  <a:lstStyle/>
                  <a:p>
                    <a:endParaRPr lang="en-IN"/>
                  </a:p>
                </p:txBody>
              </p:sp>
            </p:grpSp>
          </p:grpSp>
        </p:grpSp>
      </p:grpSp>
      <p:grpSp>
        <p:nvGrpSpPr>
          <p:cNvPr id="73" name="Group 72">
            <a:extLst>
              <a:ext uri="{FF2B5EF4-FFF2-40B4-BE49-F238E27FC236}">
                <a16:creationId xmlns:a16="http://schemas.microsoft.com/office/drawing/2014/main" id="{A6714C36-3234-22E8-75B2-43DFE59CD541}"/>
              </a:ext>
            </a:extLst>
          </p:cNvPr>
          <p:cNvGrpSpPr/>
          <p:nvPr/>
        </p:nvGrpSpPr>
        <p:grpSpPr>
          <a:xfrm>
            <a:off x="7061200" y="5176161"/>
            <a:ext cx="1797046" cy="710038"/>
            <a:chOff x="7061200" y="5176161"/>
            <a:chExt cx="1797046" cy="710038"/>
          </a:xfrm>
        </p:grpSpPr>
        <p:sp>
          <p:nvSpPr>
            <p:cNvPr id="45" name="Rectangle 44">
              <a:extLst>
                <a:ext uri="{FF2B5EF4-FFF2-40B4-BE49-F238E27FC236}">
                  <a16:creationId xmlns:a16="http://schemas.microsoft.com/office/drawing/2014/main" id="{DFD26FA5-7AFB-7A14-CC5E-BD12F6D186EE}"/>
                </a:ext>
              </a:extLst>
            </p:cNvPr>
            <p:cNvSpPr/>
            <p:nvPr/>
          </p:nvSpPr>
          <p:spPr>
            <a:xfrm>
              <a:off x="7061200" y="5176161"/>
              <a:ext cx="1797046" cy="71003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4000" rIns="54000" rtlCol="0" anchor="ctr"/>
            <a:lstStyle/>
            <a:p>
              <a:r>
                <a:rPr lang="en-IN" sz="1200" dirty="0">
                  <a:solidFill>
                    <a:schemeClr val="tx1"/>
                  </a:solidFill>
                </a:rPr>
                <a:t>Internal representatives assigned</a:t>
              </a:r>
            </a:p>
          </p:txBody>
        </p:sp>
        <p:grpSp>
          <p:nvGrpSpPr>
            <p:cNvPr id="70" name="Group 69">
              <a:extLst>
                <a:ext uri="{FF2B5EF4-FFF2-40B4-BE49-F238E27FC236}">
                  <a16:creationId xmlns:a16="http://schemas.microsoft.com/office/drawing/2014/main" id="{14CFEDA3-1BDC-C7BA-47A4-428EBAA0CE2B}"/>
                </a:ext>
              </a:extLst>
            </p:cNvPr>
            <p:cNvGrpSpPr/>
            <p:nvPr/>
          </p:nvGrpSpPr>
          <p:grpSpPr>
            <a:xfrm>
              <a:off x="7153237" y="5279106"/>
              <a:ext cx="505364" cy="504148"/>
              <a:chOff x="7153237" y="5279106"/>
              <a:chExt cx="505364" cy="504148"/>
            </a:xfrm>
          </p:grpSpPr>
          <p:sp>
            <p:nvSpPr>
              <p:cNvPr id="46" name="Oval 45">
                <a:extLst>
                  <a:ext uri="{FF2B5EF4-FFF2-40B4-BE49-F238E27FC236}">
                    <a16:creationId xmlns:a16="http://schemas.microsoft.com/office/drawing/2014/main" id="{3CA81598-12F7-7E4E-6A03-799012845478}"/>
                  </a:ext>
                </a:extLst>
              </p:cNvPr>
              <p:cNvSpPr/>
              <p:nvPr/>
            </p:nvSpPr>
            <p:spPr>
              <a:xfrm>
                <a:off x="7153237" y="5279106"/>
                <a:ext cx="505364" cy="5041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40" name="Graphic 9">
                <a:extLst>
                  <a:ext uri="{FF2B5EF4-FFF2-40B4-BE49-F238E27FC236}">
                    <a16:creationId xmlns:a16="http://schemas.microsoft.com/office/drawing/2014/main" id="{8B902F83-61C1-68E6-973C-C11AF3D2A97C}"/>
                  </a:ext>
                </a:extLst>
              </p:cNvPr>
              <p:cNvGrpSpPr/>
              <p:nvPr/>
            </p:nvGrpSpPr>
            <p:grpSpPr>
              <a:xfrm>
                <a:off x="7265617" y="5364957"/>
                <a:ext cx="280604" cy="299110"/>
                <a:chOff x="12085" y="8501687"/>
                <a:chExt cx="457866" cy="488061"/>
              </a:xfrm>
              <a:noFill/>
            </p:grpSpPr>
            <p:grpSp>
              <p:nvGrpSpPr>
                <p:cNvPr id="41" name="Graphic 9">
                  <a:extLst>
                    <a:ext uri="{FF2B5EF4-FFF2-40B4-BE49-F238E27FC236}">
                      <a16:creationId xmlns:a16="http://schemas.microsoft.com/office/drawing/2014/main" id="{157435C9-A150-7CFA-2083-33DE4EA77867}"/>
                    </a:ext>
                  </a:extLst>
                </p:cNvPr>
                <p:cNvGrpSpPr/>
                <p:nvPr/>
              </p:nvGrpSpPr>
              <p:grpSpPr>
                <a:xfrm>
                  <a:off x="12085" y="8748194"/>
                  <a:ext cx="457866" cy="241554"/>
                  <a:chOff x="12085" y="8748194"/>
                  <a:chExt cx="457866" cy="241554"/>
                </a:xfrm>
                <a:noFill/>
              </p:grpSpPr>
              <p:grpSp>
                <p:nvGrpSpPr>
                  <p:cNvPr id="44" name="Graphic 9">
                    <a:extLst>
                      <a:ext uri="{FF2B5EF4-FFF2-40B4-BE49-F238E27FC236}">
                        <a16:creationId xmlns:a16="http://schemas.microsoft.com/office/drawing/2014/main" id="{1DCC2F6E-AFEC-7A5D-3B61-82C3972EA590}"/>
                      </a:ext>
                    </a:extLst>
                  </p:cNvPr>
                  <p:cNvGrpSpPr/>
                  <p:nvPr/>
                </p:nvGrpSpPr>
                <p:grpSpPr>
                  <a:xfrm>
                    <a:off x="12085" y="8748194"/>
                    <a:ext cx="198786" cy="241554"/>
                    <a:chOff x="12085" y="8748194"/>
                    <a:chExt cx="198786" cy="241554"/>
                  </a:xfrm>
                  <a:noFill/>
                </p:grpSpPr>
                <p:sp>
                  <p:nvSpPr>
                    <p:cNvPr id="47" name="Freeform: Shape 46">
                      <a:extLst>
                        <a:ext uri="{FF2B5EF4-FFF2-40B4-BE49-F238E27FC236}">
                          <a16:creationId xmlns:a16="http://schemas.microsoft.com/office/drawing/2014/main" id="{82C30C79-FB1A-D980-0180-CFA6B9288911}"/>
                        </a:ext>
                      </a:extLst>
                    </p:cNvPr>
                    <p:cNvSpPr/>
                    <p:nvPr/>
                  </p:nvSpPr>
                  <p:spPr>
                    <a:xfrm>
                      <a:off x="51137" y="8748194"/>
                      <a:ext cx="120777" cy="120776"/>
                    </a:xfrm>
                    <a:custGeom>
                      <a:avLst/>
                      <a:gdLst>
                        <a:gd name="connsiteX0" fmla="*/ 120777 w 120777"/>
                        <a:gd name="connsiteY0" fmla="*/ 60388 h 120776"/>
                        <a:gd name="connsiteX1" fmla="*/ 60388 w 120777"/>
                        <a:gd name="connsiteY1" fmla="*/ 120777 h 120776"/>
                        <a:gd name="connsiteX2" fmla="*/ 0 w 120777"/>
                        <a:gd name="connsiteY2" fmla="*/ 60388 h 120776"/>
                        <a:gd name="connsiteX3" fmla="*/ 60388 w 120777"/>
                        <a:gd name="connsiteY3" fmla="*/ 0 h 120776"/>
                        <a:gd name="connsiteX4" fmla="*/ 120777 w 120777"/>
                        <a:gd name="connsiteY4" fmla="*/ 60388 h 120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77" h="120776">
                          <a:moveTo>
                            <a:pt x="120777" y="60388"/>
                          </a:moveTo>
                          <a:cubicBezTo>
                            <a:pt x="120777" y="93740"/>
                            <a:pt x="93740" y="120777"/>
                            <a:pt x="60388" y="120777"/>
                          </a:cubicBezTo>
                          <a:cubicBezTo>
                            <a:pt x="27037" y="120777"/>
                            <a:pt x="0" y="93740"/>
                            <a:pt x="0" y="60388"/>
                          </a:cubicBezTo>
                          <a:cubicBezTo>
                            <a:pt x="0" y="27037"/>
                            <a:pt x="27037" y="0"/>
                            <a:pt x="60388" y="0"/>
                          </a:cubicBezTo>
                          <a:cubicBezTo>
                            <a:pt x="93740" y="0"/>
                            <a:pt x="120777" y="27037"/>
                            <a:pt x="120777" y="60388"/>
                          </a:cubicBezTo>
                          <a:close/>
                        </a:path>
                      </a:pathLst>
                    </a:custGeom>
                    <a:noFill/>
                    <a:ln w="12700" cap="rnd">
                      <a:solidFill>
                        <a:schemeClr val="accent2"/>
                      </a:solidFill>
                      <a:prstDash val="solid"/>
                      <a:round/>
                    </a:ln>
                  </p:spPr>
                  <p:txBody>
                    <a:bodyPr rtlCol="0" anchor="ctr"/>
                    <a:lstStyle/>
                    <a:p>
                      <a:endParaRPr lang="en-IN"/>
                    </a:p>
                  </p:txBody>
                </p:sp>
                <p:sp>
                  <p:nvSpPr>
                    <p:cNvPr id="50" name="Freeform: Shape 49">
                      <a:extLst>
                        <a:ext uri="{FF2B5EF4-FFF2-40B4-BE49-F238E27FC236}">
                          <a16:creationId xmlns:a16="http://schemas.microsoft.com/office/drawing/2014/main" id="{50915466-1F15-09A4-4548-3F03D44DC290}"/>
                        </a:ext>
                      </a:extLst>
                    </p:cNvPr>
                    <p:cNvSpPr/>
                    <p:nvPr/>
                  </p:nvSpPr>
                  <p:spPr>
                    <a:xfrm>
                      <a:off x="12085" y="8873447"/>
                      <a:ext cx="198786" cy="116300"/>
                    </a:xfrm>
                    <a:custGeom>
                      <a:avLst/>
                      <a:gdLst>
                        <a:gd name="connsiteX0" fmla="*/ 198787 w 198786"/>
                        <a:gd name="connsiteY0" fmla="*/ 116300 h 116300"/>
                        <a:gd name="connsiteX1" fmla="*/ 198787 w 198786"/>
                        <a:gd name="connsiteY1" fmla="*/ 62103 h 116300"/>
                        <a:gd name="connsiteX2" fmla="*/ 121634 w 198786"/>
                        <a:gd name="connsiteY2" fmla="*/ 0 h 116300"/>
                        <a:gd name="connsiteX3" fmla="*/ 77153 w 198786"/>
                        <a:gd name="connsiteY3" fmla="*/ 0 h 116300"/>
                        <a:gd name="connsiteX4" fmla="*/ 0 w 198786"/>
                        <a:gd name="connsiteY4" fmla="*/ 62103 h 116300"/>
                        <a:gd name="connsiteX5" fmla="*/ 0 w 198786"/>
                        <a:gd name="connsiteY5" fmla="*/ 116300 h 116300"/>
                        <a:gd name="connsiteX6" fmla="*/ 198692 w 198786"/>
                        <a:gd name="connsiteY6" fmla="*/ 116300 h 11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786" h="116300">
                          <a:moveTo>
                            <a:pt x="198787" y="116300"/>
                          </a:moveTo>
                          <a:lnTo>
                            <a:pt x="198787" y="62103"/>
                          </a:lnTo>
                          <a:cubicBezTo>
                            <a:pt x="198787" y="27813"/>
                            <a:pt x="164211" y="0"/>
                            <a:pt x="121634" y="0"/>
                          </a:cubicBezTo>
                          <a:lnTo>
                            <a:pt x="77153" y="0"/>
                          </a:lnTo>
                          <a:cubicBezTo>
                            <a:pt x="34576" y="0"/>
                            <a:pt x="0" y="27813"/>
                            <a:pt x="0" y="62103"/>
                          </a:cubicBezTo>
                          <a:lnTo>
                            <a:pt x="0" y="116300"/>
                          </a:lnTo>
                          <a:lnTo>
                            <a:pt x="198692" y="116300"/>
                          </a:lnTo>
                          <a:close/>
                        </a:path>
                      </a:pathLst>
                    </a:custGeom>
                    <a:noFill/>
                    <a:ln w="12700" cap="rnd">
                      <a:solidFill>
                        <a:schemeClr val="accent2"/>
                      </a:solidFill>
                      <a:prstDash val="solid"/>
                      <a:round/>
                    </a:ln>
                  </p:spPr>
                  <p:txBody>
                    <a:bodyPr rtlCol="0" anchor="ctr"/>
                    <a:lstStyle/>
                    <a:p>
                      <a:endParaRPr lang="en-IN"/>
                    </a:p>
                  </p:txBody>
                </p:sp>
              </p:grpSp>
              <p:grpSp>
                <p:nvGrpSpPr>
                  <p:cNvPr id="51" name="Graphic 9">
                    <a:extLst>
                      <a:ext uri="{FF2B5EF4-FFF2-40B4-BE49-F238E27FC236}">
                        <a16:creationId xmlns:a16="http://schemas.microsoft.com/office/drawing/2014/main" id="{6B7162E4-33FD-8B2D-B0C7-C8D4CB4C77CA}"/>
                      </a:ext>
                    </a:extLst>
                  </p:cNvPr>
                  <p:cNvGrpSpPr/>
                  <p:nvPr/>
                </p:nvGrpSpPr>
                <p:grpSpPr>
                  <a:xfrm>
                    <a:off x="271165" y="8748194"/>
                    <a:ext cx="198786" cy="241554"/>
                    <a:chOff x="271165" y="8748194"/>
                    <a:chExt cx="198786" cy="241554"/>
                  </a:xfrm>
                  <a:noFill/>
                </p:grpSpPr>
                <p:sp>
                  <p:nvSpPr>
                    <p:cNvPr id="52" name="Freeform: Shape 51">
                      <a:extLst>
                        <a:ext uri="{FF2B5EF4-FFF2-40B4-BE49-F238E27FC236}">
                          <a16:creationId xmlns:a16="http://schemas.microsoft.com/office/drawing/2014/main" id="{4567FC89-39B6-9791-9D20-E66EE050D850}"/>
                        </a:ext>
                      </a:extLst>
                    </p:cNvPr>
                    <p:cNvSpPr/>
                    <p:nvPr/>
                  </p:nvSpPr>
                  <p:spPr>
                    <a:xfrm>
                      <a:off x="310217" y="8748194"/>
                      <a:ext cx="120777" cy="120776"/>
                    </a:xfrm>
                    <a:custGeom>
                      <a:avLst/>
                      <a:gdLst>
                        <a:gd name="connsiteX0" fmla="*/ 120777 w 120777"/>
                        <a:gd name="connsiteY0" fmla="*/ 60388 h 120776"/>
                        <a:gd name="connsiteX1" fmla="*/ 60389 w 120777"/>
                        <a:gd name="connsiteY1" fmla="*/ 120777 h 120776"/>
                        <a:gd name="connsiteX2" fmla="*/ 0 w 120777"/>
                        <a:gd name="connsiteY2" fmla="*/ 60388 h 120776"/>
                        <a:gd name="connsiteX3" fmla="*/ 60389 w 120777"/>
                        <a:gd name="connsiteY3" fmla="*/ 0 h 120776"/>
                        <a:gd name="connsiteX4" fmla="*/ 120777 w 120777"/>
                        <a:gd name="connsiteY4" fmla="*/ 60388 h 120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77" h="120776">
                          <a:moveTo>
                            <a:pt x="120777" y="60388"/>
                          </a:moveTo>
                          <a:cubicBezTo>
                            <a:pt x="120777" y="93740"/>
                            <a:pt x="93740" y="120777"/>
                            <a:pt x="60389" y="120777"/>
                          </a:cubicBezTo>
                          <a:cubicBezTo>
                            <a:pt x="27037" y="120777"/>
                            <a:pt x="0" y="93740"/>
                            <a:pt x="0" y="60388"/>
                          </a:cubicBezTo>
                          <a:cubicBezTo>
                            <a:pt x="0" y="27037"/>
                            <a:pt x="27037" y="0"/>
                            <a:pt x="60389" y="0"/>
                          </a:cubicBezTo>
                          <a:cubicBezTo>
                            <a:pt x="93740" y="0"/>
                            <a:pt x="120777" y="27037"/>
                            <a:pt x="120777" y="60388"/>
                          </a:cubicBezTo>
                          <a:close/>
                        </a:path>
                      </a:pathLst>
                    </a:custGeom>
                    <a:noFill/>
                    <a:ln w="12700" cap="rnd">
                      <a:solidFill>
                        <a:schemeClr val="accent2"/>
                      </a:solidFill>
                      <a:prstDash val="solid"/>
                      <a:round/>
                    </a:ln>
                  </p:spPr>
                  <p:txBody>
                    <a:bodyPr rtlCol="0" anchor="ctr"/>
                    <a:lstStyle/>
                    <a:p>
                      <a:endParaRPr lang="en-IN"/>
                    </a:p>
                  </p:txBody>
                </p:sp>
                <p:sp>
                  <p:nvSpPr>
                    <p:cNvPr id="53" name="Freeform: Shape 52">
                      <a:extLst>
                        <a:ext uri="{FF2B5EF4-FFF2-40B4-BE49-F238E27FC236}">
                          <a16:creationId xmlns:a16="http://schemas.microsoft.com/office/drawing/2014/main" id="{32F9008B-7177-AA50-9A9B-057C2F233177}"/>
                        </a:ext>
                      </a:extLst>
                    </p:cNvPr>
                    <p:cNvSpPr/>
                    <p:nvPr/>
                  </p:nvSpPr>
                  <p:spPr>
                    <a:xfrm>
                      <a:off x="271165" y="8873447"/>
                      <a:ext cx="198786" cy="116300"/>
                    </a:xfrm>
                    <a:custGeom>
                      <a:avLst/>
                      <a:gdLst>
                        <a:gd name="connsiteX0" fmla="*/ 198787 w 198786"/>
                        <a:gd name="connsiteY0" fmla="*/ 116300 h 116300"/>
                        <a:gd name="connsiteX1" fmla="*/ 198787 w 198786"/>
                        <a:gd name="connsiteY1" fmla="*/ 62103 h 116300"/>
                        <a:gd name="connsiteX2" fmla="*/ 121634 w 198786"/>
                        <a:gd name="connsiteY2" fmla="*/ 0 h 116300"/>
                        <a:gd name="connsiteX3" fmla="*/ 77152 w 198786"/>
                        <a:gd name="connsiteY3" fmla="*/ 0 h 116300"/>
                        <a:gd name="connsiteX4" fmla="*/ 0 w 198786"/>
                        <a:gd name="connsiteY4" fmla="*/ 62103 h 116300"/>
                        <a:gd name="connsiteX5" fmla="*/ 0 w 198786"/>
                        <a:gd name="connsiteY5" fmla="*/ 116300 h 116300"/>
                        <a:gd name="connsiteX6" fmla="*/ 198691 w 198786"/>
                        <a:gd name="connsiteY6" fmla="*/ 116300 h 11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786" h="116300">
                          <a:moveTo>
                            <a:pt x="198787" y="116300"/>
                          </a:moveTo>
                          <a:lnTo>
                            <a:pt x="198787" y="62103"/>
                          </a:lnTo>
                          <a:cubicBezTo>
                            <a:pt x="198787" y="27813"/>
                            <a:pt x="164211" y="0"/>
                            <a:pt x="121634" y="0"/>
                          </a:cubicBezTo>
                          <a:lnTo>
                            <a:pt x="77152" y="0"/>
                          </a:lnTo>
                          <a:cubicBezTo>
                            <a:pt x="34576" y="0"/>
                            <a:pt x="0" y="27813"/>
                            <a:pt x="0" y="62103"/>
                          </a:cubicBezTo>
                          <a:lnTo>
                            <a:pt x="0" y="116300"/>
                          </a:lnTo>
                          <a:lnTo>
                            <a:pt x="198691" y="116300"/>
                          </a:lnTo>
                          <a:close/>
                        </a:path>
                      </a:pathLst>
                    </a:custGeom>
                    <a:noFill/>
                    <a:ln w="12700" cap="rnd">
                      <a:solidFill>
                        <a:schemeClr val="accent2"/>
                      </a:solidFill>
                      <a:prstDash val="solid"/>
                      <a:round/>
                    </a:ln>
                  </p:spPr>
                  <p:txBody>
                    <a:bodyPr rtlCol="0" anchor="ctr"/>
                    <a:lstStyle/>
                    <a:p>
                      <a:endParaRPr lang="en-IN"/>
                    </a:p>
                  </p:txBody>
                </p:sp>
              </p:grpSp>
            </p:grpSp>
            <p:grpSp>
              <p:nvGrpSpPr>
                <p:cNvPr id="54" name="Graphic 9">
                  <a:extLst>
                    <a:ext uri="{FF2B5EF4-FFF2-40B4-BE49-F238E27FC236}">
                      <a16:creationId xmlns:a16="http://schemas.microsoft.com/office/drawing/2014/main" id="{9B73B5D6-4722-4C0A-BC37-81CCE3E0373A}"/>
                    </a:ext>
                  </a:extLst>
                </p:cNvPr>
                <p:cNvGrpSpPr/>
                <p:nvPr/>
              </p:nvGrpSpPr>
              <p:grpSpPr>
                <a:xfrm>
                  <a:off x="147721" y="8501687"/>
                  <a:ext cx="186690" cy="246792"/>
                  <a:chOff x="147721" y="8501687"/>
                  <a:chExt cx="186690" cy="246792"/>
                </a:xfrm>
                <a:noFill/>
              </p:grpSpPr>
              <p:grpSp>
                <p:nvGrpSpPr>
                  <p:cNvPr id="55" name="Graphic 9">
                    <a:extLst>
                      <a:ext uri="{FF2B5EF4-FFF2-40B4-BE49-F238E27FC236}">
                        <a16:creationId xmlns:a16="http://schemas.microsoft.com/office/drawing/2014/main" id="{1273F721-7D66-AFE5-C240-CF4B39C88845}"/>
                      </a:ext>
                    </a:extLst>
                  </p:cNvPr>
                  <p:cNvGrpSpPr/>
                  <p:nvPr/>
                </p:nvGrpSpPr>
                <p:grpSpPr>
                  <a:xfrm>
                    <a:off x="147721" y="8501687"/>
                    <a:ext cx="186690" cy="186690"/>
                    <a:chOff x="147721" y="8501687"/>
                    <a:chExt cx="186690" cy="186690"/>
                  </a:xfrm>
                  <a:noFill/>
                </p:grpSpPr>
                <p:grpSp>
                  <p:nvGrpSpPr>
                    <p:cNvPr id="56" name="Graphic 9">
                      <a:extLst>
                        <a:ext uri="{FF2B5EF4-FFF2-40B4-BE49-F238E27FC236}">
                          <a16:creationId xmlns:a16="http://schemas.microsoft.com/office/drawing/2014/main" id="{09C1086C-8A0A-0EDB-5BDC-57E23CF1105A}"/>
                        </a:ext>
                      </a:extLst>
                    </p:cNvPr>
                    <p:cNvGrpSpPr/>
                    <p:nvPr/>
                  </p:nvGrpSpPr>
                  <p:grpSpPr>
                    <a:xfrm>
                      <a:off x="181439" y="8530928"/>
                      <a:ext cx="119253" cy="136017"/>
                      <a:chOff x="181439" y="8530928"/>
                      <a:chExt cx="119253" cy="136017"/>
                    </a:xfrm>
                    <a:noFill/>
                  </p:grpSpPr>
                  <p:sp>
                    <p:nvSpPr>
                      <p:cNvPr id="57" name="Freeform: Shape 56">
                        <a:extLst>
                          <a:ext uri="{FF2B5EF4-FFF2-40B4-BE49-F238E27FC236}">
                            <a16:creationId xmlns:a16="http://schemas.microsoft.com/office/drawing/2014/main" id="{3591168A-2169-0A2A-9F4F-4B6D5A8BE849}"/>
                          </a:ext>
                        </a:extLst>
                      </p:cNvPr>
                      <p:cNvSpPr/>
                      <p:nvPr/>
                    </p:nvSpPr>
                    <p:spPr>
                      <a:xfrm>
                        <a:off x="204871" y="8530928"/>
                        <a:ext cx="72390" cy="72390"/>
                      </a:xfrm>
                      <a:custGeom>
                        <a:avLst/>
                        <a:gdLst>
                          <a:gd name="connsiteX0" fmla="*/ 72390 w 72390"/>
                          <a:gd name="connsiteY0" fmla="*/ 36195 h 72390"/>
                          <a:gd name="connsiteX1" fmla="*/ 36195 w 72390"/>
                          <a:gd name="connsiteY1" fmla="*/ 72390 h 72390"/>
                          <a:gd name="connsiteX2" fmla="*/ 0 w 72390"/>
                          <a:gd name="connsiteY2" fmla="*/ 36195 h 72390"/>
                          <a:gd name="connsiteX3" fmla="*/ 36195 w 72390"/>
                          <a:gd name="connsiteY3" fmla="*/ 0 h 72390"/>
                          <a:gd name="connsiteX4" fmla="*/ 72390 w 72390"/>
                          <a:gd name="connsiteY4" fmla="*/ 36195 h 72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90" h="72390">
                            <a:moveTo>
                              <a:pt x="72390" y="36195"/>
                            </a:moveTo>
                            <a:cubicBezTo>
                              <a:pt x="72390" y="56185"/>
                              <a:pt x="56185" y="72390"/>
                              <a:pt x="36195" y="72390"/>
                            </a:cubicBezTo>
                            <a:cubicBezTo>
                              <a:pt x="16205" y="72390"/>
                              <a:pt x="0" y="56185"/>
                              <a:pt x="0" y="36195"/>
                            </a:cubicBezTo>
                            <a:cubicBezTo>
                              <a:pt x="0" y="16205"/>
                              <a:pt x="16205" y="0"/>
                              <a:pt x="36195" y="0"/>
                            </a:cubicBezTo>
                            <a:cubicBezTo>
                              <a:pt x="56185" y="0"/>
                              <a:pt x="72390" y="16205"/>
                              <a:pt x="72390" y="36195"/>
                            </a:cubicBezTo>
                            <a:close/>
                          </a:path>
                        </a:pathLst>
                      </a:custGeom>
                      <a:noFill/>
                      <a:ln w="12700" cap="rnd">
                        <a:solidFill>
                          <a:schemeClr val="accent2"/>
                        </a:solidFill>
                        <a:prstDash val="solid"/>
                        <a:round/>
                      </a:ln>
                    </p:spPr>
                    <p:txBody>
                      <a:bodyPr rtlCol="0" anchor="ctr"/>
                      <a:lstStyle/>
                      <a:p>
                        <a:endParaRPr lang="en-IN"/>
                      </a:p>
                    </p:txBody>
                  </p:sp>
                  <p:sp>
                    <p:nvSpPr>
                      <p:cNvPr id="58" name="Freeform: Shape 57">
                        <a:extLst>
                          <a:ext uri="{FF2B5EF4-FFF2-40B4-BE49-F238E27FC236}">
                            <a16:creationId xmlns:a16="http://schemas.microsoft.com/office/drawing/2014/main" id="{1C779B38-1B9E-9620-5BD4-6906B3E027EC}"/>
                          </a:ext>
                        </a:extLst>
                      </p:cNvPr>
                      <p:cNvSpPr/>
                      <p:nvPr/>
                    </p:nvSpPr>
                    <p:spPr>
                      <a:xfrm>
                        <a:off x="181439" y="8606081"/>
                        <a:ext cx="119253" cy="60864"/>
                      </a:xfrm>
                      <a:custGeom>
                        <a:avLst/>
                        <a:gdLst>
                          <a:gd name="connsiteX0" fmla="*/ 0 w 119253"/>
                          <a:gd name="connsiteY0" fmla="*/ 60865 h 60864"/>
                          <a:gd name="connsiteX1" fmla="*/ 0 w 119253"/>
                          <a:gd name="connsiteY1" fmla="*/ 37243 h 60864"/>
                          <a:gd name="connsiteX2" fmla="*/ 46292 w 119253"/>
                          <a:gd name="connsiteY2" fmla="*/ 0 h 60864"/>
                          <a:gd name="connsiteX3" fmla="*/ 72962 w 119253"/>
                          <a:gd name="connsiteY3" fmla="*/ 0 h 60864"/>
                          <a:gd name="connsiteX4" fmla="*/ 119253 w 119253"/>
                          <a:gd name="connsiteY4" fmla="*/ 37243 h 60864"/>
                          <a:gd name="connsiteX5" fmla="*/ 119253 w 119253"/>
                          <a:gd name="connsiteY5" fmla="*/ 60865 h 60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253" h="60864">
                            <a:moveTo>
                              <a:pt x="0" y="60865"/>
                            </a:moveTo>
                            <a:lnTo>
                              <a:pt x="0" y="37243"/>
                            </a:lnTo>
                            <a:cubicBezTo>
                              <a:pt x="0" y="16669"/>
                              <a:pt x="20765" y="0"/>
                              <a:pt x="46292" y="0"/>
                            </a:cubicBezTo>
                            <a:lnTo>
                              <a:pt x="72962" y="0"/>
                            </a:lnTo>
                            <a:cubicBezTo>
                              <a:pt x="98489" y="0"/>
                              <a:pt x="119253" y="16764"/>
                              <a:pt x="119253" y="37243"/>
                            </a:cubicBezTo>
                            <a:lnTo>
                              <a:pt x="119253" y="60865"/>
                            </a:lnTo>
                          </a:path>
                        </a:pathLst>
                      </a:custGeom>
                      <a:noFill/>
                      <a:ln w="12700" cap="rnd">
                        <a:solidFill>
                          <a:schemeClr val="accent2"/>
                        </a:solidFill>
                        <a:prstDash val="solid"/>
                        <a:round/>
                      </a:ln>
                    </p:spPr>
                    <p:txBody>
                      <a:bodyPr rtlCol="0" anchor="ctr"/>
                      <a:lstStyle/>
                      <a:p>
                        <a:endParaRPr lang="en-IN"/>
                      </a:p>
                    </p:txBody>
                  </p:sp>
                </p:grpSp>
                <p:sp>
                  <p:nvSpPr>
                    <p:cNvPr id="59" name="Freeform: Shape 58">
                      <a:extLst>
                        <a:ext uri="{FF2B5EF4-FFF2-40B4-BE49-F238E27FC236}">
                          <a16:creationId xmlns:a16="http://schemas.microsoft.com/office/drawing/2014/main" id="{99F005DC-1EA2-2843-4E95-BCD92E82F547}"/>
                        </a:ext>
                      </a:extLst>
                    </p:cNvPr>
                    <p:cNvSpPr/>
                    <p:nvPr/>
                  </p:nvSpPr>
                  <p:spPr>
                    <a:xfrm>
                      <a:off x="147721" y="8501687"/>
                      <a:ext cx="186690" cy="186690"/>
                    </a:xfrm>
                    <a:custGeom>
                      <a:avLst/>
                      <a:gdLst>
                        <a:gd name="connsiteX0" fmla="*/ 186690 w 186690"/>
                        <a:gd name="connsiteY0" fmla="*/ 93345 h 186690"/>
                        <a:gd name="connsiteX1" fmla="*/ 93345 w 186690"/>
                        <a:gd name="connsiteY1" fmla="*/ 186690 h 186690"/>
                        <a:gd name="connsiteX2" fmla="*/ 0 w 186690"/>
                        <a:gd name="connsiteY2" fmla="*/ 93345 h 186690"/>
                        <a:gd name="connsiteX3" fmla="*/ 93345 w 186690"/>
                        <a:gd name="connsiteY3" fmla="*/ 0 h 186690"/>
                        <a:gd name="connsiteX4" fmla="*/ 186690 w 186690"/>
                        <a:gd name="connsiteY4" fmla="*/ 93345 h 186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90" h="186690">
                          <a:moveTo>
                            <a:pt x="186690" y="93345"/>
                          </a:moveTo>
                          <a:cubicBezTo>
                            <a:pt x="186690" y="144898"/>
                            <a:pt x="144898" y="186690"/>
                            <a:pt x="93345" y="186690"/>
                          </a:cubicBezTo>
                          <a:cubicBezTo>
                            <a:pt x="41792" y="186690"/>
                            <a:pt x="0" y="144898"/>
                            <a:pt x="0" y="93345"/>
                          </a:cubicBezTo>
                          <a:cubicBezTo>
                            <a:pt x="0" y="41792"/>
                            <a:pt x="41792" y="0"/>
                            <a:pt x="93345" y="0"/>
                          </a:cubicBezTo>
                          <a:cubicBezTo>
                            <a:pt x="144898" y="0"/>
                            <a:pt x="186690" y="41792"/>
                            <a:pt x="186690" y="93345"/>
                          </a:cubicBezTo>
                          <a:close/>
                        </a:path>
                      </a:pathLst>
                    </a:custGeom>
                    <a:noFill/>
                    <a:ln w="12700" cap="rnd">
                      <a:solidFill>
                        <a:schemeClr val="accent2"/>
                      </a:solidFill>
                      <a:prstDash val="solid"/>
                      <a:round/>
                    </a:ln>
                  </p:spPr>
                  <p:txBody>
                    <a:bodyPr rtlCol="0" anchor="ctr"/>
                    <a:lstStyle/>
                    <a:p>
                      <a:endParaRPr lang="en-IN"/>
                    </a:p>
                  </p:txBody>
                </p:sp>
              </p:grpSp>
              <p:grpSp>
                <p:nvGrpSpPr>
                  <p:cNvPr id="60" name="Graphic 9">
                    <a:extLst>
                      <a:ext uri="{FF2B5EF4-FFF2-40B4-BE49-F238E27FC236}">
                        <a16:creationId xmlns:a16="http://schemas.microsoft.com/office/drawing/2014/main" id="{D2F4BE4D-A003-B724-B6C6-7CFCEBDBF11C}"/>
                      </a:ext>
                    </a:extLst>
                  </p:cNvPr>
                  <p:cNvGrpSpPr/>
                  <p:nvPr/>
                </p:nvGrpSpPr>
                <p:grpSpPr>
                  <a:xfrm>
                    <a:off x="188583" y="8690853"/>
                    <a:ext cx="104965" cy="57626"/>
                    <a:chOff x="188583" y="8690853"/>
                    <a:chExt cx="104965" cy="57626"/>
                  </a:xfrm>
                </p:grpSpPr>
                <p:sp>
                  <p:nvSpPr>
                    <p:cNvPr id="61" name="Freeform: Shape 60">
                      <a:extLst>
                        <a:ext uri="{FF2B5EF4-FFF2-40B4-BE49-F238E27FC236}">
                          <a16:creationId xmlns:a16="http://schemas.microsoft.com/office/drawing/2014/main" id="{216CE4EA-C09A-B8B1-37E4-DD27CBB39416}"/>
                        </a:ext>
                      </a:extLst>
                    </p:cNvPr>
                    <p:cNvSpPr/>
                    <p:nvPr/>
                  </p:nvSpPr>
                  <p:spPr>
                    <a:xfrm>
                      <a:off x="188583" y="8748479"/>
                      <a:ext cx="104965" cy="9525"/>
                    </a:xfrm>
                    <a:custGeom>
                      <a:avLst/>
                      <a:gdLst>
                        <a:gd name="connsiteX0" fmla="*/ 0 w 104965"/>
                        <a:gd name="connsiteY0" fmla="*/ 0 h 9525"/>
                        <a:gd name="connsiteX1" fmla="*/ 104965 w 104965"/>
                        <a:gd name="connsiteY1" fmla="*/ 0 h 9525"/>
                      </a:gdLst>
                      <a:ahLst/>
                      <a:cxnLst>
                        <a:cxn ang="0">
                          <a:pos x="connsiteX0" y="connsiteY0"/>
                        </a:cxn>
                        <a:cxn ang="0">
                          <a:pos x="connsiteX1" y="connsiteY1"/>
                        </a:cxn>
                      </a:cxnLst>
                      <a:rect l="l" t="t" r="r" b="b"/>
                      <a:pathLst>
                        <a:path w="104965" h="9525">
                          <a:moveTo>
                            <a:pt x="0" y="0"/>
                          </a:moveTo>
                          <a:lnTo>
                            <a:pt x="104965" y="0"/>
                          </a:lnTo>
                        </a:path>
                      </a:pathLst>
                    </a:custGeom>
                    <a:ln w="12700" cap="rnd">
                      <a:solidFill>
                        <a:schemeClr val="accent2"/>
                      </a:solidFill>
                      <a:prstDash val="solid"/>
                      <a:round/>
                    </a:ln>
                  </p:spPr>
                  <p:txBody>
                    <a:bodyPr rtlCol="0" anchor="ctr"/>
                    <a:lstStyle/>
                    <a:p>
                      <a:endParaRPr lang="en-IN"/>
                    </a:p>
                  </p:txBody>
                </p:sp>
                <p:sp>
                  <p:nvSpPr>
                    <p:cNvPr id="62" name="Freeform: Shape 61">
                      <a:extLst>
                        <a:ext uri="{FF2B5EF4-FFF2-40B4-BE49-F238E27FC236}">
                          <a16:creationId xmlns:a16="http://schemas.microsoft.com/office/drawing/2014/main" id="{32163324-D49F-18E8-CB98-E54EC6B71D7C}"/>
                        </a:ext>
                      </a:extLst>
                    </p:cNvPr>
                    <p:cNvSpPr/>
                    <p:nvPr/>
                  </p:nvSpPr>
                  <p:spPr>
                    <a:xfrm>
                      <a:off x="241066" y="8690853"/>
                      <a:ext cx="9525" cy="55340"/>
                    </a:xfrm>
                    <a:custGeom>
                      <a:avLst/>
                      <a:gdLst>
                        <a:gd name="connsiteX0" fmla="*/ 0 w 9525"/>
                        <a:gd name="connsiteY0" fmla="*/ 0 h 55340"/>
                        <a:gd name="connsiteX1" fmla="*/ 0 w 9525"/>
                        <a:gd name="connsiteY1" fmla="*/ 55340 h 55340"/>
                      </a:gdLst>
                      <a:ahLst/>
                      <a:cxnLst>
                        <a:cxn ang="0">
                          <a:pos x="connsiteX0" y="connsiteY0"/>
                        </a:cxn>
                        <a:cxn ang="0">
                          <a:pos x="connsiteX1" y="connsiteY1"/>
                        </a:cxn>
                      </a:cxnLst>
                      <a:rect l="l" t="t" r="r" b="b"/>
                      <a:pathLst>
                        <a:path w="9525" h="55340">
                          <a:moveTo>
                            <a:pt x="0" y="0"/>
                          </a:moveTo>
                          <a:lnTo>
                            <a:pt x="0" y="55340"/>
                          </a:lnTo>
                        </a:path>
                      </a:pathLst>
                    </a:custGeom>
                    <a:ln w="12700" cap="rnd">
                      <a:solidFill>
                        <a:schemeClr val="accent2"/>
                      </a:solidFill>
                      <a:prstDash val="solid"/>
                      <a:round/>
                    </a:ln>
                  </p:spPr>
                  <p:txBody>
                    <a:bodyPr rtlCol="0" anchor="ctr"/>
                    <a:lstStyle/>
                    <a:p>
                      <a:endParaRPr lang="en-IN"/>
                    </a:p>
                  </p:txBody>
                </p:sp>
              </p:grpSp>
            </p:grpSp>
          </p:grpSp>
        </p:grpSp>
      </p:grpSp>
      <p:grpSp>
        <p:nvGrpSpPr>
          <p:cNvPr id="72" name="Group 71">
            <a:extLst>
              <a:ext uri="{FF2B5EF4-FFF2-40B4-BE49-F238E27FC236}">
                <a16:creationId xmlns:a16="http://schemas.microsoft.com/office/drawing/2014/main" id="{0E7DCBA6-CCBD-C50A-546C-E8DA362B5914}"/>
              </a:ext>
            </a:extLst>
          </p:cNvPr>
          <p:cNvGrpSpPr/>
          <p:nvPr/>
        </p:nvGrpSpPr>
        <p:grpSpPr>
          <a:xfrm>
            <a:off x="7061200" y="5971624"/>
            <a:ext cx="1797046" cy="710038"/>
            <a:chOff x="7061200" y="5971624"/>
            <a:chExt cx="1797046" cy="710038"/>
          </a:xfrm>
        </p:grpSpPr>
        <p:sp>
          <p:nvSpPr>
            <p:cNvPr id="48" name="Rectangle 47">
              <a:extLst>
                <a:ext uri="{FF2B5EF4-FFF2-40B4-BE49-F238E27FC236}">
                  <a16:creationId xmlns:a16="http://schemas.microsoft.com/office/drawing/2014/main" id="{71503264-4016-C858-F725-C458B3A51A12}"/>
                </a:ext>
              </a:extLst>
            </p:cNvPr>
            <p:cNvSpPr/>
            <p:nvPr/>
          </p:nvSpPr>
          <p:spPr>
            <a:xfrm>
              <a:off x="7061200" y="5971624"/>
              <a:ext cx="1797046" cy="71003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4000" rtlCol="0" anchor="ctr"/>
            <a:lstStyle/>
            <a:p>
              <a:r>
                <a:rPr lang="en-IN" sz="1200" dirty="0">
                  <a:solidFill>
                    <a:schemeClr val="tx1"/>
                  </a:solidFill>
                </a:rPr>
                <a:t>Inputs </a:t>
              </a:r>
              <a:br>
                <a:rPr lang="en-IN" sz="1200" dirty="0">
                  <a:solidFill>
                    <a:schemeClr val="tx1"/>
                  </a:solidFill>
                </a:rPr>
              </a:br>
              <a:r>
                <a:rPr lang="en-IN" sz="1200" dirty="0">
                  <a:solidFill>
                    <a:schemeClr val="tx1"/>
                  </a:solidFill>
                </a:rPr>
                <a:t>for topic generation</a:t>
              </a:r>
            </a:p>
          </p:txBody>
        </p:sp>
        <p:grpSp>
          <p:nvGrpSpPr>
            <p:cNvPr id="71" name="Group 70">
              <a:extLst>
                <a:ext uri="{FF2B5EF4-FFF2-40B4-BE49-F238E27FC236}">
                  <a16:creationId xmlns:a16="http://schemas.microsoft.com/office/drawing/2014/main" id="{D3387664-6D39-B4F1-A0A8-9A3AA500EA8B}"/>
                </a:ext>
              </a:extLst>
            </p:cNvPr>
            <p:cNvGrpSpPr/>
            <p:nvPr/>
          </p:nvGrpSpPr>
          <p:grpSpPr>
            <a:xfrm>
              <a:off x="7153237" y="6074569"/>
              <a:ext cx="505364" cy="504148"/>
              <a:chOff x="7153237" y="6074569"/>
              <a:chExt cx="505364" cy="504148"/>
            </a:xfrm>
          </p:grpSpPr>
          <p:sp>
            <p:nvSpPr>
              <p:cNvPr id="49" name="Oval 48">
                <a:extLst>
                  <a:ext uri="{FF2B5EF4-FFF2-40B4-BE49-F238E27FC236}">
                    <a16:creationId xmlns:a16="http://schemas.microsoft.com/office/drawing/2014/main" id="{122606FB-6736-3325-9993-886F3DC180BC}"/>
                  </a:ext>
                </a:extLst>
              </p:cNvPr>
              <p:cNvSpPr/>
              <p:nvPr/>
            </p:nvSpPr>
            <p:spPr>
              <a:xfrm>
                <a:off x="7153237" y="6074569"/>
                <a:ext cx="505364" cy="5041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63" name="Graphic 4">
                <a:extLst>
                  <a:ext uri="{FF2B5EF4-FFF2-40B4-BE49-F238E27FC236}">
                    <a16:creationId xmlns:a16="http://schemas.microsoft.com/office/drawing/2014/main" id="{7ACC49C1-CE98-B3BE-1874-880BAFCADBBA}"/>
                  </a:ext>
                </a:extLst>
              </p:cNvPr>
              <p:cNvGrpSpPr/>
              <p:nvPr/>
            </p:nvGrpSpPr>
            <p:grpSpPr>
              <a:xfrm>
                <a:off x="7268038" y="6207839"/>
                <a:ext cx="237662" cy="237608"/>
                <a:chOff x="-1343661" y="4266661"/>
                <a:chExt cx="432720" cy="432625"/>
              </a:xfrm>
              <a:noFill/>
            </p:grpSpPr>
            <p:sp>
              <p:nvSpPr>
                <p:cNvPr id="64" name="Freeform: Shape 63">
                  <a:extLst>
                    <a:ext uri="{FF2B5EF4-FFF2-40B4-BE49-F238E27FC236}">
                      <a16:creationId xmlns:a16="http://schemas.microsoft.com/office/drawing/2014/main" id="{4089E21B-ED14-5123-81AD-39A46248CD23}"/>
                    </a:ext>
                  </a:extLst>
                </p:cNvPr>
                <p:cNvSpPr/>
                <p:nvPr/>
              </p:nvSpPr>
              <p:spPr>
                <a:xfrm>
                  <a:off x="-1245649" y="4266661"/>
                  <a:ext cx="334708" cy="432625"/>
                </a:xfrm>
                <a:custGeom>
                  <a:avLst/>
                  <a:gdLst>
                    <a:gd name="connsiteX0" fmla="*/ 0 w 334708"/>
                    <a:gd name="connsiteY0" fmla="*/ 269367 h 432625"/>
                    <a:gd name="connsiteX1" fmla="*/ 0 w 334708"/>
                    <a:gd name="connsiteY1" fmla="*/ 432626 h 432625"/>
                    <a:gd name="connsiteX2" fmla="*/ 334709 w 334708"/>
                    <a:gd name="connsiteY2" fmla="*/ 432626 h 432625"/>
                    <a:gd name="connsiteX3" fmla="*/ 334709 w 334708"/>
                    <a:gd name="connsiteY3" fmla="*/ 0 h 432625"/>
                    <a:gd name="connsiteX4" fmla="*/ 0 w 334708"/>
                    <a:gd name="connsiteY4" fmla="*/ 0 h 432625"/>
                    <a:gd name="connsiteX5" fmla="*/ 0 w 334708"/>
                    <a:gd name="connsiteY5" fmla="*/ 163259 h 43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4708" h="432625">
                      <a:moveTo>
                        <a:pt x="0" y="269367"/>
                      </a:moveTo>
                      <a:lnTo>
                        <a:pt x="0" y="432626"/>
                      </a:lnTo>
                      <a:lnTo>
                        <a:pt x="334709" y="432626"/>
                      </a:lnTo>
                      <a:lnTo>
                        <a:pt x="334709" y="0"/>
                      </a:lnTo>
                      <a:lnTo>
                        <a:pt x="0" y="0"/>
                      </a:lnTo>
                      <a:lnTo>
                        <a:pt x="0" y="163259"/>
                      </a:lnTo>
                    </a:path>
                  </a:pathLst>
                </a:custGeom>
                <a:noFill/>
                <a:ln w="12700" cap="flat">
                  <a:solidFill>
                    <a:schemeClr val="accent2"/>
                  </a:solidFill>
                  <a:prstDash val="solid"/>
                  <a:miter/>
                </a:ln>
              </p:spPr>
              <p:txBody>
                <a:bodyPr rtlCol="0" anchor="ctr"/>
                <a:lstStyle/>
                <a:p>
                  <a:endParaRPr lang="en-IN"/>
                </a:p>
              </p:txBody>
            </p:sp>
            <p:grpSp>
              <p:nvGrpSpPr>
                <p:cNvPr id="65" name="Graphic 4">
                  <a:extLst>
                    <a:ext uri="{FF2B5EF4-FFF2-40B4-BE49-F238E27FC236}">
                      <a16:creationId xmlns:a16="http://schemas.microsoft.com/office/drawing/2014/main" id="{A0E20F0D-2035-347E-BFCB-665A7173042C}"/>
                    </a:ext>
                  </a:extLst>
                </p:cNvPr>
                <p:cNvGrpSpPr/>
                <p:nvPr/>
              </p:nvGrpSpPr>
              <p:grpSpPr>
                <a:xfrm>
                  <a:off x="-1343661" y="4426682"/>
                  <a:ext cx="212312" cy="112585"/>
                  <a:chOff x="-1343661" y="4426682"/>
                  <a:chExt cx="212312" cy="112585"/>
                </a:xfrm>
                <a:noFill/>
              </p:grpSpPr>
              <p:sp>
                <p:nvSpPr>
                  <p:cNvPr id="66" name="Freeform: Shape 65">
                    <a:extLst>
                      <a:ext uri="{FF2B5EF4-FFF2-40B4-BE49-F238E27FC236}">
                        <a16:creationId xmlns:a16="http://schemas.microsoft.com/office/drawing/2014/main" id="{5EFCFCCE-2087-B44C-809F-BB4C891E7CEC}"/>
                      </a:ext>
                    </a:extLst>
                  </p:cNvPr>
                  <p:cNvSpPr/>
                  <p:nvPr/>
                </p:nvSpPr>
                <p:spPr>
                  <a:xfrm>
                    <a:off x="-1343661" y="4482974"/>
                    <a:ext cx="212312" cy="9525"/>
                  </a:xfrm>
                  <a:custGeom>
                    <a:avLst/>
                    <a:gdLst>
                      <a:gd name="connsiteX0" fmla="*/ 0 w 212312"/>
                      <a:gd name="connsiteY0" fmla="*/ 0 h 9525"/>
                      <a:gd name="connsiteX1" fmla="*/ 212312 w 212312"/>
                      <a:gd name="connsiteY1" fmla="*/ 0 h 9525"/>
                    </a:gdLst>
                    <a:ahLst/>
                    <a:cxnLst>
                      <a:cxn ang="0">
                        <a:pos x="connsiteX0" y="connsiteY0"/>
                      </a:cxn>
                      <a:cxn ang="0">
                        <a:pos x="connsiteX1" y="connsiteY1"/>
                      </a:cxn>
                    </a:cxnLst>
                    <a:rect l="l" t="t" r="r" b="b"/>
                    <a:pathLst>
                      <a:path w="212312" h="9525">
                        <a:moveTo>
                          <a:pt x="0" y="0"/>
                        </a:moveTo>
                        <a:lnTo>
                          <a:pt x="212312" y="0"/>
                        </a:lnTo>
                      </a:path>
                    </a:pathLst>
                  </a:custGeom>
                  <a:ln w="12700" cap="rnd">
                    <a:solidFill>
                      <a:schemeClr val="accent2"/>
                    </a:solidFill>
                    <a:prstDash val="solid"/>
                    <a:round/>
                  </a:ln>
                </p:spPr>
                <p:txBody>
                  <a:bodyPr rtlCol="0" anchor="ctr"/>
                  <a:lstStyle/>
                  <a:p>
                    <a:endParaRPr lang="en-IN"/>
                  </a:p>
                </p:txBody>
              </p:sp>
              <p:sp>
                <p:nvSpPr>
                  <p:cNvPr id="67" name="Freeform: Shape 66">
                    <a:extLst>
                      <a:ext uri="{FF2B5EF4-FFF2-40B4-BE49-F238E27FC236}">
                        <a16:creationId xmlns:a16="http://schemas.microsoft.com/office/drawing/2014/main" id="{5D49AA54-4C52-AB26-5714-F2B70C0DCB01}"/>
                      </a:ext>
                    </a:extLst>
                  </p:cNvPr>
                  <p:cNvSpPr/>
                  <p:nvPr/>
                </p:nvSpPr>
                <p:spPr>
                  <a:xfrm>
                    <a:off x="-1187641" y="4426682"/>
                    <a:ext cx="56292" cy="112585"/>
                  </a:xfrm>
                  <a:custGeom>
                    <a:avLst/>
                    <a:gdLst>
                      <a:gd name="connsiteX0" fmla="*/ 0 w 56292"/>
                      <a:gd name="connsiteY0" fmla="*/ 0 h 112585"/>
                      <a:gd name="connsiteX1" fmla="*/ 56293 w 56292"/>
                      <a:gd name="connsiteY1" fmla="*/ 56293 h 112585"/>
                      <a:gd name="connsiteX2" fmla="*/ 0 w 56292"/>
                      <a:gd name="connsiteY2" fmla="*/ 112586 h 112585"/>
                    </a:gdLst>
                    <a:ahLst/>
                    <a:cxnLst>
                      <a:cxn ang="0">
                        <a:pos x="connsiteX0" y="connsiteY0"/>
                      </a:cxn>
                      <a:cxn ang="0">
                        <a:pos x="connsiteX1" y="connsiteY1"/>
                      </a:cxn>
                      <a:cxn ang="0">
                        <a:pos x="connsiteX2" y="connsiteY2"/>
                      </a:cxn>
                    </a:cxnLst>
                    <a:rect l="l" t="t" r="r" b="b"/>
                    <a:pathLst>
                      <a:path w="56292" h="112585">
                        <a:moveTo>
                          <a:pt x="0" y="0"/>
                        </a:moveTo>
                        <a:lnTo>
                          <a:pt x="56293" y="56293"/>
                        </a:lnTo>
                        <a:lnTo>
                          <a:pt x="0" y="112586"/>
                        </a:lnTo>
                      </a:path>
                    </a:pathLst>
                  </a:custGeom>
                  <a:noFill/>
                  <a:ln w="12700" cap="rnd">
                    <a:solidFill>
                      <a:schemeClr val="accent2"/>
                    </a:solidFill>
                    <a:prstDash val="solid"/>
                    <a:round/>
                  </a:ln>
                </p:spPr>
                <p:txBody>
                  <a:bodyPr rtlCol="0" anchor="ctr"/>
                  <a:lstStyle/>
                  <a:p>
                    <a:endParaRPr lang="en-IN"/>
                  </a:p>
                </p:txBody>
              </p:sp>
            </p:grpSp>
          </p:grpSp>
        </p:grpSp>
      </p:grpSp>
    </p:spTree>
    <p:extLst>
      <p:ext uri="{BB962C8B-B14F-4D97-AF65-F5344CB8AC3E}">
        <p14:creationId xmlns:p14="http://schemas.microsoft.com/office/powerpoint/2010/main" val="3608060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CA62E-0CCA-FA54-EE47-88226B6F4B18}"/>
            </a:ext>
          </a:extLst>
        </p:cNvPr>
        <p:cNvGrpSpPr/>
        <p:nvPr/>
      </p:nvGrpSpPr>
      <p:grpSpPr>
        <a:xfrm>
          <a:off x="0" y="0"/>
          <a:ext cx="0" cy="0"/>
          <a:chOff x="0" y="0"/>
          <a:chExt cx="0" cy="0"/>
        </a:xfrm>
      </p:grpSpPr>
      <p:graphicFrame>
        <p:nvGraphicFramePr>
          <p:cNvPr id="91" name="think-cell data - do not delete" hidden="1">
            <a:extLst>
              <a:ext uri="{FF2B5EF4-FFF2-40B4-BE49-F238E27FC236}">
                <a16:creationId xmlns:a16="http://schemas.microsoft.com/office/drawing/2014/main" id="{EBEF71BD-1CC0-75B6-5637-5780FE1BD412}"/>
              </a:ext>
            </a:extLst>
          </p:cNvPr>
          <p:cNvGraphicFramePr>
            <a:graphicFrameLocks noChangeAspect="1"/>
          </p:cNvGraphicFramePr>
          <p:nvPr>
            <p:custDataLst>
              <p:tags r:id="rId1"/>
            </p:custDataLst>
          </p:nvPr>
        </p:nvGraphicFramePr>
        <p:xfrm>
          <a:off x="1786" y="167680"/>
          <a:ext cx="1787" cy="1787"/>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91" name="think-cell data - do not delete" hidden="1">
                        <a:extLst>
                          <a:ext uri="{FF2B5EF4-FFF2-40B4-BE49-F238E27FC236}">
                            <a16:creationId xmlns:a16="http://schemas.microsoft.com/office/drawing/2014/main" id="{EBEF71BD-1CC0-75B6-5637-5780FE1BD412}"/>
                          </a:ext>
                        </a:extLst>
                      </p:cNvPr>
                      <p:cNvPicPr/>
                      <p:nvPr/>
                    </p:nvPicPr>
                    <p:blipFill>
                      <a:blip r:embed="rId5"/>
                      <a:stretch>
                        <a:fillRect/>
                      </a:stretch>
                    </p:blipFill>
                    <p:spPr>
                      <a:xfrm>
                        <a:off x="1786" y="167680"/>
                        <a:ext cx="1787" cy="1787"/>
                      </a:xfrm>
                      <a:prstGeom prst="rect">
                        <a:avLst/>
                      </a:prstGeom>
                    </p:spPr>
                  </p:pic>
                </p:oleObj>
              </mc:Fallback>
            </mc:AlternateContent>
          </a:graphicData>
        </a:graphic>
      </p:graphicFrame>
      <p:sp>
        <p:nvSpPr>
          <p:cNvPr id="11" name="Title 10">
            <a:extLst>
              <a:ext uri="{FF2B5EF4-FFF2-40B4-BE49-F238E27FC236}">
                <a16:creationId xmlns:a16="http://schemas.microsoft.com/office/drawing/2014/main" id="{C27DD10C-EDAA-42EE-A0D0-54FF881324FC}"/>
              </a:ext>
            </a:extLst>
          </p:cNvPr>
          <p:cNvSpPr>
            <a:spLocks noGrp="1"/>
          </p:cNvSpPr>
          <p:nvPr>
            <p:ph type="title"/>
          </p:nvPr>
        </p:nvSpPr>
        <p:spPr>
          <a:xfrm>
            <a:off x="228600" y="209550"/>
            <a:ext cx="10515600" cy="822960"/>
          </a:xfrm>
        </p:spPr>
        <p:txBody>
          <a:bodyPr/>
          <a:lstStyle/>
          <a:p>
            <a:r>
              <a:rPr lang="en-US" sz="2800" dirty="0"/>
              <a:t>SME Approach – Step </a:t>
            </a:r>
            <a:r>
              <a:rPr lang="en-US" sz="2800" dirty="0">
                <a:solidFill>
                  <a:schemeClr val="accent1"/>
                </a:solidFill>
              </a:rPr>
              <a:t>3</a:t>
            </a:r>
            <a:r>
              <a:rPr lang="en-US" sz="2800" dirty="0"/>
              <a:t> : Create Topic Longlist</a:t>
            </a:r>
            <a:endParaRPr lang="en-IN" sz="2800" dirty="0"/>
          </a:p>
        </p:txBody>
      </p:sp>
      <p:sp>
        <p:nvSpPr>
          <p:cNvPr id="14" name="Slide Number Placeholder 7">
            <a:extLst>
              <a:ext uri="{FF2B5EF4-FFF2-40B4-BE49-F238E27FC236}">
                <a16:creationId xmlns:a16="http://schemas.microsoft.com/office/drawing/2014/main" id="{9252EF99-2870-8720-53F5-97FCC20F036A}"/>
              </a:ext>
            </a:extLst>
          </p:cNvPr>
          <p:cNvSpPr txBox="1">
            <a:spLocks/>
          </p:cNvSpPr>
          <p:nvPr/>
        </p:nvSpPr>
        <p:spPr>
          <a:xfrm>
            <a:off x="13137356" y="7698582"/>
            <a:ext cx="350044" cy="204787"/>
          </a:xfrm>
          <a:prstGeom prst="rect">
            <a:avLst/>
          </a:prstGeom>
        </p:spPr>
        <p:txBody>
          <a:bodyPr vert="horz" lIns="0" tIns="0" rIns="0" bIns="0" rtlCol="0" anchor="ctr">
            <a:noAutofit/>
          </a:bodyPr>
          <a:lstStyle>
            <a:defPPr>
              <a:defRPr lang="en-US"/>
            </a:defPPr>
            <a:lvl1pPr marL="0" algn="r"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0093AC6-D8BC-4307-9153-60BFBEFFF972}" type="slidenum">
              <a:rPr lang="en-IN" smtClean="0"/>
              <a:pPr/>
              <a:t>11</a:t>
            </a:fld>
            <a:endParaRPr lang="en-IN" dirty="0"/>
          </a:p>
        </p:txBody>
      </p:sp>
      <p:graphicFrame>
        <p:nvGraphicFramePr>
          <p:cNvPr id="5" name="Table 4">
            <a:extLst>
              <a:ext uri="{FF2B5EF4-FFF2-40B4-BE49-F238E27FC236}">
                <a16:creationId xmlns:a16="http://schemas.microsoft.com/office/drawing/2014/main" id="{D6DFD988-B0D2-E9CC-E6AD-905DB5ADCE45}"/>
              </a:ext>
            </a:extLst>
          </p:cNvPr>
          <p:cNvGraphicFramePr>
            <a:graphicFrameLocks noGrp="1"/>
          </p:cNvGraphicFramePr>
          <p:nvPr/>
        </p:nvGraphicFramePr>
        <p:xfrm>
          <a:off x="8943975" y="4380697"/>
          <a:ext cx="4467225" cy="3091545"/>
        </p:xfrm>
        <a:graphic>
          <a:graphicData uri="http://schemas.openxmlformats.org/drawingml/2006/table">
            <a:tbl>
              <a:tblPr>
                <a:tableStyleId>{5C22544A-7EE6-4342-B048-85BDC9FD1C3A}</a:tableStyleId>
              </a:tblPr>
              <a:tblGrid>
                <a:gridCol w="227192">
                  <a:extLst>
                    <a:ext uri="{9D8B030D-6E8A-4147-A177-3AD203B41FA5}">
                      <a16:colId xmlns:a16="http://schemas.microsoft.com/office/drawing/2014/main" val="2765646205"/>
                    </a:ext>
                  </a:extLst>
                </a:gridCol>
                <a:gridCol w="442733">
                  <a:extLst>
                    <a:ext uri="{9D8B030D-6E8A-4147-A177-3AD203B41FA5}">
                      <a16:colId xmlns:a16="http://schemas.microsoft.com/office/drawing/2014/main" val="42153986"/>
                    </a:ext>
                  </a:extLst>
                </a:gridCol>
                <a:gridCol w="726440">
                  <a:extLst>
                    <a:ext uri="{9D8B030D-6E8A-4147-A177-3AD203B41FA5}">
                      <a16:colId xmlns:a16="http://schemas.microsoft.com/office/drawing/2014/main" val="2635314003"/>
                    </a:ext>
                  </a:extLst>
                </a:gridCol>
                <a:gridCol w="861060">
                  <a:extLst>
                    <a:ext uri="{9D8B030D-6E8A-4147-A177-3AD203B41FA5}">
                      <a16:colId xmlns:a16="http://schemas.microsoft.com/office/drawing/2014/main" val="1357487709"/>
                    </a:ext>
                  </a:extLst>
                </a:gridCol>
                <a:gridCol w="1136650">
                  <a:extLst>
                    <a:ext uri="{9D8B030D-6E8A-4147-A177-3AD203B41FA5}">
                      <a16:colId xmlns:a16="http://schemas.microsoft.com/office/drawing/2014/main" val="2795007934"/>
                    </a:ext>
                  </a:extLst>
                </a:gridCol>
                <a:gridCol w="394970">
                  <a:extLst>
                    <a:ext uri="{9D8B030D-6E8A-4147-A177-3AD203B41FA5}">
                      <a16:colId xmlns:a16="http://schemas.microsoft.com/office/drawing/2014/main" val="2602266982"/>
                    </a:ext>
                  </a:extLst>
                </a:gridCol>
                <a:gridCol w="678180">
                  <a:extLst>
                    <a:ext uri="{9D8B030D-6E8A-4147-A177-3AD203B41FA5}">
                      <a16:colId xmlns:a16="http://schemas.microsoft.com/office/drawing/2014/main" val="3008873234"/>
                    </a:ext>
                  </a:extLst>
                </a:gridCol>
              </a:tblGrid>
              <a:tr h="936000">
                <a:tc>
                  <a:txBody>
                    <a:bodyPr/>
                    <a:lstStyle/>
                    <a:p>
                      <a:pPr algn="l" fontAlgn="t">
                        <a:buNone/>
                      </a:pPr>
                      <a:r>
                        <a:rPr lang="en-GB" sz="900" b="1" u="none" strike="noStrike" dirty="0">
                          <a:solidFill>
                            <a:schemeClr val="bg1"/>
                          </a:solidFill>
                          <a:effectLst/>
                          <a:latin typeface="+mn-lt"/>
                        </a:rPr>
                        <a:t>#</a:t>
                      </a:r>
                      <a:endParaRPr lang="en-GB" sz="900" b="1" i="0" u="none" strike="noStrike" dirty="0">
                        <a:solidFill>
                          <a:schemeClr val="bg1"/>
                        </a:solidFill>
                        <a:effectLst/>
                        <a:latin typeface="+mn-lt"/>
                      </a:endParaRPr>
                    </a:p>
                  </a:txBody>
                  <a:tcPr marL="20250" marR="20250" marT="20250" marB="20250" anchor="ctr">
                    <a:lnL w="12700" cmpd="sng">
                      <a:noFill/>
                    </a:lnL>
                    <a:lnR w="9525" cap="flat" cmpd="sng" algn="ctr">
                      <a:solidFill>
                        <a:schemeClr val="bg1"/>
                      </a:solidFill>
                      <a:prstDash val="solid"/>
                      <a:round/>
                      <a:headEnd type="none" w="med" len="med"/>
                      <a:tailEnd type="none" w="med" len="med"/>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t">
                        <a:buNone/>
                      </a:pPr>
                      <a:r>
                        <a:rPr lang="en-GB" sz="900" b="1" u="none" strike="noStrike" dirty="0">
                          <a:solidFill>
                            <a:schemeClr val="bg1"/>
                          </a:solidFill>
                          <a:effectLst/>
                          <a:latin typeface="+mn-lt"/>
                        </a:rPr>
                        <a:t>Topic area</a:t>
                      </a:r>
                      <a:endParaRPr lang="en-GB" sz="900" b="1" i="0" u="none" strike="noStrike" dirty="0">
                        <a:solidFill>
                          <a:schemeClr val="bg1"/>
                        </a:solidFill>
                        <a:effectLst/>
                        <a:latin typeface="+mn-lt"/>
                      </a:endParaRPr>
                    </a:p>
                  </a:txBody>
                  <a:tcPr marL="20250" marR="20250" marT="20250" marB="2025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t">
                        <a:buNone/>
                      </a:pPr>
                      <a:r>
                        <a:rPr lang="en-GB" sz="900" b="1" u="none" strike="noStrike" dirty="0">
                          <a:solidFill>
                            <a:schemeClr val="bg1"/>
                          </a:solidFill>
                          <a:effectLst/>
                          <a:latin typeface="+mn-lt"/>
                        </a:rPr>
                        <a:t>Location of impact, risk or opportunity in value chain</a:t>
                      </a:r>
                      <a:endParaRPr lang="en-GB" sz="900" b="1" i="0" u="none" strike="noStrike" dirty="0">
                        <a:solidFill>
                          <a:schemeClr val="bg1"/>
                        </a:solidFill>
                        <a:effectLst/>
                        <a:latin typeface="+mn-lt"/>
                      </a:endParaRPr>
                    </a:p>
                  </a:txBody>
                  <a:tcPr marL="20250" marR="20250" marT="20250" marB="2025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t">
                        <a:buNone/>
                      </a:pPr>
                      <a:r>
                        <a:rPr lang="en-GB" sz="900" b="1" u="none" strike="noStrike" dirty="0">
                          <a:solidFill>
                            <a:schemeClr val="bg1"/>
                          </a:solidFill>
                          <a:effectLst/>
                          <a:latin typeface="+mn-lt"/>
                        </a:rPr>
                        <a:t>Detailed description of potential or actual impact, risk or opportunity</a:t>
                      </a:r>
                      <a:endParaRPr lang="en-GB" sz="900" b="1" i="0" u="none" strike="noStrike" dirty="0">
                        <a:solidFill>
                          <a:schemeClr val="bg1"/>
                        </a:solidFill>
                        <a:effectLst/>
                        <a:latin typeface="+mn-lt"/>
                      </a:endParaRPr>
                    </a:p>
                  </a:txBody>
                  <a:tcPr marL="20250" marR="20250" marT="20250" marB="2025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t">
                        <a:buNone/>
                      </a:pPr>
                      <a:r>
                        <a:rPr lang="en-GB" sz="900" b="1" u="none" strike="noStrike" dirty="0">
                          <a:solidFill>
                            <a:schemeClr val="bg1"/>
                          </a:solidFill>
                          <a:effectLst/>
                          <a:latin typeface="+mn-lt"/>
                        </a:rPr>
                        <a:t>Description of financial effect(s) of the impact, risk or opportunity</a:t>
                      </a:r>
                      <a:endParaRPr lang="en-GB" sz="900" b="1" i="0" u="none" strike="noStrike" dirty="0">
                        <a:solidFill>
                          <a:schemeClr val="bg1"/>
                        </a:solidFill>
                        <a:effectLst/>
                        <a:latin typeface="+mn-lt"/>
                      </a:endParaRPr>
                    </a:p>
                  </a:txBody>
                  <a:tcPr marL="20250" marR="20250" marT="20250" marB="2025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t">
                        <a:buNone/>
                      </a:pPr>
                      <a:r>
                        <a:rPr lang="en-GB" sz="900" b="1" u="none" strike="noStrike" dirty="0">
                          <a:solidFill>
                            <a:schemeClr val="bg1"/>
                          </a:solidFill>
                          <a:effectLst/>
                          <a:latin typeface="+mn-lt"/>
                        </a:rPr>
                        <a:t>E/S/G</a:t>
                      </a:r>
                      <a:endParaRPr lang="en-GB" sz="900" b="1" i="0" u="none" strike="noStrike" dirty="0">
                        <a:solidFill>
                          <a:schemeClr val="bg1"/>
                        </a:solidFill>
                        <a:effectLst/>
                        <a:latin typeface="+mn-lt"/>
                      </a:endParaRPr>
                    </a:p>
                  </a:txBody>
                  <a:tcPr marL="20250" marR="20250" marT="20250" marB="2025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t">
                        <a:buNone/>
                      </a:pPr>
                      <a:r>
                        <a:rPr lang="en-GB" sz="900" b="1" u="none" strike="noStrike" dirty="0">
                          <a:solidFill>
                            <a:schemeClr val="bg1"/>
                          </a:solidFill>
                          <a:effectLst/>
                          <a:latin typeface="+mn-lt"/>
                        </a:rPr>
                        <a:t>14 Principles</a:t>
                      </a:r>
                      <a:endParaRPr lang="en-GB" sz="900" b="1" i="0" u="none" strike="noStrike" dirty="0">
                        <a:solidFill>
                          <a:schemeClr val="bg1"/>
                        </a:solidFill>
                        <a:effectLst/>
                        <a:latin typeface="+mn-lt"/>
                      </a:endParaRPr>
                    </a:p>
                  </a:txBody>
                  <a:tcPr marL="20250" marR="20250" marT="20250" marB="20250" anchor="ctr">
                    <a:lnL w="9525" cap="flat" cmpd="sng" algn="ctr">
                      <a:solidFill>
                        <a:schemeClr val="bg1"/>
                      </a:solidFill>
                      <a:prstDash val="solid"/>
                      <a:round/>
                      <a:headEnd type="none" w="med" len="med"/>
                      <a:tailEnd type="none" w="med" len="med"/>
                    </a:lnL>
                    <a:lnR w="12700" cmpd="sng">
                      <a:noFill/>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515201035"/>
                  </a:ext>
                </a:extLst>
              </a:tr>
              <a:tr h="1728000">
                <a:tc>
                  <a:txBody>
                    <a:bodyPr/>
                    <a:lstStyle/>
                    <a:p>
                      <a:pPr algn="l" fontAlgn="t">
                        <a:buNone/>
                      </a:pPr>
                      <a:r>
                        <a:rPr lang="en-GB" sz="900" u="none" strike="noStrike" dirty="0">
                          <a:effectLst/>
                          <a:latin typeface="+mn-lt"/>
                        </a:rPr>
                        <a:t>1</a:t>
                      </a:r>
                      <a:endParaRPr lang="en-GB" sz="900" b="0" i="0" u="none" strike="noStrike" dirty="0">
                        <a:solidFill>
                          <a:srgbClr val="000000"/>
                        </a:solidFill>
                        <a:effectLst/>
                        <a:latin typeface="+mn-lt"/>
                      </a:endParaRPr>
                    </a:p>
                  </a:txBody>
                  <a:tcPr marL="20250" marR="20250" marT="20250" marB="20250">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lang="en-GB" sz="900" u="none" strike="noStrike" dirty="0">
                          <a:effectLst/>
                          <a:latin typeface="+mn-lt"/>
                        </a:rPr>
                        <a:t>Climate Change</a:t>
                      </a:r>
                      <a:endParaRPr lang="en-GB" sz="900" b="0" i="0" u="none" strike="noStrike" dirty="0">
                        <a:solidFill>
                          <a:srgbClr val="000000"/>
                        </a:solidFill>
                        <a:effectLst/>
                        <a:latin typeface="+mn-lt"/>
                      </a:endParaRPr>
                    </a:p>
                  </a:txBody>
                  <a:tcPr marL="20250" marR="20250" marT="20250" marB="2025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lang="en-GB" sz="900" u="none" strike="noStrike" dirty="0">
                          <a:effectLst/>
                          <a:latin typeface="+mn-lt"/>
                        </a:rPr>
                        <a:t>Own operations</a:t>
                      </a:r>
                      <a:endParaRPr lang="en-GB" sz="900" b="0" i="0" u="none" strike="noStrike" dirty="0">
                        <a:solidFill>
                          <a:srgbClr val="000000"/>
                        </a:solidFill>
                        <a:effectLst/>
                        <a:latin typeface="+mn-lt"/>
                      </a:endParaRPr>
                    </a:p>
                  </a:txBody>
                  <a:tcPr marL="20250" marR="20250" marT="20250" marB="2025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lang="en-GB" sz="900" u="none" strike="noStrike" dirty="0">
                          <a:effectLst/>
                          <a:latin typeface="+mn-lt"/>
                        </a:rPr>
                        <a:t>Impact or risk of inadequate climate-related risk management and implement-ation strategies </a:t>
                      </a:r>
                      <a:endParaRPr lang="en-GB" sz="900" b="0" i="0" u="none" strike="noStrike" dirty="0">
                        <a:solidFill>
                          <a:srgbClr val="000000"/>
                        </a:solidFill>
                        <a:effectLst/>
                        <a:latin typeface="+mn-lt"/>
                      </a:endParaRPr>
                    </a:p>
                  </a:txBody>
                  <a:tcPr marL="20250" marR="20250" marT="20250" marB="2025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lang="en-GB" sz="900" u="none" strike="noStrike" dirty="0">
                          <a:effectLst/>
                          <a:latin typeface="+mn-lt"/>
                        </a:rPr>
                        <a:t>Loss of revenue, reputation damage, increase in operating and supply costs, increase in financial penalties, reduced ability to secure investment or access to new sources of capital, delay in business exit resulting in financial impact to directors and founders</a:t>
                      </a:r>
                      <a:endParaRPr lang="en-GB" sz="900" b="0" i="0" u="none" strike="noStrike" dirty="0">
                        <a:solidFill>
                          <a:srgbClr val="000000"/>
                        </a:solidFill>
                        <a:effectLst/>
                        <a:latin typeface="+mn-lt"/>
                      </a:endParaRPr>
                    </a:p>
                  </a:txBody>
                  <a:tcPr marL="20250" marR="20250" marT="20250" marB="2025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b">
                        <a:buNone/>
                      </a:pPr>
                      <a:r>
                        <a:rPr lang="en-GB" sz="900" u="none" strike="noStrike" dirty="0">
                          <a:effectLst/>
                          <a:latin typeface="+mn-lt"/>
                        </a:rPr>
                        <a:t>E</a:t>
                      </a:r>
                      <a:endParaRPr lang="en-GB" sz="900" b="0" i="0" u="none" strike="noStrike" dirty="0">
                        <a:solidFill>
                          <a:srgbClr val="000000"/>
                        </a:solidFill>
                        <a:effectLst/>
                        <a:latin typeface="+mn-lt"/>
                      </a:endParaRPr>
                    </a:p>
                  </a:txBody>
                  <a:tcPr marL="20250" marR="20250" marT="20250" marB="2025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b">
                        <a:buNone/>
                      </a:pPr>
                      <a:r>
                        <a:rPr lang="en-GB" sz="900" u="none" strike="noStrike" dirty="0">
                          <a:effectLst/>
                          <a:latin typeface="+mn-lt"/>
                        </a:rPr>
                        <a:t>5. Climate Resilience</a:t>
                      </a:r>
                      <a:endParaRPr lang="en-GB" sz="900" b="0" i="0" u="none" strike="noStrike" dirty="0">
                        <a:solidFill>
                          <a:srgbClr val="000000"/>
                        </a:solidFill>
                        <a:effectLst/>
                        <a:latin typeface="+mn-lt"/>
                      </a:endParaRPr>
                    </a:p>
                  </a:txBody>
                  <a:tcPr marL="20250" marR="20250" marT="20250" marB="20250">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4007350917"/>
                  </a:ext>
                </a:extLst>
              </a:tr>
              <a:tr h="194805">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20250" marR="20250" marT="20250" marB="20250">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20250" marR="20250" marT="20250" marB="2025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20250" marR="20250" marT="20250" marB="2025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ctr">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20250" marR="20250" marT="20250" marB="2025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20250" marR="20250" marT="20250" marB="2025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20250" marR="20250" marT="20250" marB="2025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20250" marR="20250" marT="20250" marB="20250">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752035042"/>
                  </a:ext>
                </a:extLst>
              </a:tr>
            </a:tbl>
          </a:graphicData>
        </a:graphic>
      </p:graphicFrame>
      <p:grpSp>
        <p:nvGrpSpPr>
          <p:cNvPr id="92" name="Group 91">
            <a:extLst>
              <a:ext uri="{FF2B5EF4-FFF2-40B4-BE49-F238E27FC236}">
                <a16:creationId xmlns:a16="http://schemas.microsoft.com/office/drawing/2014/main" id="{9977431C-EC51-E414-9CAA-4E11940918C2}"/>
              </a:ext>
            </a:extLst>
          </p:cNvPr>
          <p:cNvGrpSpPr/>
          <p:nvPr/>
        </p:nvGrpSpPr>
        <p:grpSpPr>
          <a:xfrm>
            <a:off x="217487" y="1328738"/>
            <a:ext cx="13269913" cy="6229350"/>
            <a:chOff x="217487" y="1328738"/>
            <a:chExt cx="13269913" cy="6229350"/>
          </a:xfrm>
        </p:grpSpPr>
        <p:sp>
          <p:nvSpPr>
            <p:cNvPr id="2" name="Rectangle 1">
              <a:extLst>
                <a:ext uri="{FF2B5EF4-FFF2-40B4-BE49-F238E27FC236}">
                  <a16:creationId xmlns:a16="http://schemas.microsoft.com/office/drawing/2014/main" id="{93216955-E3E1-E30D-D492-FBECB7D5DDD5}"/>
                </a:ext>
              </a:extLst>
            </p:cNvPr>
            <p:cNvSpPr/>
            <p:nvPr/>
          </p:nvSpPr>
          <p:spPr>
            <a:xfrm>
              <a:off x="217488" y="1328738"/>
              <a:ext cx="1908492" cy="8229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r>
                <a:rPr lang="en-IN" sz="1400" b="1" dirty="0"/>
                <a:t>Description</a:t>
              </a:r>
            </a:p>
          </p:txBody>
        </p:sp>
        <p:sp>
          <p:nvSpPr>
            <p:cNvPr id="6" name="Rectangle 5">
              <a:extLst>
                <a:ext uri="{FF2B5EF4-FFF2-40B4-BE49-F238E27FC236}">
                  <a16:creationId xmlns:a16="http://schemas.microsoft.com/office/drawing/2014/main" id="{C3FE855C-C325-AFA2-9484-00FB24939272}"/>
                </a:ext>
              </a:extLst>
            </p:cNvPr>
            <p:cNvSpPr/>
            <p:nvPr/>
          </p:nvSpPr>
          <p:spPr>
            <a:xfrm>
              <a:off x="217488" y="2268538"/>
              <a:ext cx="1908492" cy="8229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r>
                <a:rPr lang="en-IN" sz="1400" b="1" dirty="0"/>
                <a:t>Who is Involved</a:t>
              </a:r>
            </a:p>
          </p:txBody>
        </p:sp>
        <p:sp>
          <p:nvSpPr>
            <p:cNvPr id="8" name="Rectangle 7">
              <a:extLst>
                <a:ext uri="{FF2B5EF4-FFF2-40B4-BE49-F238E27FC236}">
                  <a16:creationId xmlns:a16="http://schemas.microsoft.com/office/drawing/2014/main" id="{418130C4-FC0C-3DC2-FD8F-51B9F12AC450}"/>
                </a:ext>
              </a:extLst>
            </p:cNvPr>
            <p:cNvSpPr/>
            <p:nvPr/>
          </p:nvSpPr>
          <p:spPr>
            <a:xfrm>
              <a:off x="2125980" y="1328738"/>
              <a:ext cx="11361420" cy="82296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Create comprehensive list of potential sustainability topics using CIBJO Wheel, competitor analysis, and regulatory requirements</a:t>
              </a:r>
            </a:p>
          </p:txBody>
        </p:sp>
        <p:sp>
          <p:nvSpPr>
            <p:cNvPr id="9" name="Rectangle 8">
              <a:extLst>
                <a:ext uri="{FF2B5EF4-FFF2-40B4-BE49-F238E27FC236}">
                  <a16:creationId xmlns:a16="http://schemas.microsoft.com/office/drawing/2014/main" id="{75DE261B-DB18-97E9-A459-3B3999127498}"/>
                </a:ext>
              </a:extLst>
            </p:cNvPr>
            <p:cNvSpPr/>
            <p:nvPr/>
          </p:nvSpPr>
          <p:spPr>
            <a:xfrm>
              <a:off x="2125980" y="2268538"/>
              <a:ext cx="7460933" cy="82296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Sustainability lead, operations manager, one senior executive</a:t>
              </a:r>
            </a:p>
          </p:txBody>
        </p:sp>
        <p:sp>
          <p:nvSpPr>
            <p:cNvPr id="12" name="Rectangle 11">
              <a:extLst>
                <a:ext uri="{FF2B5EF4-FFF2-40B4-BE49-F238E27FC236}">
                  <a16:creationId xmlns:a16="http://schemas.microsoft.com/office/drawing/2014/main" id="{71046E95-E282-3CD1-3E5D-1FA7391FD8C9}"/>
                </a:ext>
              </a:extLst>
            </p:cNvPr>
            <p:cNvSpPr/>
            <p:nvPr/>
          </p:nvSpPr>
          <p:spPr>
            <a:xfrm>
              <a:off x="9719628" y="2268538"/>
              <a:ext cx="1908492" cy="8229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r>
                <a:rPr lang="en-IN" sz="1400" b="1" dirty="0"/>
                <a:t>Duration</a:t>
              </a:r>
            </a:p>
          </p:txBody>
        </p:sp>
        <p:sp>
          <p:nvSpPr>
            <p:cNvPr id="15" name="Rectangle 14">
              <a:extLst>
                <a:ext uri="{FF2B5EF4-FFF2-40B4-BE49-F238E27FC236}">
                  <a16:creationId xmlns:a16="http://schemas.microsoft.com/office/drawing/2014/main" id="{8F71A835-3B16-0B4D-92F9-C831B4B48006}"/>
                </a:ext>
              </a:extLst>
            </p:cNvPr>
            <p:cNvSpPr/>
            <p:nvPr/>
          </p:nvSpPr>
          <p:spPr>
            <a:xfrm>
              <a:off x="11628121" y="2268538"/>
              <a:ext cx="1856104" cy="82296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400" dirty="0">
                  <a:solidFill>
                    <a:schemeClr val="tx1"/>
                  </a:solidFill>
                </a:rPr>
                <a:t>0.5 days</a:t>
              </a:r>
            </a:p>
          </p:txBody>
        </p:sp>
        <p:sp>
          <p:nvSpPr>
            <p:cNvPr id="16" name="Rectangle 15">
              <a:extLst>
                <a:ext uri="{FF2B5EF4-FFF2-40B4-BE49-F238E27FC236}">
                  <a16:creationId xmlns:a16="http://schemas.microsoft.com/office/drawing/2014/main" id="{1886C088-D6FF-A5AC-2E73-305A6906E520}"/>
                </a:ext>
              </a:extLst>
            </p:cNvPr>
            <p:cNvSpPr/>
            <p:nvPr/>
          </p:nvSpPr>
          <p:spPr>
            <a:xfrm>
              <a:off x="217488" y="3568542"/>
              <a:ext cx="13266737" cy="708491"/>
            </a:xfrm>
            <a:prstGeom prst="rect">
              <a:avLst/>
            </a:prstGeom>
            <a:solidFill>
              <a:schemeClr val="accent2"/>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TextBox 16">
              <a:extLst>
                <a:ext uri="{FF2B5EF4-FFF2-40B4-BE49-F238E27FC236}">
                  <a16:creationId xmlns:a16="http://schemas.microsoft.com/office/drawing/2014/main" id="{1CEAEC82-E36A-E8DD-4799-A7B21AD44D47}"/>
                </a:ext>
              </a:extLst>
            </p:cNvPr>
            <p:cNvSpPr txBox="1"/>
            <p:nvPr/>
          </p:nvSpPr>
          <p:spPr>
            <a:xfrm>
              <a:off x="1524646" y="3979128"/>
              <a:ext cx="535403" cy="215444"/>
            </a:xfrm>
            <a:prstGeom prst="rect">
              <a:avLst/>
            </a:prstGeom>
            <a:noFill/>
          </p:spPr>
          <p:txBody>
            <a:bodyPr wrap="none" lIns="0" tIns="0" rIns="0" bIns="0" rtlCol="0" anchor="ctr">
              <a:spAutoFit/>
            </a:bodyPr>
            <a:lstStyle/>
            <a:p>
              <a:pPr algn="ctr"/>
              <a:r>
                <a:rPr lang="en-IN" sz="1400" b="1" dirty="0">
                  <a:solidFill>
                    <a:schemeClr val="bg1"/>
                  </a:solidFill>
                </a:rPr>
                <a:t>Inputs</a:t>
              </a:r>
            </a:p>
          </p:txBody>
        </p:sp>
        <p:sp>
          <p:nvSpPr>
            <p:cNvPr id="18" name="Rectangle 17">
              <a:extLst>
                <a:ext uri="{FF2B5EF4-FFF2-40B4-BE49-F238E27FC236}">
                  <a16:creationId xmlns:a16="http://schemas.microsoft.com/office/drawing/2014/main" id="{501B7BED-79D2-3D2A-5039-A717A571CC2E}"/>
                </a:ext>
              </a:extLst>
            </p:cNvPr>
            <p:cNvSpPr/>
            <p:nvPr/>
          </p:nvSpPr>
          <p:spPr>
            <a:xfrm>
              <a:off x="217487" y="4277032"/>
              <a:ext cx="3149720" cy="3281056"/>
            </a:xfrm>
            <a:prstGeom prst="rect">
              <a:avLst/>
            </a:prstGeom>
            <a:no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90000" bIns="90000" rtlCol="0" anchor="t"/>
            <a:lstStyle/>
            <a:p>
              <a:pPr marL="252000" indent="-252000">
                <a:spcAft>
                  <a:spcPts val="600"/>
                </a:spcAft>
                <a:buFont typeface="Arial" panose="020B0604020202020204" pitchFamily="34" charset="0"/>
                <a:buChar char="•"/>
              </a:pPr>
              <a:r>
                <a:rPr lang="en-US" sz="1400" dirty="0">
                  <a:solidFill>
                    <a:schemeClr val="tx1"/>
                  </a:solidFill>
                </a:rPr>
                <a:t>CIBJO ESG Wheel categories </a:t>
              </a:r>
              <a:br>
                <a:rPr lang="en-US" sz="1400" dirty="0">
                  <a:solidFill>
                    <a:schemeClr val="tx1"/>
                  </a:solidFill>
                </a:rPr>
              </a:br>
              <a:r>
                <a:rPr lang="en-US" sz="1400" dirty="0">
                  <a:solidFill>
                    <a:schemeClr val="tx1"/>
                  </a:solidFill>
                </a:rPr>
                <a:t>(14 principles)</a:t>
              </a:r>
            </a:p>
            <a:p>
              <a:pPr marL="252000" indent="-252000">
                <a:spcAft>
                  <a:spcPts val="600"/>
                </a:spcAft>
                <a:buFont typeface="Arial" panose="020B0604020202020204" pitchFamily="34" charset="0"/>
                <a:buChar char="•"/>
              </a:pPr>
              <a:r>
                <a:rPr lang="en-US" sz="1400" dirty="0">
                  <a:solidFill>
                    <a:schemeClr val="tx1"/>
                  </a:solidFill>
                </a:rPr>
                <a:t>Business context from Step 1</a:t>
              </a:r>
            </a:p>
            <a:p>
              <a:pPr marL="252000" indent="-252000">
                <a:spcAft>
                  <a:spcPts val="600"/>
                </a:spcAft>
                <a:buFont typeface="Arial" panose="020B0604020202020204" pitchFamily="34" charset="0"/>
                <a:buChar char="•"/>
              </a:pPr>
              <a:r>
                <a:rPr lang="en-US" sz="1400" dirty="0">
                  <a:solidFill>
                    <a:schemeClr val="tx1"/>
                  </a:solidFill>
                </a:rPr>
                <a:t>Stakeholder perspectives from Step 2</a:t>
              </a:r>
            </a:p>
            <a:p>
              <a:pPr marL="252000" indent="-252000">
                <a:spcAft>
                  <a:spcPts val="600"/>
                </a:spcAft>
                <a:buFont typeface="Arial" panose="020B0604020202020204" pitchFamily="34" charset="0"/>
                <a:buChar char="•"/>
              </a:pPr>
              <a:r>
                <a:rPr lang="en-US" sz="1400" dirty="0">
                  <a:solidFill>
                    <a:schemeClr val="tx1"/>
                  </a:solidFill>
                </a:rPr>
                <a:t>3-5 competitor sustainability reports</a:t>
              </a:r>
            </a:p>
            <a:p>
              <a:pPr marL="252000" indent="-252000">
                <a:spcAft>
                  <a:spcPts val="600"/>
                </a:spcAft>
                <a:buFont typeface="Arial" panose="020B0604020202020204" pitchFamily="34" charset="0"/>
                <a:buChar char="•"/>
              </a:pPr>
              <a:r>
                <a:rPr lang="en-US" sz="1400" dirty="0">
                  <a:solidFill>
                    <a:schemeClr val="tx1"/>
                  </a:solidFill>
                </a:rPr>
                <a:t>Regulatory requirements for your jurisdiction</a:t>
              </a:r>
            </a:p>
            <a:p>
              <a:pPr marL="252000" indent="-252000">
                <a:spcAft>
                  <a:spcPts val="600"/>
                </a:spcAft>
                <a:buFont typeface="Arial" panose="020B0604020202020204" pitchFamily="34" charset="0"/>
                <a:buChar char="•"/>
              </a:pPr>
              <a:r>
                <a:rPr lang="en-US" sz="1400" dirty="0">
                  <a:solidFill>
                    <a:schemeClr val="tx1"/>
                  </a:solidFill>
                </a:rPr>
                <a:t>Industry standards and frameworks</a:t>
              </a:r>
            </a:p>
          </p:txBody>
        </p:sp>
        <p:sp>
          <p:nvSpPr>
            <p:cNvPr id="19" name="Rectangle 18">
              <a:extLst>
                <a:ext uri="{FF2B5EF4-FFF2-40B4-BE49-F238E27FC236}">
                  <a16:creationId xmlns:a16="http://schemas.microsoft.com/office/drawing/2014/main" id="{8F86AEAA-3416-0B37-51BA-5A979C0FF5D0}"/>
                </a:ext>
              </a:extLst>
            </p:cNvPr>
            <p:cNvSpPr/>
            <p:nvPr/>
          </p:nvSpPr>
          <p:spPr>
            <a:xfrm>
              <a:off x="3589827" y="4277032"/>
              <a:ext cx="3149720" cy="3281056"/>
            </a:xfrm>
            <a:prstGeom prst="rect">
              <a:avLst/>
            </a:prstGeom>
            <a:no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90000" bIns="90000" rtlCol="0" anchor="t"/>
            <a:lstStyle/>
            <a:p>
              <a:pPr marL="252000" indent="-252000">
                <a:spcAft>
                  <a:spcPts val="600"/>
                </a:spcAft>
                <a:buFont typeface="Arial" panose="020B0604020202020204" pitchFamily="34" charset="0"/>
                <a:buChar char="•"/>
              </a:pPr>
              <a:r>
                <a:rPr lang="en-US" sz="1400" dirty="0">
                  <a:solidFill>
                    <a:schemeClr val="tx1"/>
                  </a:solidFill>
                </a:rPr>
                <a:t>Half-day workshop using CIBJO Wheel as foundation, reviewing competitor reports, mapping regulatory requirements, incorporating stakeholder input themes. Generate comprehensive list using structured approach</a:t>
              </a:r>
            </a:p>
          </p:txBody>
        </p:sp>
        <p:sp>
          <p:nvSpPr>
            <p:cNvPr id="20" name="Rectangle 19">
              <a:extLst>
                <a:ext uri="{FF2B5EF4-FFF2-40B4-BE49-F238E27FC236}">
                  <a16:creationId xmlns:a16="http://schemas.microsoft.com/office/drawing/2014/main" id="{82612759-0CC0-9AE3-D905-C26280526AF1}"/>
                </a:ext>
              </a:extLst>
            </p:cNvPr>
            <p:cNvSpPr/>
            <p:nvPr/>
          </p:nvSpPr>
          <p:spPr>
            <a:xfrm>
              <a:off x="6962165" y="4277032"/>
              <a:ext cx="6522060" cy="3281056"/>
            </a:xfrm>
            <a:prstGeom prst="rect">
              <a:avLst/>
            </a:prstGeom>
            <a:no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90000" bIns="90000" rtlCol="0" anchor="t"/>
            <a:lstStyle/>
            <a:p>
              <a:pPr marL="285750" indent="-285750">
                <a:buFont typeface="Arial" panose="020B0604020202020204" pitchFamily="34" charset="0"/>
                <a:buChar char="•"/>
              </a:pPr>
              <a:endParaRPr lang="en-IN" sz="1400" dirty="0">
                <a:solidFill>
                  <a:schemeClr val="tx1"/>
                </a:solidFill>
              </a:endParaRPr>
            </a:p>
          </p:txBody>
        </p:sp>
        <p:sp>
          <p:nvSpPr>
            <p:cNvPr id="23" name="TextBox 22">
              <a:extLst>
                <a:ext uri="{FF2B5EF4-FFF2-40B4-BE49-F238E27FC236}">
                  <a16:creationId xmlns:a16="http://schemas.microsoft.com/office/drawing/2014/main" id="{AE10D4E1-9854-5A6F-6D37-ED7B963B92F6}"/>
                </a:ext>
              </a:extLst>
            </p:cNvPr>
            <p:cNvSpPr txBox="1"/>
            <p:nvPr/>
          </p:nvSpPr>
          <p:spPr>
            <a:xfrm>
              <a:off x="4836871" y="3979128"/>
              <a:ext cx="655629" cy="215444"/>
            </a:xfrm>
            <a:prstGeom prst="rect">
              <a:avLst/>
            </a:prstGeom>
            <a:noFill/>
          </p:spPr>
          <p:txBody>
            <a:bodyPr wrap="none" lIns="0" tIns="0" rIns="0" bIns="0" rtlCol="0" anchor="ctr">
              <a:spAutoFit/>
            </a:bodyPr>
            <a:lstStyle/>
            <a:p>
              <a:pPr algn="ctr"/>
              <a:r>
                <a:rPr lang="en-IN" sz="1400" b="1" dirty="0">
                  <a:solidFill>
                    <a:schemeClr val="bg1"/>
                  </a:solidFill>
                </a:rPr>
                <a:t>Actions</a:t>
              </a:r>
            </a:p>
          </p:txBody>
        </p:sp>
        <p:grpSp>
          <p:nvGrpSpPr>
            <p:cNvPr id="36" name="Group 35">
              <a:extLst>
                <a:ext uri="{FF2B5EF4-FFF2-40B4-BE49-F238E27FC236}">
                  <a16:creationId xmlns:a16="http://schemas.microsoft.com/office/drawing/2014/main" id="{3B6C5FD0-242A-FA16-A9BE-24D9747EF069}"/>
                </a:ext>
              </a:extLst>
            </p:cNvPr>
            <p:cNvGrpSpPr/>
            <p:nvPr/>
          </p:nvGrpSpPr>
          <p:grpSpPr>
            <a:xfrm>
              <a:off x="3478517" y="3687142"/>
              <a:ext cx="3372340" cy="471291"/>
              <a:chOff x="3478517" y="3316084"/>
              <a:chExt cx="3372340" cy="245518"/>
            </a:xfrm>
          </p:grpSpPr>
          <p:cxnSp>
            <p:nvCxnSpPr>
              <p:cNvPr id="33" name="Straight Connector 32">
                <a:extLst>
                  <a:ext uri="{FF2B5EF4-FFF2-40B4-BE49-F238E27FC236}">
                    <a16:creationId xmlns:a16="http://schemas.microsoft.com/office/drawing/2014/main" id="{3E6D1E6C-70EA-C549-889C-A50A4AB856F3}"/>
                  </a:ext>
                </a:extLst>
              </p:cNvPr>
              <p:cNvCxnSpPr>
                <a:cxnSpLocks/>
              </p:cNvCxnSpPr>
              <p:nvPr/>
            </p:nvCxnSpPr>
            <p:spPr>
              <a:xfrm>
                <a:off x="3478517" y="3316084"/>
                <a:ext cx="0" cy="245518"/>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2039B4E6-79F8-D79B-AC92-17B02195BA7F}"/>
                  </a:ext>
                </a:extLst>
              </p:cNvPr>
              <p:cNvCxnSpPr>
                <a:cxnSpLocks/>
              </p:cNvCxnSpPr>
              <p:nvPr/>
            </p:nvCxnSpPr>
            <p:spPr>
              <a:xfrm>
                <a:off x="6850857" y="3316084"/>
                <a:ext cx="0" cy="245518"/>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37" name="Oval 36">
              <a:extLst>
                <a:ext uri="{FF2B5EF4-FFF2-40B4-BE49-F238E27FC236}">
                  <a16:creationId xmlns:a16="http://schemas.microsoft.com/office/drawing/2014/main" id="{F5C3B64F-DFF9-EBFF-56A3-201D4C612938}"/>
                </a:ext>
              </a:extLst>
            </p:cNvPr>
            <p:cNvSpPr/>
            <p:nvPr/>
          </p:nvSpPr>
          <p:spPr>
            <a:xfrm>
              <a:off x="1451583" y="3235285"/>
              <a:ext cx="681528" cy="681528"/>
            </a:xfrm>
            <a:prstGeom prst="ellipse">
              <a:avLst/>
            </a:prstGeom>
            <a:solidFill>
              <a:schemeClr val="bg1"/>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8" name="Oval 37">
              <a:extLst>
                <a:ext uri="{FF2B5EF4-FFF2-40B4-BE49-F238E27FC236}">
                  <a16:creationId xmlns:a16="http://schemas.microsoft.com/office/drawing/2014/main" id="{3888A11F-4D94-84BA-5985-83C4CDA721ED}"/>
                </a:ext>
              </a:extLst>
            </p:cNvPr>
            <p:cNvSpPr/>
            <p:nvPr/>
          </p:nvSpPr>
          <p:spPr>
            <a:xfrm>
              <a:off x="4823922" y="3235285"/>
              <a:ext cx="681528" cy="681528"/>
            </a:xfrm>
            <a:prstGeom prst="ellipse">
              <a:avLst/>
            </a:prstGeom>
            <a:solidFill>
              <a:schemeClr val="bg1"/>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9" name="Oval 38">
              <a:extLst>
                <a:ext uri="{FF2B5EF4-FFF2-40B4-BE49-F238E27FC236}">
                  <a16:creationId xmlns:a16="http://schemas.microsoft.com/office/drawing/2014/main" id="{6B4790E5-E5AE-9DFA-88B9-D6C9CC4A43F2}"/>
                </a:ext>
              </a:extLst>
            </p:cNvPr>
            <p:cNvSpPr/>
            <p:nvPr/>
          </p:nvSpPr>
          <p:spPr>
            <a:xfrm>
              <a:off x="9882430" y="3235285"/>
              <a:ext cx="681528" cy="681528"/>
            </a:xfrm>
            <a:prstGeom prst="ellipse">
              <a:avLst/>
            </a:prstGeom>
            <a:solidFill>
              <a:schemeClr val="bg1"/>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4" name="TextBox 23">
              <a:extLst>
                <a:ext uri="{FF2B5EF4-FFF2-40B4-BE49-F238E27FC236}">
                  <a16:creationId xmlns:a16="http://schemas.microsoft.com/office/drawing/2014/main" id="{1634411F-69F7-844D-C4EA-E667A1979480}"/>
                </a:ext>
              </a:extLst>
            </p:cNvPr>
            <p:cNvSpPr txBox="1"/>
            <p:nvPr/>
          </p:nvSpPr>
          <p:spPr>
            <a:xfrm>
              <a:off x="9880953" y="3979128"/>
              <a:ext cx="684483" cy="215444"/>
            </a:xfrm>
            <a:prstGeom prst="rect">
              <a:avLst/>
            </a:prstGeom>
            <a:noFill/>
          </p:spPr>
          <p:txBody>
            <a:bodyPr wrap="none" lIns="0" tIns="0" rIns="0" bIns="0" rtlCol="0" anchor="ctr">
              <a:spAutoFit/>
            </a:bodyPr>
            <a:lstStyle/>
            <a:p>
              <a:pPr algn="ctr"/>
              <a:r>
                <a:rPr lang="en-IN" sz="1400" b="1" dirty="0">
                  <a:solidFill>
                    <a:schemeClr val="bg1"/>
                  </a:solidFill>
                </a:rPr>
                <a:t>Outputs</a:t>
              </a:r>
            </a:p>
          </p:txBody>
        </p:sp>
        <p:grpSp>
          <p:nvGrpSpPr>
            <p:cNvPr id="2191" name="Group 2190">
              <a:extLst>
                <a:ext uri="{FF2B5EF4-FFF2-40B4-BE49-F238E27FC236}">
                  <a16:creationId xmlns:a16="http://schemas.microsoft.com/office/drawing/2014/main" id="{4AF94524-96AC-0273-7752-8AB797626D4A}"/>
                </a:ext>
              </a:extLst>
            </p:cNvPr>
            <p:cNvGrpSpPr/>
            <p:nvPr/>
          </p:nvGrpSpPr>
          <p:grpSpPr>
            <a:xfrm>
              <a:off x="312737" y="1475899"/>
              <a:ext cx="528638" cy="528638"/>
              <a:chOff x="312737" y="1457325"/>
              <a:chExt cx="528638" cy="528638"/>
            </a:xfrm>
          </p:grpSpPr>
          <p:sp>
            <p:nvSpPr>
              <p:cNvPr id="3" name="Oval 2">
                <a:extLst>
                  <a:ext uri="{FF2B5EF4-FFF2-40B4-BE49-F238E27FC236}">
                    <a16:creationId xmlns:a16="http://schemas.microsoft.com/office/drawing/2014/main" id="{68AF6242-E73D-E580-0314-585C2E26DF03}"/>
                  </a:ext>
                </a:extLst>
              </p:cNvPr>
              <p:cNvSpPr/>
              <p:nvPr/>
            </p:nvSpPr>
            <p:spPr>
              <a:xfrm>
                <a:off x="312737" y="1457325"/>
                <a:ext cx="528638" cy="5286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08" name="Group 107">
                <a:extLst>
                  <a:ext uri="{FF2B5EF4-FFF2-40B4-BE49-F238E27FC236}">
                    <a16:creationId xmlns:a16="http://schemas.microsoft.com/office/drawing/2014/main" id="{5DF2ACDA-2E3F-F7A9-F4DC-1107DF26A5EE}"/>
                  </a:ext>
                </a:extLst>
              </p:cNvPr>
              <p:cNvGrpSpPr/>
              <p:nvPr/>
            </p:nvGrpSpPr>
            <p:grpSpPr>
              <a:xfrm>
                <a:off x="461477" y="1564482"/>
                <a:ext cx="231158" cy="314326"/>
                <a:chOff x="-1615756" y="2130425"/>
                <a:chExt cx="1167764" cy="1587912"/>
              </a:xfrm>
            </p:grpSpPr>
            <p:sp>
              <p:nvSpPr>
                <p:cNvPr id="102" name="Freeform: Shape 101">
                  <a:extLst>
                    <a:ext uri="{FF2B5EF4-FFF2-40B4-BE49-F238E27FC236}">
                      <a16:creationId xmlns:a16="http://schemas.microsoft.com/office/drawing/2014/main" id="{167EDBF1-2916-2E4C-650B-3279D12E91FE}"/>
                    </a:ext>
                  </a:extLst>
                </p:cNvPr>
                <p:cNvSpPr/>
                <p:nvPr/>
              </p:nvSpPr>
              <p:spPr>
                <a:xfrm>
                  <a:off x="-1615756" y="2130425"/>
                  <a:ext cx="1167764" cy="1587912"/>
                </a:xfrm>
                <a:custGeom>
                  <a:avLst/>
                  <a:gdLst>
                    <a:gd name="connsiteX0" fmla="*/ 1167765 w 1167764"/>
                    <a:gd name="connsiteY0" fmla="*/ 419767 h 1587912"/>
                    <a:gd name="connsiteX1" fmla="*/ 1167765 w 1167764"/>
                    <a:gd name="connsiteY1" fmla="*/ 1587913 h 1587912"/>
                    <a:gd name="connsiteX2" fmla="*/ 0 w 1167764"/>
                    <a:gd name="connsiteY2" fmla="*/ 1587913 h 1587912"/>
                    <a:gd name="connsiteX3" fmla="*/ 0 w 1167764"/>
                    <a:gd name="connsiteY3" fmla="*/ 0 h 1587912"/>
                    <a:gd name="connsiteX4" fmla="*/ 743236 w 1167764"/>
                    <a:gd name="connsiteY4" fmla="*/ 0 h 1587912"/>
                    <a:gd name="connsiteX5" fmla="*/ 1167765 w 1167764"/>
                    <a:gd name="connsiteY5" fmla="*/ 419767 h 158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7764" h="1587912">
                      <a:moveTo>
                        <a:pt x="1167765" y="419767"/>
                      </a:moveTo>
                      <a:lnTo>
                        <a:pt x="1167765" y="1587913"/>
                      </a:lnTo>
                      <a:lnTo>
                        <a:pt x="0" y="1587913"/>
                      </a:lnTo>
                      <a:lnTo>
                        <a:pt x="0" y="0"/>
                      </a:lnTo>
                      <a:lnTo>
                        <a:pt x="743236" y="0"/>
                      </a:lnTo>
                      <a:lnTo>
                        <a:pt x="1167765" y="419767"/>
                      </a:lnTo>
                      <a:close/>
                    </a:path>
                  </a:pathLst>
                </a:custGeom>
                <a:noFill/>
                <a:ln w="15875" cap="rnd">
                  <a:solidFill>
                    <a:schemeClr val="accent1"/>
                  </a:solidFill>
                  <a:prstDash val="solid"/>
                  <a:round/>
                </a:ln>
              </p:spPr>
              <p:txBody>
                <a:bodyPr rtlCol="0" anchor="ctr"/>
                <a:lstStyle/>
                <a:p>
                  <a:endParaRPr lang="en-IN"/>
                </a:p>
              </p:txBody>
            </p:sp>
            <p:sp>
              <p:nvSpPr>
                <p:cNvPr id="103" name="Freeform: Shape 102">
                  <a:extLst>
                    <a:ext uri="{FF2B5EF4-FFF2-40B4-BE49-F238E27FC236}">
                      <a16:creationId xmlns:a16="http://schemas.microsoft.com/office/drawing/2014/main" id="{18BA68D8-2C44-EFC8-4927-25B59FD49716}"/>
                    </a:ext>
                  </a:extLst>
                </p:cNvPr>
                <p:cNvSpPr/>
                <p:nvPr/>
              </p:nvSpPr>
              <p:spPr>
                <a:xfrm>
                  <a:off x="-872616" y="2146618"/>
                  <a:ext cx="414813" cy="403574"/>
                </a:xfrm>
                <a:custGeom>
                  <a:avLst/>
                  <a:gdLst>
                    <a:gd name="connsiteX0" fmla="*/ 0 w 414813"/>
                    <a:gd name="connsiteY0" fmla="*/ 0 h 403574"/>
                    <a:gd name="connsiteX1" fmla="*/ 0 w 414813"/>
                    <a:gd name="connsiteY1" fmla="*/ 311182 h 403574"/>
                    <a:gd name="connsiteX2" fmla="*/ 94679 w 414813"/>
                    <a:gd name="connsiteY2" fmla="*/ 403574 h 403574"/>
                    <a:gd name="connsiteX3" fmla="*/ 414814 w 414813"/>
                    <a:gd name="connsiteY3" fmla="*/ 403574 h 403574"/>
                  </a:gdLst>
                  <a:ahLst/>
                  <a:cxnLst>
                    <a:cxn ang="0">
                      <a:pos x="connsiteX0" y="connsiteY0"/>
                    </a:cxn>
                    <a:cxn ang="0">
                      <a:pos x="connsiteX1" y="connsiteY1"/>
                    </a:cxn>
                    <a:cxn ang="0">
                      <a:pos x="connsiteX2" y="connsiteY2"/>
                    </a:cxn>
                    <a:cxn ang="0">
                      <a:pos x="connsiteX3" y="connsiteY3"/>
                    </a:cxn>
                  </a:cxnLst>
                  <a:rect l="l" t="t" r="r" b="b"/>
                  <a:pathLst>
                    <a:path w="414813" h="403574">
                      <a:moveTo>
                        <a:pt x="0" y="0"/>
                      </a:moveTo>
                      <a:lnTo>
                        <a:pt x="0" y="311182"/>
                      </a:lnTo>
                      <a:cubicBezTo>
                        <a:pt x="0" y="311182"/>
                        <a:pt x="6763" y="388334"/>
                        <a:pt x="94679" y="403574"/>
                      </a:cubicBezTo>
                      <a:lnTo>
                        <a:pt x="414814" y="403574"/>
                      </a:lnTo>
                    </a:path>
                  </a:pathLst>
                </a:custGeom>
                <a:noFill/>
                <a:ln w="15875" cap="rnd">
                  <a:solidFill>
                    <a:schemeClr val="accent1"/>
                  </a:solidFill>
                  <a:prstDash val="solid"/>
                  <a:round/>
                </a:ln>
              </p:spPr>
              <p:txBody>
                <a:bodyPr rtlCol="0" anchor="ctr"/>
                <a:lstStyle/>
                <a:p>
                  <a:endParaRPr lang="en-IN"/>
                </a:p>
              </p:txBody>
            </p:sp>
            <p:sp>
              <p:nvSpPr>
                <p:cNvPr id="104" name="Freeform: Shape 103">
                  <a:extLst>
                    <a:ext uri="{FF2B5EF4-FFF2-40B4-BE49-F238E27FC236}">
                      <a16:creationId xmlns:a16="http://schemas.microsoft.com/office/drawing/2014/main" id="{B17A20CB-6177-F69C-4775-C31E0A0EB463}"/>
                    </a:ext>
                  </a:extLst>
                </p:cNvPr>
                <p:cNvSpPr/>
                <p:nvPr/>
              </p:nvSpPr>
              <p:spPr>
                <a:xfrm>
                  <a:off x="-1470024" y="2728024"/>
                  <a:ext cx="658272" cy="9525"/>
                </a:xfrm>
                <a:custGeom>
                  <a:avLst/>
                  <a:gdLst>
                    <a:gd name="connsiteX0" fmla="*/ 0 w 658272"/>
                    <a:gd name="connsiteY0" fmla="*/ 0 h 9525"/>
                    <a:gd name="connsiteX1" fmla="*/ 658273 w 658272"/>
                    <a:gd name="connsiteY1" fmla="*/ 0 h 9525"/>
                  </a:gdLst>
                  <a:ahLst/>
                  <a:cxnLst>
                    <a:cxn ang="0">
                      <a:pos x="connsiteX0" y="connsiteY0"/>
                    </a:cxn>
                    <a:cxn ang="0">
                      <a:pos x="connsiteX1" y="connsiteY1"/>
                    </a:cxn>
                  </a:cxnLst>
                  <a:rect l="l" t="t" r="r" b="b"/>
                  <a:pathLst>
                    <a:path w="658272" h="9525">
                      <a:moveTo>
                        <a:pt x="0" y="0"/>
                      </a:moveTo>
                      <a:lnTo>
                        <a:pt x="658273" y="0"/>
                      </a:lnTo>
                    </a:path>
                  </a:pathLst>
                </a:custGeom>
                <a:ln w="15875" cap="rnd">
                  <a:solidFill>
                    <a:schemeClr val="accent1"/>
                  </a:solidFill>
                  <a:prstDash val="solid"/>
                  <a:round/>
                </a:ln>
              </p:spPr>
              <p:txBody>
                <a:bodyPr rtlCol="0" anchor="ctr"/>
                <a:lstStyle/>
                <a:p>
                  <a:endParaRPr lang="en-IN"/>
                </a:p>
              </p:txBody>
            </p:sp>
            <p:sp>
              <p:nvSpPr>
                <p:cNvPr id="105" name="Freeform: Shape 104">
                  <a:extLst>
                    <a:ext uri="{FF2B5EF4-FFF2-40B4-BE49-F238E27FC236}">
                      <a16:creationId xmlns:a16="http://schemas.microsoft.com/office/drawing/2014/main" id="{80CE0232-D775-852B-401D-3E050B018060}"/>
                    </a:ext>
                  </a:extLst>
                </p:cNvPr>
                <p:cNvSpPr/>
                <p:nvPr/>
              </p:nvSpPr>
              <p:spPr>
                <a:xfrm>
                  <a:off x="-1470024" y="3181223"/>
                  <a:ext cx="541115" cy="9525"/>
                </a:xfrm>
                <a:custGeom>
                  <a:avLst/>
                  <a:gdLst>
                    <a:gd name="connsiteX0" fmla="*/ 0 w 541115"/>
                    <a:gd name="connsiteY0" fmla="*/ 0 h 9525"/>
                    <a:gd name="connsiteX1" fmla="*/ 541115 w 541115"/>
                    <a:gd name="connsiteY1" fmla="*/ 0 h 9525"/>
                  </a:gdLst>
                  <a:ahLst/>
                  <a:cxnLst>
                    <a:cxn ang="0">
                      <a:pos x="connsiteX0" y="connsiteY0"/>
                    </a:cxn>
                    <a:cxn ang="0">
                      <a:pos x="connsiteX1" y="connsiteY1"/>
                    </a:cxn>
                  </a:cxnLst>
                  <a:rect l="l" t="t" r="r" b="b"/>
                  <a:pathLst>
                    <a:path w="541115" h="9525">
                      <a:moveTo>
                        <a:pt x="0" y="0"/>
                      </a:moveTo>
                      <a:lnTo>
                        <a:pt x="541115" y="0"/>
                      </a:lnTo>
                    </a:path>
                  </a:pathLst>
                </a:custGeom>
                <a:ln w="15875" cap="rnd">
                  <a:solidFill>
                    <a:schemeClr val="accent1"/>
                  </a:solidFill>
                  <a:prstDash val="solid"/>
                  <a:round/>
                </a:ln>
              </p:spPr>
              <p:txBody>
                <a:bodyPr rtlCol="0" anchor="ctr"/>
                <a:lstStyle/>
                <a:p>
                  <a:endParaRPr lang="en-IN"/>
                </a:p>
              </p:txBody>
            </p:sp>
            <p:sp>
              <p:nvSpPr>
                <p:cNvPr id="106" name="Freeform: Shape 105">
                  <a:extLst>
                    <a:ext uri="{FF2B5EF4-FFF2-40B4-BE49-F238E27FC236}">
                      <a16:creationId xmlns:a16="http://schemas.microsoft.com/office/drawing/2014/main" id="{6EB2405D-4E1D-BBBF-6DDB-5EB5E1C3C830}"/>
                    </a:ext>
                  </a:extLst>
                </p:cNvPr>
                <p:cNvSpPr/>
                <p:nvPr/>
              </p:nvSpPr>
              <p:spPr>
                <a:xfrm>
                  <a:off x="-1470024" y="2949289"/>
                  <a:ext cx="827436" cy="9525"/>
                </a:xfrm>
                <a:custGeom>
                  <a:avLst/>
                  <a:gdLst>
                    <a:gd name="connsiteX0" fmla="*/ 0 w 827436"/>
                    <a:gd name="connsiteY0" fmla="*/ 0 h 9525"/>
                    <a:gd name="connsiteX1" fmla="*/ 827437 w 827436"/>
                    <a:gd name="connsiteY1" fmla="*/ 0 h 9525"/>
                  </a:gdLst>
                  <a:ahLst/>
                  <a:cxnLst>
                    <a:cxn ang="0">
                      <a:pos x="connsiteX0" y="connsiteY0"/>
                    </a:cxn>
                    <a:cxn ang="0">
                      <a:pos x="connsiteX1" y="connsiteY1"/>
                    </a:cxn>
                  </a:cxnLst>
                  <a:rect l="l" t="t" r="r" b="b"/>
                  <a:pathLst>
                    <a:path w="827436" h="9525">
                      <a:moveTo>
                        <a:pt x="0" y="0"/>
                      </a:moveTo>
                      <a:lnTo>
                        <a:pt x="827437" y="0"/>
                      </a:lnTo>
                    </a:path>
                  </a:pathLst>
                </a:custGeom>
                <a:ln w="15875" cap="rnd">
                  <a:solidFill>
                    <a:schemeClr val="accent1"/>
                  </a:solidFill>
                  <a:prstDash val="solid"/>
                  <a:round/>
                </a:ln>
              </p:spPr>
              <p:txBody>
                <a:bodyPr rtlCol="0" anchor="ctr"/>
                <a:lstStyle/>
                <a:p>
                  <a:endParaRPr lang="en-IN"/>
                </a:p>
              </p:txBody>
            </p:sp>
            <p:sp>
              <p:nvSpPr>
                <p:cNvPr id="107" name="Freeform: Shape 106">
                  <a:extLst>
                    <a:ext uri="{FF2B5EF4-FFF2-40B4-BE49-F238E27FC236}">
                      <a16:creationId xmlns:a16="http://schemas.microsoft.com/office/drawing/2014/main" id="{2D977D3B-7554-2C1A-D430-738CB76CBEFA}"/>
                    </a:ext>
                  </a:extLst>
                </p:cNvPr>
                <p:cNvSpPr/>
                <p:nvPr/>
              </p:nvSpPr>
              <p:spPr>
                <a:xfrm>
                  <a:off x="-872615" y="3269329"/>
                  <a:ext cx="263842" cy="263842"/>
                </a:xfrm>
                <a:custGeom>
                  <a:avLst/>
                  <a:gdLst>
                    <a:gd name="connsiteX0" fmla="*/ 263843 w 263842"/>
                    <a:gd name="connsiteY0" fmla="*/ 131921 h 263842"/>
                    <a:gd name="connsiteX1" fmla="*/ 131921 w 263842"/>
                    <a:gd name="connsiteY1" fmla="*/ 263843 h 263842"/>
                    <a:gd name="connsiteX2" fmla="*/ 0 w 263842"/>
                    <a:gd name="connsiteY2" fmla="*/ 131921 h 263842"/>
                    <a:gd name="connsiteX3" fmla="*/ 131921 w 263842"/>
                    <a:gd name="connsiteY3" fmla="*/ 0 h 263842"/>
                    <a:gd name="connsiteX4" fmla="*/ 263843 w 263842"/>
                    <a:gd name="connsiteY4" fmla="*/ 131921 h 263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 h="263842">
                      <a:moveTo>
                        <a:pt x="263843" y="131921"/>
                      </a:moveTo>
                      <a:cubicBezTo>
                        <a:pt x="263843" y="204779"/>
                        <a:pt x="204779" y="263843"/>
                        <a:pt x="131921" y="263843"/>
                      </a:cubicBezTo>
                      <a:cubicBezTo>
                        <a:pt x="59063" y="263843"/>
                        <a:pt x="0" y="204779"/>
                        <a:pt x="0" y="131921"/>
                      </a:cubicBezTo>
                      <a:cubicBezTo>
                        <a:pt x="0" y="59063"/>
                        <a:pt x="59063" y="0"/>
                        <a:pt x="131921" y="0"/>
                      </a:cubicBezTo>
                      <a:cubicBezTo>
                        <a:pt x="204779" y="0"/>
                        <a:pt x="263843" y="59063"/>
                        <a:pt x="263843" y="131921"/>
                      </a:cubicBezTo>
                      <a:close/>
                    </a:path>
                  </a:pathLst>
                </a:custGeom>
                <a:noFill/>
                <a:ln w="15875" cap="rnd">
                  <a:solidFill>
                    <a:schemeClr val="accent1"/>
                  </a:solidFill>
                  <a:prstDash val="solid"/>
                  <a:round/>
                </a:ln>
              </p:spPr>
              <p:txBody>
                <a:bodyPr rtlCol="0" anchor="ctr"/>
                <a:lstStyle/>
                <a:p>
                  <a:endParaRPr lang="en-IN"/>
                </a:p>
              </p:txBody>
            </p:sp>
          </p:grpSp>
        </p:grpSp>
        <p:grpSp>
          <p:nvGrpSpPr>
            <p:cNvPr id="2192" name="Group 2191">
              <a:extLst>
                <a:ext uri="{FF2B5EF4-FFF2-40B4-BE49-F238E27FC236}">
                  <a16:creationId xmlns:a16="http://schemas.microsoft.com/office/drawing/2014/main" id="{7E24C42F-9A7D-A7F2-A476-F7126DDB2905}"/>
                </a:ext>
              </a:extLst>
            </p:cNvPr>
            <p:cNvGrpSpPr/>
            <p:nvPr/>
          </p:nvGrpSpPr>
          <p:grpSpPr>
            <a:xfrm>
              <a:off x="312737" y="2415699"/>
              <a:ext cx="528638" cy="528638"/>
              <a:chOff x="312737" y="2397125"/>
              <a:chExt cx="528638" cy="528638"/>
            </a:xfrm>
          </p:grpSpPr>
          <p:sp>
            <p:nvSpPr>
              <p:cNvPr id="7" name="Oval 6">
                <a:extLst>
                  <a:ext uri="{FF2B5EF4-FFF2-40B4-BE49-F238E27FC236}">
                    <a16:creationId xmlns:a16="http://schemas.microsoft.com/office/drawing/2014/main" id="{CC5092D7-A3A5-1C09-E8E1-FF7D868C3B8D}"/>
                  </a:ext>
                </a:extLst>
              </p:cNvPr>
              <p:cNvSpPr/>
              <p:nvPr/>
            </p:nvSpPr>
            <p:spPr>
              <a:xfrm>
                <a:off x="312737" y="2397125"/>
                <a:ext cx="528638" cy="5286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18" name="Group 117">
                <a:extLst>
                  <a:ext uri="{FF2B5EF4-FFF2-40B4-BE49-F238E27FC236}">
                    <a16:creationId xmlns:a16="http://schemas.microsoft.com/office/drawing/2014/main" id="{34385830-0F40-3524-A9DE-2F18B3D932FC}"/>
                  </a:ext>
                </a:extLst>
              </p:cNvPr>
              <p:cNvGrpSpPr/>
              <p:nvPr/>
            </p:nvGrpSpPr>
            <p:grpSpPr>
              <a:xfrm>
                <a:off x="427830" y="2484224"/>
                <a:ext cx="298452" cy="354440"/>
                <a:chOff x="-462263" y="2732367"/>
                <a:chExt cx="733138" cy="870680"/>
              </a:xfrm>
            </p:grpSpPr>
            <p:sp>
              <p:nvSpPr>
                <p:cNvPr id="112" name="Freeform: Shape 111">
                  <a:extLst>
                    <a:ext uri="{FF2B5EF4-FFF2-40B4-BE49-F238E27FC236}">
                      <a16:creationId xmlns:a16="http://schemas.microsoft.com/office/drawing/2014/main" id="{BEFEB1C3-A467-4095-57E8-5DEFA87B42F0}"/>
                    </a:ext>
                  </a:extLst>
                </p:cNvPr>
                <p:cNvSpPr/>
                <p:nvPr/>
              </p:nvSpPr>
              <p:spPr>
                <a:xfrm>
                  <a:off x="-345688" y="2732367"/>
                  <a:ext cx="364769" cy="439102"/>
                </a:xfrm>
                <a:custGeom>
                  <a:avLst/>
                  <a:gdLst>
                    <a:gd name="connsiteX0" fmla="*/ 320718 w 364769"/>
                    <a:gd name="connsiteY0" fmla="*/ 327184 h 439102"/>
                    <a:gd name="connsiteX1" fmla="*/ 192607 w 364769"/>
                    <a:gd name="connsiteY1" fmla="*/ 439103 h 439102"/>
                    <a:gd name="connsiteX2" fmla="*/ 175557 w 364769"/>
                    <a:gd name="connsiteY2" fmla="*/ 439103 h 439102"/>
                    <a:gd name="connsiteX3" fmla="*/ 56018 w 364769"/>
                    <a:gd name="connsiteY3" fmla="*/ 335756 h 439102"/>
                    <a:gd name="connsiteX4" fmla="*/ 4774 w 364769"/>
                    <a:gd name="connsiteY4" fmla="*/ 275463 h 439102"/>
                    <a:gd name="connsiteX5" fmla="*/ 21824 w 364769"/>
                    <a:gd name="connsiteY5" fmla="*/ 215170 h 439102"/>
                    <a:gd name="connsiteX6" fmla="*/ 21824 w 364769"/>
                    <a:gd name="connsiteY6" fmla="*/ 146304 h 439102"/>
                    <a:gd name="connsiteX7" fmla="*/ 175557 w 364769"/>
                    <a:gd name="connsiteY7" fmla="*/ 0 h 439102"/>
                    <a:gd name="connsiteX8" fmla="*/ 192607 w 364769"/>
                    <a:gd name="connsiteY8" fmla="*/ 0 h 439102"/>
                    <a:gd name="connsiteX9" fmla="*/ 337768 w 364769"/>
                    <a:gd name="connsiteY9" fmla="*/ 146399 h 439102"/>
                    <a:gd name="connsiteX10" fmla="*/ 337768 w 364769"/>
                    <a:gd name="connsiteY10" fmla="*/ 215265 h 439102"/>
                    <a:gd name="connsiteX11" fmla="*/ 363390 w 364769"/>
                    <a:gd name="connsiteY11" fmla="*/ 258318 h 439102"/>
                    <a:gd name="connsiteX12" fmla="*/ 320718 w 364769"/>
                    <a:gd name="connsiteY12" fmla="*/ 327184 h 439102"/>
                    <a:gd name="connsiteX13" fmla="*/ 320718 w 364769"/>
                    <a:gd name="connsiteY13" fmla="*/ 327184 h 43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4769" h="439102">
                      <a:moveTo>
                        <a:pt x="320718" y="327184"/>
                      </a:moveTo>
                      <a:cubicBezTo>
                        <a:pt x="320718" y="327184"/>
                        <a:pt x="269474" y="439103"/>
                        <a:pt x="192607" y="439103"/>
                      </a:cubicBezTo>
                      <a:lnTo>
                        <a:pt x="175557" y="439103"/>
                      </a:lnTo>
                      <a:cubicBezTo>
                        <a:pt x="90118" y="439103"/>
                        <a:pt x="56018" y="335756"/>
                        <a:pt x="56018" y="335756"/>
                      </a:cubicBezTo>
                      <a:cubicBezTo>
                        <a:pt x="30396" y="327184"/>
                        <a:pt x="13346" y="301276"/>
                        <a:pt x="4774" y="275463"/>
                      </a:cubicBezTo>
                      <a:cubicBezTo>
                        <a:pt x="-12276" y="206597"/>
                        <a:pt x="21824" y="215170"/>
                        <a:pt x="21824" y="215170"/>
                      </a:cubicBezTo>
                      <a:lnTo>
                        <a:pt x="21824" y="146304"/>
                      </a:lnTo>
                      <a:cubicBezTo>
                        <a:pt x="21824" y="60198"/>
                        <a:pt x="90213" y="0"/>
                        <a:pt x="175557" y="0"/>
                      </a:cubicBezTo>
                      <a:lnTo>
                        <a:pt x="192607" y="0"/>
                      </a:lnTo>
                      <a:cubicBezTo>
                        <a:pt x="278046" y="0"/>
                        <a:pt x="337768" y="60293"/>
                        <a:pt x="337768" y="146399"/>
                      </a:cubicBezTo>
                      <a:lnTo>
                        <a:pt x="337768" y="215265"/>
                      </a:lnTo>
                      <a:cubicBezTo>
                        <a:pt x="337768" y="215265"/>
                        <a:pt x="371963" y="206693"/>
                        <a:pt x="363390" y="258318"/>
                      </a:cubicBezTo>
                      <a:cubicBezTo>
                        <a:pt x="354818" y="292799"/>
                        <a:pt x="337768" y="327184"/>
                        <a:pt x="320718" y="327184"/>
                      </a:cubicBezTo>
                      <a:lnTo>
                        <a:pt x="320718" y="327184"/>
                      </a:lnTo>
                      <a:close/>
                    </a:path>
                  </a:pathLst>
                </a:custGeom>
                <a:noFill/>
                <a:ln w="15875" cap="rnd">
                  <a:solidFill>
                    <a:schemeClr val="accent1"/>
                  </a:solidFill>
                  <a:prstDash val="solid"/>
                  <a:round/>
                </a:ln>
              </p:spPr>
              <p:txBody>
                <a:bodyPr rtlCol="0" anchor="ctr"/>
                <a:lstStyle/>
                <a:p>
                  <a:endParaRPr lang="en-IN"/>
                </a:p>
              </p:txBody>
            </p:sp>
            <p:sp>
              <p:nvSpPr>
                <p:cNvPr id="113" name="Freeform: Shape 112">
                  <a:extLst>
                    <a:ext uri="{FF2B5EF4-FFF2-40B4-BE49-F238E27FC236}">
                      <a16:creationId xmlns:a16="http://schemas.microsoft.com/office/drawing/2014/main" id="{F42DE40D-427F-3DBE-889F-D76BBA6D4381}"/>
                    </a:ext>
                  </a:extLst>
                </p:cNvPr>
                <p:cNvSpPr/>
                <p:nvPr/>
              </p:nvSpPr>
              <p:spPr>
                <a:xfrm>
                  <a:off x="-62975" y="3194806"/>
                  <a:ext cx="156495" cy="60388"/>
                </a:xfrm>
                <a:custGeom>
                  <a:avLst/>
                  <a:gdLst>
                    <a:gd name="connsiteX0" fmla="*/ 156496 w 156495"/>
                    <a:gd name="connsiteY0" fmla="*/ 60389 h 60388"/>
                    <a:gd name="connsiteX1" fmla="*/ 0 w 156495"/>
                    <a:gd name="connsiteY1" fmla="*/ 0 h 60388"/>
                  </a:gdLst>
                  <a:ahLst/>
                  <a:cxnLst>
                    <a:cxn ang="0">
                      <a:pos x="connsiteX0" y="connsiteY0"/>
                    </a:cxn>
                    <a:cxn ang="0">
                      <a:pos x="connsiteX1" y="connsiteY1"/>
                    </a:cxn>
                  </a:cxnLst>
                  <a:rect l="l" t="t" r="r" b="b"/>
                  <a:pathLst>
                    <a:path w="156495" h="60388">
                      <a:moveTo>
                        <a:pt x="156496" y="60389"/>
                      </a:moveTo>
                      <a:cubicBezTo>
                        <a:pt x="104299" y="43148"/>
                        <a:pt x="0" y="0"/>
                        <a:pt x="0" y="0"/>
                      </a:cubicBezTo>
                    </a:path>
                  </a:pathLst>
                </a:custGeom>
                <a:noFill/>
                <a:ln w="15875" cap="rnd">
                  <a:solidFill>
                    <a:schemeClr val="accent1"/>
                  </a:solidFill>
                  <a:prstDash val="solid"/>
                  <a:round/>
                </a:ln>
              </p:spPr>
              <p:txBody>
                <a:bodyPr rtlCol="0" anchor="ctr"/>
                <a:lstStyle/>
                <a:p>
                  <a:endParaRPr lang="en-IN"/>
                </a:p>
              </p:txBody>
            </p:sp>
            <p:sp>
              <p:nvSpPr>
                <p:cNvPr id="114" name="Freeform: Shape 113">
                  <a:extLst>
                    <a:ext uri="{FF2B5EF4-FFF2-40B4-BE49-F238E27FC236}">
                      <a16:creationId xmlns:a16="http://schemas.microsoft.com/office/drawing/2014/main" id="{B3041823-3DD7-2366-6D1E-9F7D4BF8B336}"/>
                    </a:ext>
                  </a:extLst>
                </p:cNvPr>
                <p:cNvSpPr/>
                <p:nvPr/>
              </p:nvSpPr>
              <p:spPr>
                <a:xfrm>
                  <a:off x="-462263" y="3182518"/>
                  <a:ext cx="197643" cy="373284"/>
                </a:xfrm>
                <a:custGeom>
                  <a:avLst/>
                  <a:gdLst>
                    <a:gd name="connsiteX0" fmla="*/ 197644 w 197643"/>
                    <a:gd name="connsiteY0" fmla="*/ 0 h 373284"/>
                    <a:gd name="connsiteX1" fmla="*/ 42958 w 197643"/>
                    <a:gd name="connsiteY1" fmla="*/ 69437 h 373284"/>
                    <a:gd name="connsiteX2" fmla="*/ 8573 w 197643"/>
                    <a:gd name="connsiteY2" fmla="*/ 130207 h 373284"/>
                    <a:gd name="connsiteX3" fmla="*/ 0 w 197643"/>
                    <a:gd name="connsiteY3" fmla="*/ 373285 h 373284"/>
                  </a:gdLst>
                  <a:ahLst/>
                  <a:cxnLst>
                    <a:cxn ang="0">
                      <a:pos x="connsiteX0" y="connsiteY0"/>
                    </a:cxn>
                    <a:cxn ang="0">
                      <a:pos x="connsiteX1" y="connsiteY1"/>
                    </a:cxn>
                    <a:cxn ang="0">
                      <a:pos x="connsiteX2" y="connsiteY2"/>
                    </a:cxn>
                    <a:cxn ang="0">
                      <a:pos x="connsiteX3" y="connsiteY3"/>
                    </a:cxn>
                  </a:cxnLst>
                  <a:rect l="l" t="t" r="r" b="b"/>
                  <a:pathLst>
                    <a:path w="197643" h="373284">
                      <a:moveTo>
                        <a:pt x="197644" y="0"/>
                      </a:moveTo>
                      <a:lnTo>
                        <a:pt x="42958" y="69437"/>
                      </a:lnTo>
                      <a:cubicBezTo>
                        <a:pt x="42958" y="69437"/>
                        <a:pt x="8573" y="86773"/>
                        <a:pt x="8573" y="130207"/>
                      </a:cubicBezTo>
                      <a:cubicBezTo>
                        <a:pt x="0" y="173641"/>
                        <a:pt x="0" y="373285"/>
                        <a:pt x="0" y="373285"/>
                      </a:cubicBezTo>
                    </a:path>
                  </a:pathLst>
                </a:custGeom>
                <a:noFill/>
                <a:ln w="15875" cap="rnd">
                  <a:solidFill>
                    <a:schemeClr val="accent1"/>
                  </a:solidFill>
                  <a:prstDash val="solid"/>
                  <a:round/>
                </a:ln>
              </p:spPr>
              <p:txBody>
                <a:bodyPr rtlCol="0" anchor="ctr"/>
                <a:lstStyle/>
                <a:p>
                  <a:endParaRPr lang="en-IN"/>
                </a:p>
              </p:txBody>
            </p:sp>
            <p:sp>
              <p:nvSpPr>
                <p:cNvPr id="115" name="Freeform: Shape 114">
                  <a:extLst>
                    <a:ext uri="{FF2B5EF4-FFF2-40B4-BE49-F238E27FC236}">
                      <a16:creationId xmlns:a16="http://schemas.microsoft.com/office/drawing/2014/main" id="{71625CD7-A2D6-3A49-32D2-AC99FEA7365A}"/>
                    </a:ext>
                  </a:extLst>
                </p:cNvPr>
                <p:cNvSpPr/>
                <p:nvPr/>
              </p:nvSpPr>
              <p:spPr>
                <a:xfrm>
                  <a:off x="-35829" y="3296342"/>
                  <a:ext cx="306704" cy="306705"/>
                </a:xfrm>
                <a:custGeom>
                  <a:avLst/>
                  <a:gdLst>
                    <a:gd name="connsiteX0" fmla="*/ 306705 w 306704"/>
                    <a:gd name="connsiteY0" fmla="*/ 153353 h 306705"/>
                    <a:gd name="connsiteX1" fmla="*/ 265081 w 306704"/>
                    <a:gd name="connsiteY1" fmla="*/ 258318 h 306705"/>
                    <a:gd name="connsiteX2" fmla="*/ 153352 w 306704"/>
                    <a:gd name="connsiteY2" fmla="*/ 306705 h 306705"/>
                    <a:gd name="connsiteX3" fmla="*/ 0 w 306704"/>
                    <a:gd name="connsiteY3" fmla="*/ 153353 h 306705"/>
                    <a:gd name="connsiteX4" fmla="*/ 5048 w 306704"/>
                    <a:gd name="connsiteY4" fmla="*/ 114014 h 306705"/>
                    <a:gd name="connsiteX5" fmla="*/ 5429 w 306704"/>
                    <a:gd name="connsiteY5" fmla="*/ 112490 h 306705"/>
                    <a:gd name="connsiteX6" fmla="*/ 153257 w 306704"/>
                    <a:gd name="connsiteY6" fmla="*/ 0 h 306705"/>
                    <a:gd name="connsiteX7" fmla="*/ 306610 w 306704"/>
                    <a:gd name="connsiteY7" fmla="*/ 153353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6704" h="306705">
                      <a:moveTo>
                        <a:pt x="306705" y="153353"/>
                      </a:moveTo>
                      <a:cubicBezTo>
                        <a:pt x="306705" y="194024"/>
                        <a:pt x="290894" y="230886"/>
                        <a:pt x="265081" y="258318"/>
                      </a:cubicBezTo>
                      <a:cubicBezTo>
                        <a:pt x="237077" y="288036"/>
                        <a:pt x="197358" y="306705"/>
                        <a:pt x="153352" y="306705"/>
                      </a:cubicBezTo>
                      <a:cubicBezTo>
                        <a:pt x="68675" y="306705"/>
                        <a:pt x="0" y="238030"/>
                        <a:pt x="0" y="153353"/>
                      </a:cubicBezTo>
                      <a:cubicBezTo>
                        <a:pt x="0" y="139732"/>
                        <a:pt x="1810" y="126587"/>
                        <a:pt x="5048" y="114014"/>
                      </a:cubicBezTo>
                      <a:cubicBezTo>
                        <a:pt x="5143" y="113538"/>
                        <a:pt x="5334" y="112966"/>
                        <a:pt x="5429" y="112490"/>
                      </a:cubicBezTo>
                      <a:cubicBezTo>
                        <a:pt x="23336" y="47625"/>
                        <a:pt x="82772" y="0"/>
                        <a:pt x="153257" y="0"/>
                      </a:cubicBezTo>
                      <a:cubicBezTo>
                        <a:pt x="237934" y="0"/>
                        <a:pt x="306610" y="68675"/>
                        <a:pt x="306610" y="153353"/>
                      </a:cubicBezTo>
                      <a:close/>
                    </a:path>
                  </a:pathLst>
                </a:custGeom>
                <a:noFill/>
                <a:ln w="15875" cap="rnd">
                  <a:solidFill>
                    <a:schemeClr val="accent1"/>
                  </a:solidFill>
                  <a:prstDash val="solid"/>
                  <a:round/>
                </a:ln>
              </p:spPr>
              <p:txBody>
                <a:bodyPr rtlCol="0" anchor="ctr"/>
                <a:lstStyle/>
                <a:p>
                  <a:endParaRPr lang="en-IN"/>
                </a:p>
              </p:txBody>
            </p:sp>
            <p:sp>
              <p:nvSpPr>
                <p:cNvPr id="116" name="Freeform: Shape 115">
                  <a:extLst>
                    <a:ext uri="{FF2B5EF4-FFF2-40B4-BE49-F238E27FC236}">
                      <a16:creationId xmlns:a16="http://schemas.microsoft.com/office/drawing/2014/main" id="{621D5F86-3B73-5802-70F1-8D672F02F22A}"/>
                    </a:ext>
                  </a:extLst>
                </p:cNvPr>
                <p:cNvSpPr/>
                <p:nvPr/>
              </p:nvSpPr>
              <p:spPr>
                <a:xfrm>
                  <a:off x="76946" y="3367928"/>
                  <a:ext cx="81194" cy="109388"/>
                </a:xfrm>
                <a:custGeom>
                  <a:avLst/>
                  <a:gdLst>
                    <a:gd name="connsiteX0" fmla="*/ 0 w 81194"/>
                    <a:gd name="connsiteY0" fmla="*/ 40618 h 109388"/>
                    <a:gd name="connsiteX1" fmla="*/ 476 w 81194"/>
                    <a:gd name="connsiteY1" fmla="*/ 36237 h 109388"/>
                    <a:gd name="connsiteX2" fmla="*/ 44958 w 81194"/>
                    <a:gd name="connsiteY2" fmla="*/ 232 h 109388"/>
                    <a:gd name="connsiteX3" fmla="*/ 80962 w 81194"/>
                    <a:gd name="connsiteY3" fmla="*/ 44809 h 109388"/>
                    <a:gd name="connsiteX4" fmla="*/ 66199 w 81194"/>
                    <a:gd name="connsiteY4" fmla="*/ 72432 h 109388"/>
                    <a:gd name="connsiteX5" fmla="*/ 51149 w 81194"/>
                    <a:gd name="connsiteY5" fmla="*/ 84148 h 109388"/>
                    <a:gd name="connsiteX6" fmla="*/ 38957 w 81194"/>
                    <a:gd name="connsiteY6" fmla="*/ 109389 h 109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194" h="109388">
                      <a:moveTo>
                        <a:pt x="0" y="40618"/>
                      </a:moveTo>
                      <a:lnTo>
                        <a:pt x="476" y="36237"/>
                      </a:lnTo>
                      <a:cubicBezTo>
                        <a:pt x="2857" y="14044"/>
                        <a:pt x="22765" y="-2149"/>
                        <a:pt x="44958" y="232"/>
                      </a:cubicBezTo>
                      <a:cubicBezTo>
                        <a:pt x="67151" y="2614"/>
                        <a:pt x="83344" y="22521"/>
                        <a:pt x="80962" y="44809"/>
                      </a:cubicBezTo>
                      <a:cubicBezTo>
                        <a:pt x="79820" y="55668"/>
                        <a:pt x="74485" y="65764"/>
                        <a:pt x="66199" y="72432"/>
                      </a:cubicBezTo>
                      <a:lnTo>
                        <a:pt x="51149" y="84148"/>
                      </a:lnTo>
                      <a:cubicBezTo>
                        <a:pt x="47720" y="86815"/>
                        <a:pt x="40767" y="92244"/>
                        <a:pt x="38957" y="109389"/>
                      </a:cubicBezTo>
                    </a:path>
                  </a:pathLst>
                </a:custGeom>
                <a:noFill/>
                <a:ln w="15875" cap="rnd">
                  <a:solidFill>
                    <a:schemeClr val="accent1"/>
                  </a:solidFill>
                  <a:prstDash val="solid"/>
                  <a:round/>
                </a:ln>
              </p:spPr>
              <p:txBody>
                <a:bodyPr rtlCol="0" anchor="ctr"/>
                <a:lstStyle/>
                <a:p>
                  <a:endParaRPr lang="en-IN"/>
                </a:p>
              </p:txBody>
            </p:sp>
            <p:sp>
              <p:nvSpPr>
                <p:cNvPr id="117" name="Freeform: Shape 116">
                  <a:extLst>
                    <a:ext uri="{FF2B5EF4-FFF2-40B4-BE49-F238E27FC236}">
                      <a16:creationId xmlns:a16="http://schemas.microsoft.com/office/drawing/2014/main" id="{FBA0D54E-022C-37DE-0164-4BAFD2FEEFEE}"/>
                    </a:ext>
                  </a:extLst>
                </p:cNvPr>
                <p:cNvSpPr/>
                <p:nvPr/>
              </p:nvSpPr>
              <p:spPr>
                <a:xfrm>
                  <a:off x="117523" y="3517513"/>
                  <a:ext cx="9525" cy="17716"/>
                </a:xfrm>
                <a:custGeom>
                  <a:avLst/>
                  <a:gdLst>
                    <a:gd name="connsiteX0" fmla="*/ 0 w 9525"/>
                    <a:gd name="connsiteY0" fmla="*/ 0 h 17716"/>
                    <a:gd name="connsiteX1" fmla="*/ 0 w 9525"/>
                    <a:gd name="connsiteY1" fmla="*/ 17716 h 17716"/>
                  </a:gdLst>
                  <a:ahLst/>
                  <a:cxnLst>
                    <a:cxn ang="0">
                      <a:pos x="connsiteX0" y="connsiteY0"/>
                    </a:cxn>
                    <a:cxn ang="0">
                      <a:pos x="connsiteX1" y="connsiteY1"/>
                    </a:cxn>
                  </a:cxnLst>
                  <a:rect l="l" t="t" r="r" b="b"/>
                  <a:pathLst>
                    <a:path w="9525" h="17716">
                      <a:moveTo>
                        <a:pt x="0" y="0"/>
                      </a:moveTo>
                      <a:lnTo>
                        <a:pt x="0" y="17716"/>
                      </a:lnTo>
                    </a:path>
                  </a:pathLst>
                </a:custGeom>
                <a:ln w="15875" cap="rnd">
                  <a:solidFill>
                    <a:schemeClr val="accent1"/>
                  </a:solidFill>
                  <a:prstDash val="solid"/>
                  <a:round/>
                </a:ln>
              </p:spPr>
              <p:txBody>
                <a:bodyPr rtlCol="0" anchor="ctr"/>
                <a:lstStyle/>
                <a:p>
                  <a:endParaRPr lang="en-IN"/>
                </a:p>
              </p:txBody>
            </p:sp>
          </p:grpSp>
        </p:grpSp>
        <p:grpSp>
          <p:nvGrpSpPr>
            <p:cNvPr id="2193" name="Group 2192">
              <a:extLst>
                <a:ext uri="{FF2B5EF4-FFF2-40B4-BE49-F238E27FC236}">
                  <a16:creationId xmlns:a16="http://schemas.microsoft.com/office/drawing/2014/main" id="{4E5F9169-BB9C-8713-A4E4-E6F96663E26C}"/>
                </a:ext>
              </a:extLst>
            </p:cNvPr>
            <p:cNvGrpSpPr/>
            <p:nvPr/>
          </p:nvGrpSpPr>
          <p:grpSpPr>
            <a:xfrm>
              <a:off x="9814877" y="2415699"/>
              <a:ext cx="528638" cy="528638"/>
              <a:chOff x="9814877" y="2397125"/>
              <a:chExt cx="528638" cy="528638"/>
            </a:xfrm>
          </p:grpSpPr>
          <p:sp>
            <p:nvSpPr>
              <p:cNvPr id="13" name="Oval 12">
                <a:extLst>
                  <a:ext uri="{FF2B5EF4-FFF2-40B4-BE49-F238E27FC236}">
                    <a16:creationId xmlns:a16="http://schemas.microsoft.com/office/drawing/2014/main" id="{3CB41956-D585-E03B-0267-813C6DDEF5BA}"/>
                  </a:ext>
                </a:extLst>
              </p:cNvPr>
              <p:cNvSpPr/>
              <p:nvPr/>
            </p:nvSpPr>
            <p:spPr>
              <a:xfrm>
                <a:off x="9814877" y="2397125"/>
                <a:ext cx="528638" cy="5286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25" name="Group 124">
                <a:extLst>
                  <a:ext uri="{FF2B5EF4-FFF2-40B4-BE49-F238E27FC236}">
                    <a16:creationId xmlns:a16="http://schemas.microsoft.com/office/drawing/2014/main" id="{31D3634C-21E6-99A8-5D18-CCEA4D9BFA20}"/>
                  </a:ext>
                </a:extLst>
              </p:cNvPr>
              <p:cNvGrpSpPr/>
              <p:nvPr/>
            </p:nvGrpSpPr>
            <p:grpSpPr>
              <a:xfrm>
                <a:off x="9918679" y="2510039"/>
                <a:ext cx="321034" cy="302810"/>
                <a:chOff x="7083865" y="3167199"/>
                <a:chExt cx="679546" cy="640970"/>
              </a:xfrm>
            </p:grpSpPr>
            <p:sp>
              <p:nvSpPr>
                <p:cNvPr id="122" name="Freeform: Shape 121">
                  <a:extLst>
                    <a:ext uri="{FF2B5EF4-FFF2-40B4-BE49-F238E27FC236}">
                      <a16:creationId xmlns:a16="http://schemas.microsoft.com/office/drawing/2014/main" id="{7598D7B7-EE4A-9280-B524-13AB36D6833D}"/>
                    </a:ext>
                  </a:extLst>
                </p:cNvPr>
                <p:cNvSpPr/>
                <p:nvPr/>
              </p:nvSpPr>
              <p:spPr>
                <a:xfrm>
                  <a:off x="7329883" y="3298456"/>
                  <a:ext cx="105313" cy="309929"/>
                </a:xfrm>
                <a:custGeom>
                  <a:avLst/>
                  <a:gdLst>
                    <a:gd name="connsiteX0" fmla="*/ 105314 w 105313"/>
                    <a:gd name="connsiteY0" fmla="*/ 0 h 309929"/>
                    <a:gd name="connsiteX1" fmla="*/ 105314 w 105313"/>
                    <a:gd name="connsiteY1" fmla="*/ 206083 h 309929"/>
                    <a:gd name="connsiteX2" fmla="*/ 0 w 105313"/>
                    <a:gd name="connsiteY2" fmla="*/ 309929 h 309929"/>
                  </a:gdLst>
                  <a:ahLst/>
                  <a:cxnLst>
                    <a:cxn ang="0">
                      <a:pos x="connsiteX0" y="connsiteY0"/>
                    </a:cxn>
                    <a:cxn ang="0">
                      <a:pos x="connsiteX1" y="connsiteY1"/>
                    </a:cxn>
                    <a:cxn ang="0">
                      <a:pos x="connsiteX2" y="connsiteY2"/>
                    </a:cxn>
                  </a:cxnLst>
                  <a:rect l="l" t="t" r="r" b="b"/>
                  <a:pathLst>
                    <a:path w="105313" h="309929">
                      <a:moveTo>
                        <a:pt x="105314" y="0"/>
                      </a:moveTo>
                      <a:lnTo>
                        <a:pt x="105314" y="206083"/>
                      </a:lnTo>
                      <a:lnTo>
                        <a:pt x="0" y="309929"/>
                      </a:lnTo>
                    </a:path>
                  </a:pathLst>
                </a:custGeom>
                <a:noFill/>
                <a:ln w="15875" cap="rnd">
                  <a:solidFill>
                    <a:schemeClr val="accent1"/>
                  </a:solidFill>
                  <a:prstDash val="solid"/>
                  <a:round/>
                </a:ln>
              </p:spPr>
              <p:txBody>
                <a:bodyPr rtlCol="0" anchor="ctr"/>
                <a:lstStyle/>
                <a:p>
                  <a:endParaRPr lang="en-IN"/>
                </a:p>
              </p:txBody>
            </p:sp>
            <p:sp>
              <p:nvSpPr>
                <p:cNvPr id="123" name="Freeform: Shape 122">
                  <a:extLst>
                    <a:ext uri="{FF2B5EF4-FFF2-40B4-BE49-F238E27FC236}">
                      <a16:creationId xmlns:a16="http://schemas.microsoft.com/office/drawing/2014/main" id="{BB7DE77F-98B9-4CAE-7D2D-1189B489D477}"/>
                    </a:ext>
                  </a:extLst>
                </p:cNvPr>
                <p:cNvSpPr/>
                <p:nvPr/>
              </p:nvSpPr>
              <p:spPr>
                <a:xfrm>
                  <a:off x="7641458" y="3342936"/>
                  <a:ext cx="121953" cy="119019"/>
                </a:xfrm>
                <a:custGeom>
                  <a:avLst/>
                  <a:gdLst>
                    <a:gd name="connsiteX0" fmla="*/ 121953 w 121953"/>
                    <a:gd name="connsiteY0" fmla="*/ 0 h 119019"/>
                    <a:gd name="connsiteX1" fmla="*/ 82841 w 121953"/>
                    <a:gd name="connsiteY1" fmla="*/ 119019 h 119019"/>
                    <a:gd name="connsiteX2" fmla="*/ 0 w 121953"/>
                    <a:gd name="connsiteY2" fmla="*/ 25013 h 119019"/>
                  </a:gdLst>
                  <a:ahLst/>
                  <a:cxnLst>
                    <a:cxn ang="0">
                      <a:pos x="connsiteX0" y="connsiteY0"/>
                    </a:cxn>
                    <a:cxn ang="0">
                      <a:pos x="connsiteX1" y="connsiteY1"/>
                    </a:cxn>
                    <a:cxn ang="0">
                      <a:pos x="connsiteX2" y="connsiteY2"/>
                    </a:cxn>
                  </a:cxnLst>
                  <a:rect l="l" t="t" r="r" b="b"/>
                  <a:pathLst>
                    <a:path w="121953" h="119019">
                      <a:moveTo>
                        <a:pt x="121953" y="0"/>
                      </a:moveTo>
                      <a:lnTo>
                        <a:pt x="82841" y="119019"/>
                      </a:lnTo>
                      <a:lnTo>
                        <a:pt x="0" y="25013"/>
                      </a:lnTo>
                    </a:path>
                  </a:pathLst>
                </a:custGeom>
                <a:noFill/>
                <a:ln w="15875" cap="rnd">
                  <a:solidFill>
                    <a:schemeClr val="accent1"/>
                  </a:solidFill>
                  <a:prstDash val="solid"/>
                  <a:round/>
                </a:ln>
              </p:spPr>
              <p:txBody>
                <a:bodyPr rtlCol="0" anchor="ctr"/>
                <a:lstStyle/>
                <a:p>
                  <a:endParaRPr lang="en-IN"/>
                </a:p>
              </p:txBody>
            </p:sp>
            <p:sp>
              <p:nvSpPr>
                <p:cNvPr id="124" name="Freeform: Shape 123">
                  <a:extLst>
                    <a:ext uri="{FF2B5EF4-FFF2-40B4-BE49-F238E27FC236}">
                      <a16:creationId xmlns:a16="http://schemas.microsoft.com/office/drawing/2014/main" id="{4A8870EE-BF8C-88A2-1923-B31C0F27BE9A}"/>
                    </a:ext>
                  </a:extLst>
                </p:cNvPr>
                <p:cNvSpPr/>
                <p:nvPr/>
              </p:nvSpPr>
              <p:spPr>
                <a:xfrm>
                  <a:off x="7083865" y="3167199"/>
                  <a:ext cx="639503" cy="640970"/>
                </a:xfrm>
                <a:custGeom>
                  <a:avLst/>
                  <a:gdLst>
                    <a:gd name="connsiteX0" fmla="*/ 575879 w 639503"/>
                    <a:gd name="connsiteY0" fmla="*/ 514294 h 640970"/>
                    <a:gd name="connsiteX1" fmla="*/ 540846 w 639503"/>
                    <a:gd name="connsiteY1" fmla="*/ 553228 h 640970"/>
                    <a:gd name="connsiteX2" fmla="*/ 320557 w 639503"/>
                    <a:gd name="connsiteY2" fmla="*/ 640971 h 640970"/>
                    <a:gd name="connsiteX3" fmla="*/ 0 w 639503"/>
                    <a:gd name="connsiteY3" fmla="*/ 320450 h 640970"/>
                    <a:gd name="connsiteX4" fmla="*/ 320557 w 639503"/>
                    <a:gd name="connsiteY4" fmla="*/ 0 h 640970"/>
                    <a:gd name="connsiteX5" fmla="*/ 639503 w 639503"/>
                    <a:gd name="connsiteY5" fmla="*/ 288530 h 640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9503" h="640970">
                      <a:moveTo>
                        <a:pt x="575879" y="514294"/>
                      </a:moveTo>
                      <a:cubicBezTo>
                        <a:pt x="565358" y="528178"/>
                        <a:pt x="553549" y="541311"/>
                        <a:pt x="540846" y="553228"/>
                      </a:cubicBezTo>
                      <a:cubicBezTo>
                        <a:pt x="481122" y="609839"/>
                        <a:pt x="402897" y="640971"/>
                        <a:pt x="320557" y="640971"/>
                      </a:cubicBezTo>
                      <a:cubicBezTo>
                        <a:pt x="143782" y="640971"/>
                        <a:pt x="0" y="497189"/>
                        <a:pt x="0" y="320450"/>
                      </a:cubicBezTo>
                      <a:cubicBezTo>
                        <a:pt x="0" y="143746"/>
                        <a:pt x="143782" y="0"/>
                        <a:pt x="320557" y="0"/>
                      </a:cubicBezTo>
                      <a:cubicBezTo>
                        <a:pt x="486525" y="0"/>
                        <a:pt x="623436" y="126784"/>
                        <a:pt x="639503" y="288530"/>
                      </a:cubicBezTo>
                    </a:path>
                  </a:pathLst>
                </a:custGeom>
                <a:noFill/>
                <a:ln w="15875" cap="rnd">
                  <a:solidFill>
                    <a:schemeClr val="accent1"/>
                  </a:solidFill>
                  <a:prstDash val="solid"/>
                  <a:round/>
                </a:ln>
              </p:spPr>
              <p:txBody>
                <a:bodyPr rtlCol="0" anchor="ctr"/>
                <a:lstStyle/>
                <a:p>
                  <a:endParaRPr lang="en-IN"/>
                </a:p>
              </p:txBody>
            </p:sp>
          </p:grpSp>
        </p:grpSp>
        <p:grpSp>
          <p:nvGrpSpPr>
            <p:cNvPr id="2051" name="Group 2050">
              <a:extLst>
                <a:ext uri="{FF2B5EF4-FFF2-40B4-BE49-F238E27FC236}">
                  <a16:creationId xmlns:a16="http://schemas.microsoft.com/office/drawing/2014/main" id="{D702E353-78A3-A040-B5B4-2408AF675368}"/>
                </a:ext>
              </a:extLst>
            </p:cNvPr>
            <p:cNvGrpSpPr/>
            <p:nvPr/>
          </p:nvGrpSpPr>
          <p:grpSpPr>
            <a:xfrm>
              <a:off x="1593515" y="3401024"/>
              <a:ext cx="340514" cy="350050"/>
              <a:chOff x="-1096728" y="3817012"/>
              <a:chExt cx="733988" cy="754543"/>
            </a:xfrm>
          </p:grpSpPr>
          <p:sp>
            <p:nvSpPr>
              <p:cNvPr id="2049" name="Freeform: Shape 2048">
                <a:extLst>
                  <a:ext uri="{FF2B5EF4-FFF2-40B4-BE49-F238E27FC236}">
                    <a16:creationId xmlns:a16="http://schemas.microsoft.com/office/drawing/2014/main" id="{0576AAB4-E69D-80E5-082B-6B72851639C1}"/>
                  </a:ext>
                </a:extLst>
              </p:cNvPr>
              <p:cNvSpPr/>
              <p:nvPr/>
            </p:nvSpPr>
            <p:spPr>
              <a:xfrm>
                <a:off x="-1096728" y="4080321"/>
                <a:ext cx="437427" cy="227890"/>
              </a:xfrm>
              <a:custGeom>
                <a:avLst/>
                <a:gdLst>
                  <a:gd name="connsiteX0" fmla="*/ 0 w 437427"/>
                  <a:gd name="connsiteY0" fmla="*/ 111101 h 227890"/>
                  <a:gd name="connsiteX1" fmla="*/ 437427 w 437427"/>
                  <a:gd name="connsiteY1" fmla="*/ 111270 h 227890"/>
                  <a:gd name="connsiteX2" fmla="*/ 320807 w 437427"/>
                  <a:gd name="connsiteY2" fmla="*/ 227890 h 227890"/>
                  <a:gd name="connsiteX3" fmla="*/ 437427 w 437427"/>
                  <a:gd name="connsiteY3" fmla="*/ 111270 h 227890"/>
                  <a:gd name="connsiteX4" fmla="*/ 321891 w 437427"/>
                  <a:gd name="connsiteY4" fmla="*/ 0 h 227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427" h="227890">
                    <a:moveTo>
                      <a:pt x="0" y="111101"/>
                    </a:moveTo>
                    <a:lnTo>
                      <a:pt x="437427" y="111270"/>
                    </a:lnTo>
                    <a:lnTo>
                      <a:pt x="320807" y="227890"/>
                    </a:lnTo>
                    <a:lnTo>
                      <a:pt x="437427" y="111270"/>
                    </a:lnTo>
                    <a:lnTo>
                      <a:pt x="321891" y="0"/>
                    </a:lnTo>
                  </a:path>
                </a:pathLst>
              </a:custGeom>
              <a:noFill/>
              <a:ln w="15875" cap="rnd">
                <a:solidFill>
                  <a:schemeClr val="accent2"/>
                </a:solidFill>
                <a:prstDash val="solid"/>
                <a:round/>
              </a:ln>
            </p:spPr>
            <p:txBody>
              <a:bodyPr rtlCol="0" anchor="ctr"/>
              <a:lstStyle/>
              <a:p>
                <a:endParaRPr lang="en-IN"/>
              </a:p>
            </p:txBody>
          </p:sp>
          <p:sp>
            <p:nvSpPr>
              <p:cNvPr id="2050" name="Freeform: Shape 2049">
                <a:extLst>
                  <a:ext uri="{FF2B5EF4-FFF2-40B4-BE49-F238E27FC236}">
                    <a16:creationId xmlns:a16="http://schemas.microsoft.com/office/drawing/2014/main" id="{0C02A5E1-233D-4DD1-F201-38D4FE547477}"/>
                  </a:ext>
                </a:extLst>
              </p:cNvPr>
              <p:cNvSpPr/>
              <p:nvPr/>
            </p:nvSpPr>
            <p:spPr>
              <a:xfrm>
                <a:off x="-897452" y="3817012"/>
                <a:ext cx="534712" cy="754543"/>
              </a:xfrm>
              <a:custGeom>
                <a:avLst/>
                <a:gdLst>
                  <a:gd name="connsiteX0" fmla="*/ 0 w 534712"/>
                  <a:gd name="connsiteY0" fmla="*/ 212381 h 754543"/>
                  <a:gd name="connsiteX1" fmla="*/ 0 w 534712"/>
                  <a:gd name="connsiteY1" fmla="*/ 86822 h 754543"/>
                  <a:gd name="connsiteX2" fmla="*/ 86822 w 534712"/>
                  <a:gd name="connsiteY2" fmla="*/ 0 h 754543"/>
                  <a:gd name="connsiteX3" fmla="*/ 447890 w 534712"/>
                  <a:gd name="connsiteY3" fmla="*/ 0 h 754543"/>
                  <a:gd name="connsiteX4" fmla="*/ 534712 w 534712"/>
                  <a:gd name="connsiteY4" fmla="*/ 86822 h 754543"/>
                  <a:gd name="connsiteX5" fmla="*/ 534712 w 534712"/>
                  <a:gd name="connsiteY5" fmla="*/ 667721 h 754543"/>
                  <a:gd name="connsiteX6" fmla="*/ 447890 w 534712"/>
                  <a:gd name="connsiteY6" fmla="*/ 754543 h 754543"/>
                  <a:gd name="connsiteX7" fmla="*/ 86822 w 534712"/>
                  <a:gd name="connsiteY7" fmla="*/ 754543 h 754543"/>
                  <a:gd name="connsiteX8" fmla="*/ 0 w 534712"/>
                  <a:gd name="connsiteY8" fmla="*/ 667721 h 754543"/>
                  <a:gd name="connsiteX9" fmla="*/ 0 w 534712"/>
                  <a:gd name="connsiteY9" fmla="*/ 537015 h 754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4712" h="754543">
                    <a:moveTo>
                      <a:pt x="0" y="212381"/>
                    </a:moveTo>
                    <a:lnTo>
                      <a:pt x="0" y="86822"/>
                    </a:lnTo>
                    <a:cubicBezTo>
                      <a:pt x="0" y="38873"/>
                      <a:pt x="38873" y="0"/>
                      <a:pt x="86822" y="0"/>
                    </a:cubicBezTo>
                    <a:lnTo>
                      <a:pt x="447890" y="0"/>
                    </a:lnTo>
                    <a:cubicBezTo>
                      <a:pt x="495839" y="0"/>
                      <a:pt x="534712" y="38873"/>
                      <a:pt x="534712" y="86822"/>
                    </a:cubicBezTo>
                    <a:lnTo>
                      <a:pt x="534712" y="667721"/>
                    </a:lnTo>
                    <a:cubicBezTo>
                      <a:pt x="534712" y="715670"/>
                      <a:pt x="495839" y="754543"/>
                      <a:pt x="447890" y="754543"/>
                    </a:cubicBezTo>
                    <a:lnTo>
                      <a:pt x="86822" y="754543"/>
                    </a:lnTo>
                    <a:cubicBezTo>
                      <a:pt x="38873" y="754543"/>
                      <a:pt x="0" y="715670"/>
                      <a:pt x="0" y="667721"/>
                    </a:cubicBezTo>
                    <a:lnTo>
                      <a:pt x="0" y="537015"/>
                    </a:lnTo>
                  </a:path>
                </a:pathLst>
              </a:custGeom>
              <a:noFill/>
              <a:ln w="15875" cap="rnd">
                <a:solidFill>
                  <a:schemeClr val="accent2"/>
                </a:solidFill>
                <a:prstDash val="solid"/>
                <a:round/>
              </a:ln>
            </p:spPr>
            <p:txBody>
              <a:bodyPr rtlCol="0" anchor="ctr"/>
              <a:lstStyle/>
              <a:p>
                <a:endParaRPr lang="en-IN"/>
              </a:p>
            </p:txBody>
          </p:sp>
        </p:grpSp>
        <p:grpSp>
          <p:nvGrpSpPr>
            <p:cNvPr id="2057" name="Group 2056">
              <a:extLst>
                <a:ext uri="{FF2B5EF4-FFF2-40B4-BE49-F238E27FC236}">
                  <a16:creationId xmlns:a16="http://schemas.microsoft.com/office/drawing/2014/main" id="{5120BEAB-92D0-26A8-379C-2D989B1BB38D}"/>
                </a:ext>
              </a:extLst>
            </p:cNvPr>
            <p:cNvGrpSpPr/>
            <p:nvPr/>
          </p:nvGrpSpPr>
          <p:grpSpPr>
            <a:xfrm>
              <a:off x="10095406" y="3414713"/>
              <a:ext cx="322250" cy="322672"/>
              <a:chOff x="8886508" y="2884448"/>
              <a:chExt cx="507777" cy="508444"/>
            </a:xfrm>
          </p:grpSpPr>
          <p:sp>
            <p:nvSpPr>
              <p:cNvPr id="2055" name="Freeform: Shape 2054">
                <a:extLst>
                  <a:ext uri="{FF2B5EF4-FFF2-40B4-BE49-F238E27FC236}">
                    <a16:creationId xmlns:a16="http://schemas.microsoft.com/office/drawing/2014/main" id="{2D5CC431-D006-775E-32C0-5736B423AB7B}"/>
                  </a:ext>
                </a:extLst>
              </p:cNvPr>
              <p:cNvSpPr/>
              <p:nvPr/>
            </p:nvSpPr>
            <p:spPr>
              <a:xfrm>
                <a:off x="9099487" y="3061899"/>
                <a:ext cx="294798" cy="153638"/>
              </a:xfrm>
              <a:custGeom>
                <a:avLst/>
                <a:gdLst>
                  <a:gd name="connsiteX0" fmla="*/ 0 w 294798"/>
                  <a:gd name="connsiteY0" fmla="*/ 74867 h 153638"/>
                  <a:gd name="connsiteX1" fmla="*/ 294799 w 294798"/>
                  <a:gd name="connsiteY1" fmla="*/ 74962 h 153638"/>
                  <a:gd name="connsiteX2" fmla="*/ 216218 w 294798"/>
                  <a:gd name="connsiteY2" fmla="*/ 153638 h 153638"/>
                  <a:gd name="connsiteX3" fmla="*/ 294799 w 294798"/>
                  <a:gd name="connsiteY3" fmla="*/ 74962 h 153638"/>
                  <a:gd name="connsiteX4" fmla="*/ 216884 w 294798"/>
                  <a:gd name="connsiteY4" fmla="*/ 0 h 153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798" h="153638">
                    <a:moveTo>
                      <a:pt x="0" y="74867"/>
                    </a:moveTo>
                    <a:lnTo>
                      <a:pt x="294799" y="74962"/>
                    </a:lnTo>
                    <a:lnTo>
                      <a:pt x="216218" y="153638"/>
                    </a:lnTo>
                    <a:lnTo>
                      <a:pt x="294799" y="74962"/>
                    </a:lnTo>
                    <a:lnTo>
                      <a:pt x="216884" y="0"/>
                    </a:lnTo>
                  </a:path>
                </a:pathLst>
              </a:custGeom>
              <a:noFill/>
              <a:ln w="15875" cap="rnd">
                <a:solidFill>
                  <a:schemeClr val="accent2"/>
                </a:solidFill>
                <a:prstDash val="solid"/>
                <a:round/>
              </a:ln>
            </p:spPr>
            <p:txBody>
              <a:bodyPr rtlCol="0" anchor="ctr"/>
              <a:lstStyle/>
              <a:p>
                <a:endParaRPr lang="en-IN"/>
              </a:p>
            </p:txBody>
          </p:sp>
          <p:sp>
            <p:nvSpPr>
              <p:cNvPr id="2056" name="Freeform: Shape 2055">
                <a:extLst>
                  <a:ext uri="{FF2B5EF4-FFF2-40B4-BE49-F238E27FC236}">
                    <a16:creationId xmlns:a16="http://schemas.microsoft.com/office/drawing/2014/main" id="{78D6D388-8433-F1D3-B0C1-2D2BAB0026D4}"/>
                  </a:ext>
                </a:extLst>
              </p:cNvPr>
              <p:cNvSpPr/>
              <p:nvPr/>
            </p:nvSpPr>
            <p:spPr>
              <a:xfrm>
                <a:off x="8886508" y="2884448"/>
                <a:ext cx="360330" cy="508444"/>
              </a:xfrm>
              <a:custGeom>
                <a:avLst/>
                <a:gdLst>
                  <a:gd name="connsiteX0" fmla="*/ 360331 w 360330"/>
                  <a:gd name="connsiteY0" fmla="*/ 143161 h 508444"/>
                  <a:gd name="connsiteX1" fmla="*/ 360331 w 360330"/>
                  <a:gd name="connsiteY1" fmla="*/ 58484 h 508444"/>
                  <a:gd name="connsiteX2" fmla="*/ 301847 w 360330"/>
                  <a:gd name="connsiteY2" fmla="*/ 0 h 508444"/>
                  <a:gd name="connsiteX3" fmla="*/ 58484 w 360330"/>
                  <a:gd name="connsiteY3" fmla="*/ 0 h 508444"/>
                  <a:gd name="connsiteX4" fmla="*/ 0 w 360330"/>
                  <a:gd name="connsiteY4" fmla="*/ 58484 h 508444"/>
                  <a:gd name="connsiteX5" fmla="*/ 0 w 360330"/>
                  <a:gd name="connsiteY5" fmla="*/ 449961 h 508444"/>
                  <a:gd name="connsiteX6" fmla="*/ 58484 w 360330"/>
                  <a:gd name="connsiteY6" fmla="*/ 508445 h 508444"/>
                  <a:gd name="connsiteX7" fmla="*/ 301847 w 360330"/>
                  <a:gd name="connsiteY7" fmla="*/ 508445 h 508444"/>
                  <a:gd name="connsiteX8" fmla="*/ 360331 w 360330"/>
                  <a:gd name="connsiteY8" fmla="*/ 449961 h 508444"/>
                  <a:gd name="connsiteX9" fmla="*/ 360331 w 360330"/>
                  <a:gd name="connsiteY9" fmla="*/ 361855 h 5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330" h="508444">
                    <a:moveTo>
                      <a:pt x="360331" y="143161"/>
                    </a:moveTo>
                    <a:lnTo>
                      <a:pt x="360331" y="58484"/>
                    </a:lnTo>
                    <a:cubicBezTo>
                      <a:pt x="360331" y="26194"/>
                      <a:pt x="334137" y="0"/>
                      <a:pt x="301847" y="0"/>
                    </a:cubicBezTo>
                    <a:lnTo>
                      <a:pt x="58484" y="0"/>
                    </a:lnTo>
                    <a:cubicBezTo>
                      <a:pt x="26194" y="0"/>
                      <a:pt x="0" y="26194"/>
                      <a:pt x="0" y="58484"/>
                    </a:cubicBezTo>
                    <a:lnTo>
                      <a:pt x="0" y="449961"/>
                    </a:lnTo>
                    <a:cubicBezTo>
                      <a:pt x="0" y="482251"/>
                      <a:pt x="26194" y="508445"/>
                      <a:pt x="58484" y="508445"/>
                    </a:cubicBezTo>
                    <a:lnTo>
                      <a:pt x="301847" y="508445"/>
                    </a:lnTo>
                    <a:cubicBezTo>
                      <a:pt x="334137" y="508445"/>
                      <a:pt x="360331" y="482251"/>
                      <a:pt x="360331" y="449961"/>
                    </a:cubicBezTo>
                    <a:lnTo>
                      <a:pt x="360331" y="361855"/>
                    </a:lnTo>
                  </a:path>
                </a:pathLst>
              </a:custGeom>
              <a:noFill/>
              <a:ln w="15875" cap="rnd">
                <a:solidFill>
                  <a:schemeClr val="accent2"/>
                </a:solidFill>
                <a:prstDash val="solid"/>
                <a:round/>
              </a:ln>
            </p:spPr>
            <p:txBody>
              <a:bodyPr rtlCol="0" anchor="ctr"/>
              <a:lstStyle/>
              <a:p>
                <a:endParaRPr lang="en-IN"/>
              </a:p>
            </p:txBody>
          </p:sp>
        </p:grpSp>
        <p:grpSp>
          <p:nvGrpSpPr>
            <p:cNvPr id="2190" name="Group 2189">
              <a:extLst>
                <a:ext uri="{FF2B5EF4-FFF2-40B4-BE49-F238E27FC236}">
                  <a16:creationId xmlns:a16="http://schemas.microsoft.com/office/drawing/2014/main" id="{95DE697B-FEEB-CF06-6A27-A6CC24F5FC78}"/>
                </a:ext>
              </a:extLst>
            </p:cNvPr>
            <p:cNvGrpSpPr/>
            <p:nvPr/>
          </p:nvGrpSpPr>
          <p:grpSpPr>
            <a:xfrm>
              <a:off x="4988293" y="3383756"/>
              <a:ext cx="352786" cy="384586"/>
              <a:chOff x="6030859" y="3068325"/>
              <a:chExt cx="569659" cy="621010"/>
            </a:xfrm>
          </p:grpSpPr>
          <p:grpSp>
            <p:nvGrpSpPr>
              <p:cNvPr id="2186" name="Graphic 2058">
                <a:extLst>
                  <a:ext uri="{FF2B5EF4-FFF2-40B4-BE49-F238E27FC236}">
                    <a16:creationId xmlns:a16="http://schemas.microsoft.com/office/drawing/2014/main" id="{EC6999BF-596C-A4B1-33CA-1E303550605A}"/>
                  </a:ext>
                </a:extLst>
              </p:cNvPr>
              <p:cNvGrpSpPr/>
              <p:nvPr/>
            </p:nvGrpSpPr>
            <p:grpSpPr>
              <a:xfrm>
                <a:off x="6030859" y="3068325"/>
                <a:ext cx="569659" cy="621010"/>
                <a:chOff x="6030859" y="3068325"/>
                <a:chExt cx="569659" cy="621010"/>
              </a:xfrm>
              <a:noFill/>
            </p:grpSpPr>
            <p:sp>
              <p:nvSpPr>
                <p:cNvPr id="2187" name="Freeform: Shape 2186">
                  <a:extLst>
                    <a:ext uri="{FF2B5EF4-FFF2-40B4-BE49-F238E27FC236}">
                      <a16:creationId xmlns:a16="http://schemas.microsoft.com/office/drawing/2014/main" id="{BFCCEB75-5246-00E9-2210-80D97987D1AB}"/>
                    </a:ext>
                  </a:extLst>
                </p:cNvPr>
                <p:cNvSpPr/>
                <p:nvPr/>
              </p:nvSpPr>
              <p:spPr>
                <a:xfrm>
                  <a:off x="6238294" y="3314246"/>
                  <a:ext cx="362224" cy="375089"/>
                </a:xfrm>
                <a:custGeom>
                  <a:avLst/>
                  <a:gdLst>
                    <a:gd name="connsiteX0" fmla="*/ 253395 w 362224"/>
                    <a:gd name="connsiteY0" fmla="*/ 104996 h 375089"/>
                    <a:gd name="connsiteX1" fmla="*/ 238251 w 362224"/>
                    <a:gd name="connsiteY1" fmla="*/ 128904 h 375089"/>
                    <a:gd name="connsiteX2" fmla="*/ 237393 w 362224"/>
                    <a:gd name="connsiteY2" fmla="*/ 129094 h 375089"/>
                    <a:gd name="connsiteX3" fmla="*/ 233488 w 362224"/>
                    <a:gd name="connsiteY3" fmla="*/ 121569 h 375089"/>
                    <a:gd name="connsiteX4" fmla="*/ 195007 w 362224"/>
                    <a:gd name="connsiteY4" fmla="*/ 109282 h 375089"/>
                    <a:gd name="connsiteX5" fmla="*/ 181863 w 362224"/>
                    <a:gd name="connsiteY5" fmla="*/ 140524 h 375089"/>
                    <a:gd name="connsiteX6" fmla="*/ 179386 w 362224"/>
                    <a:gd name="connsiteY6" fmla="*/ 141191 h 375089"/>
                    <a:gd name="connsiteX7" fmla="*/ 169671 w 362224"/>
                    <a:gd name="connsiteY7" fmla="*/ 122331 h 375089"/>
                    <a:gd name="connsiteX8" fmla="*/ 131190 w 362224"/>
                    <a:gd name="connsiteY8" fmla="*/ 110044 h 375089"/>
                    <a:gd name="connsiteX9" fmla="*/ 117569 w 362224"/>
                    <a:gd name="connsiteY9" fmla="*/ 125760 h 375089"/>
                    <a:gd name="connsiteX10" fmla="*/ 110997 w 362224"/>
                    <a:gd name="connsiteY10" fmla="*/ 126141 h 375089"/>
                    <a:gd name="connsiteX11" fmla="*/ 53942 w 362224"/>
                    <a:gd name="connsiteY11" fmla="*/ 15461 h 375089"/>
                    <a:gd name="connsiteX12" fmla="*/ 15461 w 362224"/>
                    <a:gd name="connsiteY12" fmla="*/ 3174 h 375089"/>
                    <a:gd name="connsiteX13" fmla="*/ 3174 w 362224"/>
                    <a:gd name="connsiteY13" fmla="*/ 41655 h 375089"/>
                    <a:gd name="connsiteX14" fmla="*/ 113473 w 362224"/>
                    <a:gd name="connsiteY14" fmla="*/ 255777 h 375089"/>
                    <a:gd name="connsiteX15" fmla="*/ 104615 w 362224"/>
                    <a:gd name="connsiteY15" fmla="*/ 264730 h 375089"/>
                    <a:gd name="connsiteX16" fmla="*/ 94995 w 362224"/>
                    <a:gd name="connsiteY16" fmla="*/ 259872 h 375089"/>
                    <a:gd name="connsiteX17" fmla="*/ 56990 w 362224"/>
                    <a:gd name="connsiteY17" fmla="*/ 272064 h 375089"/>
                    <a:gd name="connsiteX18" fmla="*/ 69182 w 362224"/>
                    <a:gd name="connsiteY18" fmla="*/ 310069 h 375089"/>
                    <a:gd name="connsiteX19" fmla="*/ 188054 w 362224"/>
                    <a:gd name="connsiteY19" fmla="*/ 371124 h 375089"/>
                    <a:gd name="connsiteX20" fmla="*/ 192054 w 362224"/>
                    <a:gd name="connsiteY20" fmla="*/ 372744 h 375089"/>
                    <a:gd name="connsiteX21" fmla="*/ 195198 w 362224"/>
                    <a:gd name="connsiteY21" fmla="*/ 373791 h 375089"/>
                    <a:gd name="connsiteX22" fmla="*/ 230345 w 362224"/>
                    <a:gd name="connsiteY22" fmla="*/ 369410 h 375089"/>
                    <a:gd name="connsiteX23" fmla="*/ 334072 w 362224"/>
                    <a:gd name="connsiteY23" fmla="*/ 315975 h 375089"/>
                    <a:gd name="connsiteX24" fmla="*/ 356456 w 362224"/>
                    <a:gd name="connsiteY24" fmla="*/ 245966 h 375089"/>
                    <a:gd name="connsiteX25" fmla="*/ 290352 w 362224"/>
                    <a:gd name="connsiteY25" fmla="*/ 117664 h 375089"/>
                    <a:gd name="connsiteX26" fmla="*/ 253300 w 362224"/>
                    <a:gd name="connsiteY26" fmla="*/ 105091 h 3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2224" h="375089">
                      <a:moveTo>
                        <a:pt x="253395" y="104996"/>
                      </a:moveTo>
                      <a:cubicBezTo>
                        <a:pt x="243966" y="109854"/>
                        <a:pt x="238727" y="119093"/>
                        <a:pt x="238251" y="128904"/>
                      </a:cubicBezTo>
                      <a:cubicBezTo>
                        <a:pt x="238251" y="129380"/>
                        <a:pt x="237584" y="129570"/>
                        <a:pt x="237393" y="129094"/>
                      </a:cubicBezTo>
                      <a:lnTo>
                        <a:pt x="233488" y="121569"/>
                      </a:lnTo>
                      <a:cubicBezTo>
                        <a:pt x="226440" y="107853"/>
                        <a:pt x="209199" y="101948"/>
                        <a:pt x="195007" y="109282"/>
                      </a:cubicBezTo>
                      <a:cubicBezTo>
                        <a:pt x="183387" y="115283"/>
                        <a:pt x="180815" y="127475"/>
                        <a:pt x="181863" y="140524"/>
                      </a:cubicBezTo>
                      <a:cubicBezTo>
                        <a:pt x="181958" y="141953"/>
                        <a:pt x="180053" y="142524"/>
                        <a:pt x="179386" y="141191"/>
                      </a:cubicBezTo>
                      <a:lnTo>
                        <a:pt x="169671" y="122331"/>
                      </a:lnTo>
                      <a:cubicBezTo>
                        <a:pt x="162622" y="108615"/>
                        <a:pt x="145382" y="102710"/>
                        <a:pt x="131190" y="110044"/>
                      </a:cubicBezTo>
                      <a:cubicBezTo>
                        <a:pt x="124427" y="113473"/>
                        <a:pt x="119855" y="119188"/>
                        <a:pt x="117569" y="125760"/>
                      </a:cubicBezTo>
                      <a:cubicBezTo>
                        <a:pt x="116521" y="128713"/>
                        <a:pt x="112425" y="128999"/>
                        <a:pt x="110997" y="126141"/>
                      </a:cubicBezTo>
                      <a:lnTo>
                        <a:pt x="53942" y="15461"/>
                      </a:lnTo>
                      <a:cubicBezTo>
                        <a:pt x="46893" y="1745"/>
                        <a:pt x="29653" y="-4161"/>
                        <a:pt x="15461" y="3174"/>
                      </a:cubicBezTo>
                      <a:cubicBezTo>
                        <a:pt x="1745" y="10222"/>
                        <a:pt x="-4161" y="27462"/>
                        <a:pt x="3174" y="41655"/>
                      </a:cubicBezTo>
                      <a:lnTo>
                        <a:pt x="113473" y="255777"/>
                      </a:lnTo>
                      <a:cubicBezTo>
                        <a:pt x="116426" y="261492"/>
                        <a:pt x="110330" y="267588"/>
                        <a:pt x="104615" y="264730"/>
                      </a:cubicBezTo>
                      <a:lnTo>
                        <a:pt x="94995" y="259872"/>
                      </a:lnTo>
                      <a:cubicBezTo>
                        <a:pt x="81279" y="252729"/>
                        <a:pt x="64134" y="258348"/>
                        <a:pt x="56990" y="272064"/>
                      </a:cubicBezTo>
                      <a:cubicBezTo>
                        <a:pt x="49846" y="285780"/>
                        <a:pt x="55466" y="302925"/>
                        <a:pt x="69182" y="310069"/>
                      </a:cubicBezTo>
                      <a:lnTo>
                        <a:pt x="188054" y="371124"/>
                      </a:lnTo>
                      <a:cubicBezTo>
                        <a:pt x="188911" y="371696"/>
                        <a:pt x="192054" y="372744"/>
                        <a:pt x="192054" y="372744"/>
                      </a:cubicBezTo>
                      <a:cubicBezTo>
                        <a:pt x="192054" y="372744"/>
                        <a:pt x="194340" y="373125"/>
                        <a:pt x="195198" y="373791"/>
                      </a:cubicBezTo>
                      <a:cubicBezTo>
                        <a:pt x="206532" y="376363"/>
                        <a:pt x="219105" y="375220"/>
                        <a:pt x="230345" y="369410"/>
                      </a:cubicBezTo>
                      <a:lnTo>
                        <a:pt x="334072" y="315975"/>
                      </a:lnTo>
                      <a:cubicBezTo>
                        <a:pt x="359504" y="302830"/>
                        <a:pt x="369600" y="271398"/>
                        <a:pt x="356456" y="245966"/>
                      </a:cubicBezTo>
                      <a:lnTo>
                        <a:pt x="290352" y="117664"/>
                      </a:lnTo>
                      <a:cubicBezTo>
                        <a:pt x="284066" y="103472"/>
                        <a:pt x="267111" y="98043"/>
                        <a:pt x="253300" y="105091"/>
                      </a:cubicBezTo>
                      <a:close/>
                    </a:path>
                  </a:pathLst>
                </a:custGeom>
                <a:noFill/>
                <a:ln w="15875" cap="rnd">
                  <a:solidFill>
                    <a:schemeClr val="accent2"/>
                  </a:solidFill>
                  <a:prstDash val="solid"/>
                  <a:round/>
                </a:ln>
              </p:spPr>
              <p:txBody>
                <a:bodyPr rtlCol="0" anchor="ctr"/>
                <a:lstStyle/>
                <a:p>
                  <a:endParaRPr lang="en-IN"/>
                </a:p>
              </p:txBody>
            </p:sp>
            <p:sp>
              <p:nvSpPr>
                <p:cNvPr id="2188" name="Freeform: Shape 2187">
                  <a:extLst>
                    <a:ext uri="{FF2B5EF4-FFF2-40B4-BE49-F238E27FC236}">
                      <a16:creationId xmlns:a16="http://schemas.microsoft.com/office/drawing/2014/main" id="{59AC588A-4142-97F1-1422-79C3A2EF6FF3}"/>
                    </a:ext>
                  </a:extLst>
                </p:cNvPr>
                <p:cNvSpPr/>
                <p:nvPr/>
              </p:nvSpPr>
              <p:spPr>
                <a:xfrm>
                  <a:off x="6030859" y="3068325"/>
                  <a:ext cx="359473" cy="358060"/>
                </a:xfrm>
                <a:custGeom>
                  <a:avLst/>
                  <a:gdLst>
                    <a:gd name="connsiteX0" fmla="*/ 333386 w 359473"/>
                    <a:gd name="connsiteY0" fmla="*/ 271764 h 358060"/>
                    <a:gd name="connsiteX1" fmla="*/ 339673 w 359473"/>
                    <a:gd name="connsiteY1" fmla="*/ 97266 h 358060"/>
                    <a:gd name="connsiteX2" fmla="*/ 98119 w 359473"/>
                    <a:gd name="connsiteY2" fmla="*/ 19923 h 358060"/>
                    <a:gd name="connsiteX3" fmla="*/ 19918 w 359473"/>
                    <a:gd name="connsiteY3" fmla="*/ 261953 h 358060"/>
                    <a:gd name="connsiteX4" fmla="*/ 167937 w 359473"/>
                    <a:gd name="connsiteY4" fmla="*/ 358061 h 358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473" h="358060">
                      <a:moveTo>
                        <a:pt x="333386" y="271764"/>
                      </a:moveTo>
                      <a:cubicBezTo>
                        <a:pt x="364438" y="220520"/>
                        <a:pt x="369295" y="154797"/>
                        <a:pt x="339673" y="97266"/>
                      </a:cubicBezTo>
                      <a:cubicBezTo>
                        <a:pt x="294334" y="9255"/>
                        <a:pt x="186225" y="-25416"/>
                        <a:pt x="98119" y="19923"/>
                      </a:cubicBezTo>
                      <a:cubicBezTo>
                        <a:pt x="9155" y="65834"/>
                        <a:pt x="-25421" y="173942"/>
                        <a:pt x="19918" y="261953"/>
                      </a:cubicBezTo>
                      <a:cubicBezTo>
                        <a:pt x="50017" y="320342"/>
                        <a:pt x="107263" y="354155"/>
                        <a:pt x="167937" y="358061"/>
                      </a:cubicBezTo>
                    </a:path>
                  </a:pathLst>
                </a:custGeom>
                <a:noFill/>
                <a:ln w="15875" cap="rnd">
                  <a:solidFill>
                    <a:schemeClr val="accent2"/>
                  </a:solidFill>
                  <a:prstDash val="solid"/>
                  <a:round/>
                </a:ln>
              </p:spPr>
              <p:txBody>
                <a:bodyPr rtlCol="0" anchor="ctr"/>
                <a:lstStyle/>
                <a:p>
                  <a:endParaRPr lang="en-IN"/>
                </a:p>
              </p:txBody>
            </p:sp>
          </p:grpSp>
          <p:sp>
            <p:nvSpPr>
              <p:cNvPr id="2189" name="Freeform: Shape 2188">
                <a:extLst>
                  <a:ext uri="{FF2B5EF4-FFF2-40B4-BE49-F238E27FC236}">
                    <a16:creationId xmlns:a16="http://schemas.microsoft.com/office/drawing/2014/main" id="{195701F9-C4EC-91A1-B283-9EC0BD98C207}"/>
                  </a:ext>
                </a:extLst>
              </p:cNvPr>
              <p:cNvSpPr/>
              <p:nvPr/>
            </p:nvSpPr>
            <p:spPr>
              <a:xfrm>
                <a:off x="6118214" y="3153209"/>
                <a:ext cx="178117" cy="170402"/>
              </a:xfrm>
              <a:custGeom>
                <a:avLst/>
                <a:gdLst>
                  <a:gd name="connsiteX0" fmla="*/ 52864 w 178117"/>
                  <a:gd name="connsiteY0" fmla="*/ 170402 h 170402"/>
                  <a:gd name="connsiteX1" fmla="*/ 0 w 178117"/>
                  <a:gd name="connsiteY1" fmla="*/ 89059 h 170402"/>
                  <a:gd name="connsiteX2" fmla="*/ 89059 w 178117"/>
                  <a:gd name="connsiteY2" fmla="*/ 0 h 170402"/>
                  <a:gd name="connsiteX3" fmla="*/ 178118 w 178117"/>
                  <a:gd name="connsiteY3" fmla="*/ 89059 h 170402"/>
                </a:gdLst>
                <a:ahLst/>
                <a:cxnLst>
                  <a:cxn ang="0">
                    <a:pos x="connsiteX0" y="connsiteY0"/>
                  </a:cxn>
                  <a:cxn ang="0">
                    <a:pos x="connsiteX1" y="connsiteY1"/>
                  </a:cxn>
                  <a:cxn ang="0">
                    <a:pos x="connsiteX2" y="connsiteY2"/>
                  </a:cxn>
                  <a:cxn ang="0">
                    <a:pos x="connsiteX3" y="connsiteY3"/>
                  </a:cxn>
                </a:cxnLst>
                <a:rect l="l" t="t" r="r" b="b"/>
                <a:pathLst>
                  <a:path w="178117" h="170402">
                    <a:moveTo>
                      <a:pt x="52864" y="170402"/>
                    </a:moveTo>
                    <a:cubicBezTo>
                      <a:pt x="21717" y="156496"/>
                      <a:pt x="0" y="125349"/>
                      <a:pt x="0" y="89059"/>
                    </a:cubicBezTo>
                    <a:cubicBezTo>
                      <a:pt x="0" y="39910"/>
                      <a:pt x="39910" y="0"/>
                      <a:pt x="89059" y="0"/>
                    </a:cubicBezTo>
                    <a:cubicBezTo>
                      <a:pt x="138208" y="0"/>
                      <a:pt x="178118" y="39910"/>
                      <a:pt x="178118" y="89059"/>
                    </a:cubicBezTo>
                  </a:path>
                </a:pathLst>
              </a:custGeom>
              <a:noFill/>
              <a:ln w="15875" cap="rnd">
                <a:solidFill>
                  <a:schemeClr val="accent2"/>
                </a:solidFill>
                <a:prstDash val="solid"/>
                <a:round/>
              </a:ln>
            </p:spPr>
            <p:txBody>
              <a:bodyPr rtlCol="0" anchor="ctr"/>
              <a:lstStyle/>
              <a:p>
                <a:endParaRPr lang="en-IN"/>
              </a:p>
            </p:txBody>
          </p:sp>
        </p:grpSp>
        <p:grpSp>
          <p:nvGrpSpPr>
            <p:cNvPr id="90" name="Group 89">
              <a:extLst>
                <a:ext uri="{FF2B5EF4-FFF2-40B4-BE49-F238E27FC236}">
                  <a16:creationId xmlns:a16="http://schemas.microsoft.com/office/drawing/2014/main" id="{D7FAA9FD-9C19-FAF1-10C8-CEFFCB64F644}"/>
                </a:ext>
              </a:extLst>
            </p:cNvPr>
            <p:cNvGrpSpPr/>
            <p:nvPr/>
          </p:nvGrpSpPr>
          <p:grpSpPr>
            <a:xfrm>
              <a:off x="7061200" y="4380697"/>
              <a:ext cx="1797046" cy="710038"/>
              <a:chOff x="7061200" y="4380697"/>
              <a:chExt cx="1797046" cy="710038"/>
            </a:xfrm>
          </p:grpSpPr>
          <p:sp>
            <p:nvSpPr>
              <p:cNvPr id="42" name="Rectangle 41">
                <a:extLst>
                  <a:ext uri="{FF2B5EF4-FFF2-40B4-BE49-F238E27FC236}">
                    <a16:creationId xmlns:a16="http://schemas.microsoft.com/office/drawing/2014/main" id="{82750D35-283C-C56B-8D31-EC0A0577CE34}"/>
                  </a:ext>
                </a:extLst>
              </p:cNvPr>
              <p:cNvSpPr/>
              <p:nvPr/>
            </p:nvSpPr>
            <p:spPr>
              <a:xfrm>
                <a:off x="7061200" y="4380697"/>
                <a:ext cx="1797046" cy="71003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4000" rtlCol="0" anchor="ctr"/>
              <a:lstStyle/>
              <a:p>
                <a:r>
                  <a:rPr lang="en-IN" sz="1200" dirty="0">
                    <a:solidFill>
                      <a:schemeClr val="tx1"/>
                    </a:solidFill>
                  </a:rPr>
                  <a:t>Long</a:t>
                </a:r>
                <a:br>
                  <a:rPr lang="en-IN" sz="1200" dirty="0">
                    <a:solidFill>
                      <a:schemeClr val="tx1"/>
                    </a:solidFill>
                  </a:rPr>
                </a:br>
                <a:r>
                  <a:rPr lang="en-IN" sz="1200" dirty="0">
                    <a:solidFill>
                      <a:schemeClr val="tx1"/>
                    </a:solidFill>
                  </a:rPr>
                  <a:t>list (50-100+</a:t>
                </a:r>
                <a:br>
                  <a:rPr lang="en-IN" sz="1200" dirty="0">
                    <a:solidFill>
                      <a:schemeClr val="tx1"/>
                    </a:solidFill>
                  </a:rPr>
                </a:br>
                <a:r>
                  <a:rPr lang="en-IN" sz="1200" dirty="0">
                    <a:solidFill>
                      <a:schemeClr val="tx1"/>
                    </a:solidFill>
                  </a:rPr>
                  <a:t>topics)</a:t>
                </a:r>
              </a:p>
            </p:txBody>
          </p:sp>
          <p:grpSp>
            <p:nvGrpSpPr>
              <p:cNvPr id="85" name="Group 84">
                <a:extLst>
                  <a:ext uri="{FF2B5EF4-FFF2-40B4-BE49-F238E27FC236}">
                    <a16:creationId xmlns:a16="http://schemas.microsoft.com/office/drawing/2014/main" id="{5D451FD6-5734-DED0-876B-310A185A2548}"/>
                  </a:ext>
                </a:extLst>
              </p:cNvPr>
              <p:cNvGrpSpPr/>
              <p:nvPr/>
            </p:nvGrpSpPr>
            <p:grpSpPr>
              <a:xfrm>
                <a:off x="7153237" y="4483642"/>
                <a:ext cx="505364" cy="504148"/>
                <a:chOff x="7153237" y="4483642"/>
                <a:chExt cx="505364" cy="504148"/>
              </a:xfrm>
            </p:grpSpPr>
            <p:sp>
              <p:nvSpPr>
                <p:cNvPr id="43" name="Oval 42">
                  <a:extLst>
                    <a:ext uri="{FF2B5EF4-FFF2-40B4-BE49-F238E27FC236}">
                      <a16:creationId xmlns:a16="http://schemas.microsoft.com/office/drawing/2014/main" id="{24C8AB87-E6B3-CAA0-D76E-FE9C9B25747F}"/>
                    </a:ext>
                  </a:extLst>
                </p:cNvPr>
                <p:cNvSpPr/>
                <p:nvPr/>
              </p:nvSpPr>
              <p:spPr>
                <a:xfrm>
                  <a:off x="7153237" y="4483642"/>
                  <a:ext cx="505364" cy="5041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52" name="Group 51">
                  <a:extLst>
                    <a:ext uri="{FF2B5EF4-FFF2-40B4-BE49-F238E27FC236}">
                      <a16:creationId xmlns:a16="http://schemas.microsoft.com/office/drawing/2014/main" id="{AF839F69-C2D0-AA50-4007-0ACAA21F79F9}"/>
                    </a:ext>
                  </a:extLst>
                </p:cNvPr>
                <p:cNvGrpSpPr/>
                <p:nvPr/>
              </p:nvGrpSpPr>
              <p:grpSpPr>
                <a:xfrm>
                  <a:off x="7266418" y="4593432"/>
                  <a:ext cx="324636" cy="270280"/>
                  <a:chOff x="7285392" y="4598717"/>
                  <a:chExt cx="263182" cy="219116"/>
                </a:xfrm>
              </p:grpSpPr>
              <p:grpSp>
                <p:nvGrpSpPr>
                  <p:cNvPr id="22" name="Graphic 9">
                    <a:extLst>
                      <a:ext uri="{FF2B5EF4-FFF2-40B4-BE49-F238E27FC236}">
                        <a16:creationId xmlns:a16="http://schemas.microsoft.com/office/drawing/2014/main" id="{7C9383B0-704A-B2A1-C690-DDDEDE60EA01}"/>
                      </a:ext>
                    </a:extLst>
                  </p:cNvPr>
                  <p:cNvGrpSpPr/>
                  <p:nvPr/>
                </p:nvGrpSpPr>
                <p:grpSpPr>
                  <a:xfrm>
                    <a:off x="7285392" y="4598717"/>
                    <a:ext cx="263182" cy="219116"/>
                    <a:chOff x="7285392" y="4598717"/>
                    <a:chExt cx="263182" cy="219116"/>
                  </a:xfrm>
                  <a:noFill/>
                </p:grpSpPr>
                <p:sp>
                  <p:nvSpPr>
                    <p:cNvPr id="25" name="Freeform: Shape 24">
                      <a:extLst>
                        <a:ext uri="{FF2B5EF4-FFF2-40B4-BE49-F238E27FC236}">
                          <a16:creationId xmlns:a16="http://schemas.microsoft.com/office/drawing/2014/main" id="{7AF9C5AD-770A-85C1-64D0-FCAD7D5A55C9}"/>
                        </a:ext>
                      </a:extLst>
                    </p:cNvPr>
                    <p:cNvSpPr/>
                    <p:nvPr/>
                  </p:nvSpPr>
                  <p:spPr>
                    <a:xfrm>
                      <a:off x="7285392" y="4598717"/>
                      <a:ext cx="263061" cy="219116"/>
                    </a:xfrm>
                    <a:custGeom>
                      <a:avLst/>
                      <a:gdLst>
                        <a:gd name="connsiteX0" fmla="*/ 131046 w 263061"/>
                        <a:gd name="connsiteY0" fmla="*/ 0 h 219116"/>
                        <a:gd name="connsiteX1" fmla="*/ 32686 w 263061"/>
                        <a:gd name="connsiteY1" fmla="*/ 0 h 219116"/>
                        <a:gd name="connsiteX2" fmla="*/ 0 w 263061"/>
                        <a:gd name="connsiteY2" fmla="*/ 35410 h 219116"/>
                        <a:gd name="connsiteX3" fmla="*/ 0 w 263061"/>
                        <a:gd name="connsiteY3" fmla="*/ 219117 h 219116"/>
                        <a:gd name="connsiteX4" fmla="*/ 136918 w 263061"/>
                        <a:gd name="connsiteY4" fmla="*/ 219117 h 219116"/>
                        <a:gd name="connsiteX5" fmla="*/ 136918 w 263061"/>
                        <a:gd name="connsiteY5" fmla="*/ 184918 h 219116"/>
                        <a:gd name="connsiteX6" fmla="*/ 136918 w 263061"/>
                        <a:gd name="connsiteY6" fmla="*/ 184918 h 219116"/>
                        <a:gd name="connsiteX7" fmla="*/ 136918 w 263061"/>
                        <a:gd name="connsiteY7" fmla="*/ 33775 h 219116"/>
                        <a:gd name="connsiteX8" fmla="*/ 168454 w 263061"/>
                        <a:gd name="connsiteY8" fmla="*/ 0 h 219116"/>
                        <a:gd name="connsiteX9" fmla="*/ 190789 w 263061"/>
                        <a:gd name="connsiteY9" fmla="*/ 9987 h 219116"/>
                        <a:gd name="connsiteX10" fmla="*/ 199990 w 263061"/>
                        <a:gd name="connsiteY10" fmla="*/ 34139 h 219116"/>
                        <a:gd name="connsiteX11" fmla="*/ 199990 w 263061"/>
                        <a:gd name="connsiteY11" fmla="*/ 86860 h 219116"/>
                        <a:gd name="connsiteX12" fmla="*/ 199990 w 263061"/>
                        <a:gd name="connsiteY12" fmla="*/ 123420 h 219116"/>
                        <a:gd name="connsiteX13" fmla="*/ 231526 w 263061"/>
                        <a:gd name="connsiteY13" fmla="*/ 157619 h 219116"/>
                        <a:gd name="connsiteX14" fmla="*/ 263061 w 263061"/>
                        <a:gd name="connsiteY14" fmla="*/ 123420 h 219116"/>
                        <a:gd name="connsiteX15" fmla="*/ 263061 w 263061"/>
                        <a:gd name="connsiteY15" fmla="*/ 80202 h 219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3061" h="219116">
                          <a:moveTo>
                            <a:pt x="131046" y="0"/>
                          </a:moveTo>
                          <a:lnTo>
                            <a:pt x="32686" y="0"/>
                          </a:lnTo>
                          <a:cubicBezTo>
                            <a:pt x="14648" y="0"/>
                            <a:pt x="0" y="15859"/>
                            <a:pt x="0" y="35410"/>
                          </a:cubicBezTo>
                          <a:lnTo>
                            <a:pt x="0" y="219117"/>
                          </a:lnTo>
                          <a:lnTo>
                            <a:pt x="136918" y="219117"/>
                          </a:lnTo>
                          <a:lnTo>
                            <a:pt x="136918" y="184918"/>
                          </a:lnTo>
                          <a:lnTo>
                            <a:pt x="136918" y="184918"/>
                          </a:lnTo>
                          <a:lnTo>
                            <a:pt x="136918" y="33775"/>
                          </a:lnTo>
                          <a:cubicBezTo>
                            <a:pt x="137160" y="15072"/>
                            <a:pt x="151203" y="0"/>
                            <a:pt x="168454" y="0"/>
                          </a:cubicBezTo>
                          <a:cubicBezTo>
                            <a:pt x="177170" y="0"/>
                            <a:pt x="185039" y="3874"/>
                            <a:pt x="190789" y="9987"/>
                          </a:cubicBezTo>
                          <a:cubicBezTo>
                            <a:pt x="196479" y="16161"/>
                            <a:pt x="199990" y="24757"/>
                            <a:pt x="199990" y="34139"/>
                          </a:cubicBezTo>
                          <a:lnTo>
                            <a:pt x="199990" y="86860"/>
                          </a:lnTo>
                          <a:cubicBezTo>
                            <a:pt x="199990" y="86860"/>
                            <a:pt x="199990" y="123420"/>
                            <a:pt x="199990" y="123420"/>
                          </a:cubicBezTo>
                          <a:cubicBezTo>
                            <a:pt x="199990" y="142305"/>
                            <a:pt x="214093" y="157619"/>
                            <a:pt x="231526" y="157619"/>
                          </a:cubicBezTo>
                          <a:cubicBezTo>
                            <a:pt x="248958" y="157619"/>
                            <a:pt x="263061" y="142305"/>
                            <a:pt x="263061" y="123420"/>
                          </a:cubicBezTo>
                          <a:lnTo>
                            <a:pt x="263061" y="80202"/>
                          </a:lnTo>
                        </a:path>
                      </a:pathLst>
                    </a:custGeom>
                    <a:noFill/>
                    <a:ln w="12700" cap="rnd">
                      <a:solidFill>
                        <a:schemeClr val="accent2"/>
                      </a:solidFill>
                      <a:prstDash val="solid"/>
                      <a:round/>
                    </a:ln>
                  </p:spPr>
                  <p:txBody>
                    <a:bodyPr rtlCol="0" anchor="ctr"/>
                    <a:lstStyle/>
                    <a:p>
                      <a:endParaRPr lang="en-IN"/>
                    </a:p>
                  </p:txBody>
                </p:sp>
                <p:sp>
                  <p:nvSpPr>
                    <p:cNvPr id="26" name="Freeform: Shape 25">
                      <a:extLst>
                        <a:ext uri="{FF2B5EF4-FFF2-40B4-BE49-F238E27FC236}">
                          <a16:creationId xmlns:a16="http://schemas.microsoft.com/office/drawing/2014/main" id="{D6A5A0D9-8058-175E-643A-C57A810CDC2C}"/>
                        </a:ext>
                      </a:extLst>
                    </p:cNvPr>
                    <p:cNvSpPr/>
                    <p:nvPr/>
                  </p:nvSpPr>
                  <p:spPr>
                    <a:xfrm>
                      <a:off x="7422310" y="4756336"/>
                      <a:ext cx="94728" cy="6052"/>
                    </a:xfrm>
                    <a:custGeom>
                      <a:avLst/>
                      <a:gdLst>
                        <a:gd name="connsiteX0" fmla="*/ 94729 w 94728"/>
                        <a:gd name="connsiteY0" fmla="*/ 0 h 6052"/>
                        <a:gd name="connsiteX1" fmla="*/ 0 w 94728"/>
                        <a:gd name="connsiteY1" fmla="*/ 0 h 6052"/>
                      </a:gdLst>
                      <a:ahLst/>
                      <a:cxnLst>
                        <a:cxn ang="0">
                          <a:pos x="connsiteX0" y="connsiteY0"/>
                        </a:cxn>
                        <a:cxn ang="0">
                          <a:pos x="connsiteX1" y="connsiteY1"/>
                        </a:cxn>
                      </a:cxnLst>
                      <a:rect l="l" t="t" r="r" b="b"/>
                      <a:pathLst>
                        <a:path w="94728" h="6052">
                          <a:moveTo>
                            <a:pt x="94729" y="0"/>
                          </a:moveTo>
                          <a:lnTo>
                            <a:pt x="0" y="0"/>
                          </a:lnTo>
                        </a:path>
                      </a:pathLst>
                    </a:custGeom>
                    <a:ln w="12700" cap="rnd">
                      <a:solidFill>
                        <a:schemeClr val="accent2"/>
                      </a:solidFill>
                      <a:prstDash val="solid"/>
                      <a:round/>
                    </a:ln>
                  </p:spPr>
                  <p:txBody>
                    <a:bodyPr rtlCol="0" anchor="ctr"/>
                    <a:lstStyle/>
                    <a:p>
                      <a:endParaRPr lang="en-IN"/>
                    </a:p>
                  </p:txBody>
                </p:sp>
                <p:sp>
                  <p:nvSpPr>
                    <p:cNvPr id="27" name="Freeform: Shape 26">
                      <a:extLst>
                        <a:ext uri="{FF2B5EF4-FFF2-40B4-BE49-F238E27FC236}">
                          <a16:creationId xmlns:a16="http://schemas.microsoft.com/office/drawing/2014/main" id="{948FA3E2-77E0-A229-1296-D552FFB60AE4}"/>
                        </a:ext>
                      </a:extLst>
                    </p:cNvPr>
                    <p:cNvSpPr/>
                    <p:nvPr/>
                  </p:nvSpPr>
                  <p:spPr>
                    <a:xfrm>
                      <a:off x="7485442" y="4678919"/>
                      <a:ext cx="63132" cy="6052"/>
                    </a:xfrm>
                    <a:custGeom>
                      <a:avLst/>
                      <a:gdLst>
                        <a:gd name="connsiteX0" fmla="*/ 63132 w 63132"/>
                        <a:gd name="connsiteY0" fmla="*/ 0 h 6052"/>
                        <a:gd name="connsiteX1" fmla="*/ 0 w 63132"/>
                        <a:gd name="connsiteY1" fmla="*/ 0 h 6052"/>
                      </a:gdLst>
                      <a:ahLst/>
                      <a:cxnLst>
                        <a:cxn ang="0">
                          <a:pos x="connsiteX0" y="connsiteY0"/>
                        </a:cxn>
                        <a:cxn ang="0">
                          <a:pos x="connsiteX1" y="connsiteY1"/>
                        </a:cxn>
                      </a:cxnLst>
                      <a:rect l="l" t="t" r="r" b="b"/>
                      <a:pathLst>
                        <a:path w="63132" h="6052">
                          <a:moveTo>
                            <a:pt x="63132" y="0"/>
                          </a:moveTo>
                          <a:lnTo>
                            <a:pt x="0" y="0"/>
                          </a:lnTo>
                        </a:path>
                      </a:pathLst>
                    </a:custGeom>
                    <a:ln w="12700" cap="rnd">
                      <a:solidFill>
                        <a:schemeClr val="accent2"/>
                      </a:solidFill>
                      <a:prstDash val="solid"/>
                      <a:round/>
                    </a:ln>
                  </p:spPr>
                  <p:txBody>
                    <a:bodyPr rtlCol="0" anchor="ctr"/>
                    <a:lstStyle/>
                    <a:p>
                      <a:endParaRPr lang="en-IN"/>
                    </a:p>
                  </p:txBody>
                </p:sp>
              </p:grpSp>
              <p:sp>
                <p:nvSpPr>
                  <p:cNvPr id="28" name="Freeform: Shape 27">
                    <a:extLst>
                      <a:ext uri="{FF2B5EF4-FFF2-40B4-BE49-F238E27FC236}">
                        <a16:creationId xmlns:a16="http://schemas.microsoft.com/office/drawing/2014/main" id="{E8EF0A99-6598-CB40-2C5C-C78544AF3563}"/>
                      </a:ext>
                    </a:extLst>
                  </p:cNvPr>
                  <p:cNvSpPr/>
                  <p:nvPr/>
                </p:nvSpPr>
                <p:spPr>
                  <a:xfrm>
                    <a:off x="7331758" y="4674318"/>
                    <a:ext cx="69790" cy="6052"/>
                  </a:xfrm>
                  <a:custGeom>
                    <a:avLst/>
                    <a:gdLst>
                      <a:gd name="connsiteX0" fmla="*/ 0 w 69790"/>
                      <a:gd name="connsiteY0" fmla="*/ 0 h 6052"/>
                      <a:gd name="connsiteX1" fmla="*/ 69791 w 69790"/>
                      <a:gd name="connsiteY1" fmla="*/ 0 h 6052"/>
                    </a:gdLst>
                    <a:ahLst/>
                    <a:cxnLst>
                      <a:cxn ang="0">
                        <a:pos x="connsiteX0" y="connsiteY0"/>
                      </a:cxn>
                      <a:cxn ang="0">
                        <a:pos x="connsiteX1" y="connsiteY1"/>
                      </a:cxn>
                    </a:cxnLst>
                    <a:rect l="l" t="t" r="r" b="b"/>
                    <a:pathLst>
                      <a:path w="69790" h="6052">
                        <a:moveTo>
                          <a:pt x="0" y="0"/>
                        </a:moveTo>
                        <a:lnTo>
                          <a:pt x="69791" y="0"/>
                        </a:lnTo>
                      </a:path>
                    </a:pathLst>
                  </a:custGeom>
                  <a:ln w="12700" cap="rnd">
                    <a:solidFill>
                      <a:schemeClr val="accent2"/>
                    </a:solidFill>
                    <a:prstDash val="solid"/>
                    <a:round/>
                  </a:ln>
                </p:spPr>
                <p:txBody>
                  <a:bodyPr rtlCol="0" anchor="ctr"/>
                  <a:lstStyle/>
                  <a:p>
                    <a:endParaRPr lang="en-IN"/>
                  </a:p>
                </p:txBody>
              </p:sp>
              <p:sp>
                <p:nvSpPr>
                  <p:cNvPr id="29" name="Freeform: Shape 28">
                    <a:extLst>
                      <a:ext uri="{FF2B5EF4-FFF2-40B4-BE49-F238E27FC236}">
                        <a16:creationId xmlns:a16="http://schemas.microsoft.com/office/drawing/2014/main" id="{507B34F9-8FF5-9B84-9BDF-C1468237B861}"/>
                      </a:ext>
                    </a:extLst>
                  </p:cNvPr>
                  <p:cNvSpPr/>
                  <p:nvPr/>
                </p:nvSpPr>
                <p:spPr>
                  <a:xfrm>
                    <a:off x="7331758" y="4695927"/>
                    <a:ext cx="69790" cy="6052"/>
                  </a:xfrm>
                  <a:custGeom>
                    <a:avLst/>
                    <a:gdLst>
                      <a:gd name="connsiteX0" fmla="*/ 0 w 69790"/>
                      <a:gd name="connsiteY0" fmla="*/ 0 h 6052"/>
                      <a:gd name="connsiteX1" fmla="*/ 69791 w 69790"/>
                      <a:gd name="connsiteY1" fmla="*/ 0 h 6052"/>
                    </a:gdLst>
                    <a:ahLst/>
                    <a:cxnLst>
                      <a:cxn ang="0">
                        <a:pos x="connsiteX0" y="connsiteY0"/>
                      </a:cxn>
                      <a:cxn ang="0">
                        <a:pos x="connsiteX1" y="connsiteY1"/>
                      </a:cxn>
                    </a:cxnLst>
                    <a:rect l="l" t="t" r="r" b="b"/>
                    <a:pathLst>
                      <a:path w="69790" h="6052">
                        <a:moveTo>
                          <a:pt x="0" y="0"/>
                        </a:moveTo>
                        <a:lnTo>
                          <a:pt x="69791" y="0"/>
                        </a:lnTo>
                      </a:path>
                    </a:pathLst>
                  </a:custGeom>
                  <a:ln w="12700" cap="rnd">
                    <a:solidFill>
                      <a:schemeClr val="accent2"/>
                    </a:solidFill>
                    <a:prstDash val="solid"/>
                    <a:round/>
                  </a:ln>
                </p:spPr>
                <p:txBody>
                  <a:bodyPr rtlCol="0" anchor="ctr"/>
                  <a:lstStyle/>
                  <a:p>
                    <a:endParaRPr lang="en-IN"/>
                  </a:p>
                </p:txBody>
              </p:sp>
              <p:sp>
                <p:nvSpPr>
                  <p:cNvPr id="30" name="Freeform: Shape 29">
                    <a:extLst>
                      <a:ext uri="{FF2B5EF4-FFF2-40B4-BE49-F238E27FC236}">
                        <a16:creationId xmlns:a16="http://schemas.microsoft.com/office/drawing/2014/main" id="{90C60BF0-E35A-A3A5-CFF1-85564AE316AB}"/>
                      </a:ext>
                    </a:extLst>
                  </p:cNvPr>
                  <p:cNvSpPr/>
                  <p:nvPr/>
                </p:nvSpPr>
                <p:spPr>
                  <a:xfrm>
                    <a:off x="7331758" y="4717536"/>
                    <a:ext cx="69790" cy="6052"/>
                  </a:xfrm>
                  <a:custGeom>
                    <a:avLst/>
                    <a:gdLst>
                      <a:gd name="connsiteX0" fmla="*/ 0 w 69790"/>
                      <a:gd name="connsiteY0" fmla="*/ 0 h 6052"/>
                      <a:gd name="connsiteX1" fmla="*/ 69791 w 69790"/>
                      <a:gd name="connsiteY1" fmla="*/ 0 h 6052"/>
                    </a:gdLst>
                    <a:ahLst/>
                    <a:cxnLst>
                      <a:cxn ang="0">
                        <a:pos x="connsiteX0" y="connsiteY0"/>
                      </a:cxn>
                      <a:cxn ang="0">
                        <a:pos x="connsiteX1" y="connsiteY1"/>
                      </a:cxn>
                    </a:cxnLst>
                    <a:rect l="l" t="t" r="r" b="b"/>
                    <a:pathLst>
                      <a:path w="69790" h="6052">
                        <a:moveTo>
                          <a:pt x="0" y="0"/>
                        </a:moveTo>
                        <a:lnTo>
                          <a:pt x="69791" y="0"/>
                        </a:lnTo>
                      </a:path>
                    </a:pathLst>
                  </a:custGeom>
                  <a:ln w="12700" cap="rnd">
                    <a:solidFill>
                      <a:schemeClr val="accent2"/>
                    </a:solidFill>
                    <a:prstDash val="solid"/>
                    <a:round/>
                  </a:ln>
                </p:spPr>
                <p:txBody>
                  <a:bodyPr rtlCol="0" anchor="ctr"/>
                  <a:lstStyle/>
                  <a:p>
                    <a:endParaRPr lang="en-IN"/>
                  </a:p>
                </p:txBody>
              </p:sp>
              <p:sp>
                <p:nvSpPr>
                  <p:cNvPr id="31" name="Freeform: Shape 30">
                    <a:extLst>
                      <a:ext uri="{FF2B5EF4-FFF2-40B4-BE49-F238E27FC236}">
                        <a16:creationId xmlns:a16="http://schemas.microsoft.com/office/drawing/2014/main" id="{BAD95F6D-5189-D974-6CFB-6A596D5214CE}"/>
                      </a:ext>
                    </a:extLst>
                  </p:cNvPr>
                  <p:cNvSpPr/>
                  <p:nvPr/>
                </p:nvSpPr>
                <p:spPr>
                  <a:xfrm>
                    <a:off x="7331758" y="4739145"/>
                    <a:ext cx="69790" cy="6052"/>
                  </a:xfrm>
                  <a:custGeom>
                    <a:avLst/>
                    <a:gdLst>
                      <a:gd name="connsiteX0" fmla="*/ 0 w 69790"/>
                      <a:gd name="connsiteY0" fmla="*/ 0 h 6052"/>
                      <a:gd name="connsiteX1" fmla="*/ 69791 w 69790"/>
                      <a:gd name="connsiteY1" fmla="*/ 0 h 6052"/>
                    </a:gdLst>
                    <a:ahLst/>
                    <a:cxnLst>
                      <a:cxn ang="0">
                        <a:pos x="connsiteX0" y="connsiteY0"/>
                      </a:cxn>
                      <a:cxn ang="0">
                        <a:pos x="connsiteX1" y="connsiteY1"/>
                      </a:cxn>
                    </a:cxnLst>
                    <a:rect l="l" t="t" r="r" b="b"/>
                    <a:pathLst>
                      <a:path w="69790" h="6052">
                        <a:moveTo>
                          <a:pt x="0" y="0"/>
                        </a:moveTo>
                        <a:lnTo>
                          <a:pt x="69791" y="0"/>
                        </a:lnTo>
                      </a:path>
                    </a:pathLst>
                  </a:custGeom>
                  <a:ln w="12700" cap="rnd">
                    <a:solidFill>
                      <a:schemeClr val="accent2"/>
                    </a:solidFill>
                    <a:prstDash val="solid"/>
                    <a:round/>
                  </a:ln>
                </p:spPr>
                <p:txBody>
                  <a:bodyPr rtlCol="0" anchor="ctr"/>
                  <a:lstStyle/>
                  <a:p>
                    <a:endParaRPr lang="en-IN"/>
                  </a:p>
                </p:txBody>
              </p:sp>
              <p:sp>
                <p:nvSpPr>
                  <p:cNvPr id="32" name="Freeform: Shape 31">
                    <a:extLst>
                      <a:ext uri="{FF2B5EF4-FFF2-40B4-BE49-F238E27FC236}">
                        <a16:creationId xmlns:a16="http://schemas.microsoft.com/office/drawing/2014/main" id="{8C8BDF26-BA14-F721-F073-400B792581E0}"/>
                      </a:ext>
                    </a:extLst>
                  </p:cNvPr>
                  <p:cNvSpPr/>
                  <p:nvPr/>
                </p:nvSpPr>
                <p:spPr>
                  <a:xfrm>
                    <a:off x="7331758" y="4760815"/>
                    <a:ext cx="69790" cy="6052"/>
                  </a:xfrm>
                  <a:custGeom>
                    <a:avLst/>
                    <a:gdLst>
                      <a:gd name="connsiteX0" fmla="*/ 0 w 69790"/>
                      <a:gd name="connsiteY0" fmla="*/ 0 h 6052"/>
                      <a:gd name="connsiteX1" fmla="*/ 69791 w 69790"/>
                      <a:gd name="connsiteY1" fmla="*/ 0 h 6052"/>
                    </a:gdLst>
                    <a:ahLst/>
                    <a:cxnLst>
                      <a:cxn ang="0">
                        <a:pos x="connsiteX0" y="connsiteY0"/>
                      </a:cxn>
                      <a:cxn ang="0">
                        <a:pos x="connsiteX1" y="connsiteY1"/>
                      </a:cxn>
                    </a:cxnLst>
                    <a:rect l="l" t="t" r="r" b="b"/>
                    <a:pathLst>
                      <a:path w="69790" h="6052">
                        <a:moveTo>
                          <a:pt x="0" y="0"/>
                        </a:moveTo>
                        <a:lnTo>
                          <a:pt x="69791" y="0"/>
                        </a:lnTo>
                      </a:path>
                    </a:pathLst>
                  </a:custGeom>
                  <a:ln w="12700" cap="rnd">
                    <a:solidFill>
                      <a:schemeClr val="accent2"/>
                    </a:solidFill>
                    <a:prstDash val="solid"/>
                    <a:round/>
                  </a:ln>
                </p:spPr>
                <p:txBody>
                  <a:bodyPr rtlCol="0" anchor="ctr"/>
                  <a:lstStyle/>
                  <a:p>
                    <a:endParaRPr lang="en-IN"/>
                  </a:p>
                </p:txBody>
              </p:sp>
              <p:sp>
                <p:nvSpPr>
                  <p:cNvPr id="34" name="Freeform: Shape 33">
                    <a:extLst>
                      <a:ext uri="{FF2B5EF4-FFF2-40B4-BE49-F238E27FC236}">
                        <a16:creationId xmlns:a16="http://schemas.microsoft.com/office/drawing/2014/main" id="{A5118C2F-EF11-7B85-7B61-6BCFC087A574}"/>
                      </a:ext>
                    </a:extLst>
                  </p:cNvPr>
                  <p:cNvSpPr/>
                  <p:nvPr/>
                </p:nvSpPr>
                <p:spPr>
                  <a:xfrm>
                    <a:off x="7331758" y="4784724"/>
                    <a:ext cx="69790" cy="6052"/>
                  </a:xfrm>
                  <a:custGeom>
                    <a:avLst/>
                    <a:gdLst>
                      <a:gd name="connsiteX0" fmla="*/ 0 w 69790"/>
                      <a:gd name="connsiteY0" fmla="*/ 0 h 6052"/>
                      <a:gd name="connsiteX1" fmla="*/ 69791 w 69790"/>
                      <a:gd name="connsiteY1" fmla="*/ 0 h 6052"/>
                    </a:gdLst>
                    <a:ahLst/>
                    <a:cxnLst>
                      <a:cxn ang="0">
                        <a:pos x="connsiteX0" y="connsiteY0"/>
                      </a:cxn>
                      <a:cxn ang="0">
                        <a:pos x="connsiteX1" y="connsiteY1"/>
                      </a:cxn>
                    </a:cxnLst>
                    <a:rect l="l" t="t" r="r" b="b"/>
                    <a:pathLst>
                      <a:path w="69790" h="6052">
                        <a:moveTo>
                          <a:pt x="0" y="0"/>
                        </a:moveTo>
                        <a:lnTo>
                          <a:pt x="69791" y="0"/>
                        </a:lnTo>
                      </a:path>
                    </a:pathLst>
                  </a:custGeom>
                  <a:ln w="12700" cap="rnd">
                    <a:solidFill>
                      <a:schemeClr val="accent2"/>
                    </a:solidFill>
                    <a:prstDash val="solid"/>
                    <a:round/>
                  </a:ln>
                </p:spPr>
                <p:txBody>
                  <a:bodyPr rtlCol="0" anchor="ctr"/>
                  <a:lstStyle/>
                  <a:p>
                    <a:endParaRPr lang="en-IN" dirty="0"/>
                  </a:p>
                </p:txBody>
              </p:sp>
              <p:sp>
                <p:nvSpPr>
                  <p:cNvPr id="40" name="Freeform: Shape 39">
                    <a:extLst>
                      <a:ext uri="{FF2B5EF4-FFF2-40B4-BE49-F238E27FC236}">
                        <a16:creationId xmlns:a16="http://schemas.microsoft.com/office/drawing/2014/main" id="{EC604988-68A6-8A65-9025-96CA34B19F4D}"/>
                      </a:ext>
                    </a:extLst>
                  </p:cNvPr>
                  <p:cNvSpPr/>
                  <p:nvPr/>
                </p:nvSpPr>
                <p:spPr>
                  <a:xfrm>
                    <a:off x="7295985" y="4673168"/>
                    <a:ext cx="22759" cy="22759"/>
                  </a:xfrm>
                  <a:custGeom>
                    <a:avLst/>
                    <a:gdLst>
                      <a:gd name="connsiteX0" fmla="*/ 0 w 22759"/>
                      <a:gd name="connsiteY0" fmla="*/ 0 h 22759"/>
                      <a:gd name="connsiteX1" fmla="*/ 22759 w 22759"/>
                      <a:gd name="connsiteY1" fmla="*/ 0 h 22759"/>
                      <a:gd name="connsiteX2" fmla="*/ 22759 w 22759"/>
                      <a:gd name="connsiteY2" fmla="*/ 22759 h 22759"/>
                      <a:gd name="connsiteX3" fmla="*/ 0 w 22759"/>
                      <a:gd name="connsiteY3" fmla="*/ 22759 h 22759"/>
                    </a:gdLst>
                    <a:ahLst/>
                    <a:cxnLst>
                      <a:cxn ang="0">
                        <a:pos x="connsiteX0" y="connsiteY0"/>
                      </a:cxn>
                      <a:cxn ang="0">
                        <a:pos x="connsiteX1" y="connsiteY1"/>
                      </a:cxn>
                      <a:cxn ang="0">
                        <a:pos x="connsiteX2" y="connsiteY2"/>
                      </a:cxn>
                      <a:cxn ang="0">
                        <a:pos x="connsiteX3" y="connsiteY3"/>
                      </a:cxn>
                    </a:cxnLst>
                    <a:rect l="l" t="t" r="r" b="b"/>
                    <a:pathLst>
                      <a:path w="22759" h="22759">
                        <a:moveTo>
                          <a:pt x="0" y="0"/>
                        </a:moveTo>
                        <a:lnTo>
                          <a:pt x="22759" y="0"/>
                        </a:lnTo>
                        <a:lnTo>
                          <a:pt x="22759" y="22759"/>
                        </a:lnTo>
                        <a:lnTo>
                          <a:pt x="0" y="22759"/>
                        </a:lnTo>
                        <a:close/>
                      </a:path>
                    </a:pathLst>
                  </a:custGeom>
                  <a:noFill/>
                  <a:ln w="12700" cap="rnd">
                    <a:solidFill>
                      <a:schemeClr val="accent2"/>
                    </a:solidFill>
                    <a:prstDash val="solid"/>
                    <a:round/>
                  </a:ln>
                </p:spPr>
                <p:txBody>
                  <a:bodyPr rtlCol="0" anchor="ctr"/>
                  <a:lstStyle/>
                  <a:p>
                    <a:endParaRPr lang="en-IN"/>
                  </a:p>
                </p:txBody>
              </p:sp>
              <p:sp>
                <p:nvSpPr>
                  <p:cNvPr id="41" name="Freeform: Shape 40">
                    <a:extLst>
                      <a:ext uri="{FF2B5EF4-FFF2-40B4-BE49-F238E27FC236}">
                        <a16:creationId xmlns:a16="http://schemas.microsoft.com/office/drawing/2014/main" id="{23A0586C-B40E-AED6-D758-E6A34BFB1CEE}"/>
                      </a:ext>
                    </a:extLst>
                  </p:cNvPr>
                  <p:cNvSpPr/>
                  <p:nvPr/>
                </p:nvSpPr>
                <p:spPr>
                  <a:xfrm>
                    <a:off x="7331758" y="4629890"/>
                    <a:ext cx="69790" cy="6052"/>
                  </a:xfrm>
                  <a:custGeom>
                    <a:avLst/>
                    <a:gdLst>
                      <a:gd name="connsiteX0" fmla="*/ 0 w 69790"/>
                      <a:gd name="connsiteY0" fmla="*/ 0 h 6052"/>
                      <a:gd name="connsiteX1" fmla="*/ 69791 w 69790"/>
                      <a:gd name="connsiteY1" fmla="*/ 0 h 6052"/>
                    </a:gdLst>
                    <a:ahLst/>
                    <a:cxnLst>
                      <a:cxn ang="0">
                        <a:pos x="connsiteX0" y="connsiteY0"/>
                      </a:cxn>
                      <a:cxn ang="0">
                        <a:pos x="connsiteX1" y="connsiteY1"/>
                      </a:cxn>
                    </a:cxnLst>
                    <a:rect l="l" t="t" r="r" b="b"/>
                    <a:pathLst>
                      <a:path w="69790" h="6052">
                        <a:moveTo>
                          <a:pt x="0" y="0"/>
                        </a:moveTo>
                        <a:lnTo>
                          <a:pt x="69791" y="0"/>
                        </a:lnTo>
                      </a:path>
                    </a:pathLst>
                  </a:custGeom>
                  <a:ln w="12700" cap="rnd">
                    <a:solidFill>
                      <a:schemeClr val="accent2"/>
                    </a:solidFill>
                    <a:prstDash val="solid"/>
                    <a:round/>
                  </a:ln>
                </p:spPr>
                <p:txBody>
                  <a:bodyPr rtlCol="0" anchor="ctr"/>
                  <a:lstStyle/>
                  <a:p>
                    <a:endParaRPr lang="en-IN"/>
                  </a:p>
                </p:txBody>
              </p:sp>
              <p:sp>
                <p:nvSpPr>
                  <p:cNvPr id="44" name="Freeform: Shape 43">
                    <a:extLst>
                      <a:ext uri="{FF2B5EF4-FFF2-40B4-BE49-F238E27FC236}">
                        <a16:creationId xmlns:a16="http://schemas.microsoft.com/office/drawing/2014/main" id="{8651A3B7-DACC-1FC6-052C-128A92FA4C59}"/>
                      </a:ext>
                    </a:extLst>
                  </p:cNvPr>
                  <p:cNvSpPr/>
                  <p:nvPr/>
                </p:nvSpPr>
                <p:spPr>
                  <a:xfrm>
                    <a:off x="7331758" y="4651499"/>
                    <a:ext cx="69790" cy="6052"/>
                  </a:xfrm>
                  <a:custGeom>
                    <a:avLst/>
                    <a:gdLst>
                      <a:gd name="connsiteX0" fmla="*/ 0 w 69790"/>
                      <a:gd name="connsiteY0" fmla="*/ 0 h 6052"/>
                      <a:gd name="connsiteX1" fmla="*/ 69791 w 69790"/>
                      <a:gd name="connsiteY1" fmla="*/ 0 h 6052"/>
                    </a:gdLst>
                    <a:ahLst/>
                    <a:cxnLst>
                      <a:cxn ang="0">
                        <a:pos x="connsiteX0" y="connsiteY0"/>
                      </a:cxn>
                      <a:cxn ang="0">
                        <a:pos x="connsiteX1" y="connsiteY1"/>
                      </a:cxn>
                    </a:cxnLst>
                    <a:rect l="l" t="t" r="r" b="b"/>
                    <a:pathLst>
                      <a:path w="69790" h="6052">
                        <a:moveTo>
                          <a:pt x="0" y="0"/>
                        </a:moveTo>
                        <a:lnTo>
                          <a:pt x="69791" y="0"/>
                        </a:lnTo>
                      </a:path>
                    </a:pathLst>
                  </a:custGeom>
                  <a:ln w="12700" cap="rnd">
                    <a:solidFill>
                      <a:schemeClr val="accent2"/>
                    </a:solidFill>
                    <a:prstDash val="solid"/>
                    <a:round/>
                  </a:ln>
                </p:spPr>
                <p:txBody>
                  <a:bodyPr rtlCol="0" anchor="ctr"/>
                  <a:lstStyle/>
                  <a:p>
                    <a:endParaRPr lang="en-IN"/>
                  </a:p>
                </p:txBody>
              </p:sp>
              <p:sp>
                <p:nvSpPr>
                  <p:cNvPr id="47" name="Freeform: Shape 46">
                    <a:extLst>
                      <a:ext uri="{FF2B5EF4-FFF2-40B4-BE49-F238E27FC236}">
                        <a16:creationId xmlns:a16="http://schemas.microsoft.com/office/drawing/2014/main" id="{FCBD4BC4-DC3C-75DA-8A2F-854BFD5ADCB8}"/>
                      </a:ext>
                    </a:extLst>
                  </p:cNvPr>
                  <p:cNvSpPr/>
                  <p:nvPr/>
                </p:nvSpPr>
                <p:spPr>
                  <a:xfrm>
                    <a:off x="7295985" y="4628740"/>
                    <a:ext cx="22759" cy="22759"/>
                  </a:xfrm>
                  <a:custGeom>
                    <a:avLst/>
                    <a:gdLst>
                      <a:gd name="connsiteX0" fmla="*/ 0 w 22759"/>
                      <a:gd name="connsiteY0" fmla="*/ 0 h 22759"/>
                      <a:gd name="connsiteX1" fmla="*/ 22759 w 22759"/>
                      <a:gd name="connsiteY1" fmla="*/ 0 h 22759"/>
                      <a:gd name="connsiteX2" fmla="*/ 22759 w 22759"/>
                      <a:gd name="connsiteY2" fmla="*/ 22759 h 22759"/>
                      <a:gd name="connsiteX3" fmla="*/ 0 w 22759"/>
                      <a:gd name="connsiteY3" fmla="*/ 22759 h 22759"/>
                    </a:gdLst>
                    <a:ahLst/>
                    <a:cxnLst>
                      <a:cxn ang="0">
                        <a:pos x="connsiteX0" y="connsiteY0"/>
                      </a:cxn>
                      <a:cxn ang="0">
                        <a:pos x="connsiteX1" y="connsiteY1"/>
                      </a:cxn>
                      <a:cxn ang="0">
                        <a:pos x="connsiteX2" y="connsiteY2"/>
                      </a:cxn>
                      <a:cxn ang="0">
                        <a:pos x="connsiteX3" y="connsiteY3"/>
                      </a:cxn>
                    </a:cxnLst>
                    <a:rect l="l" t="t" r="r" b="b"/>
                    <a:pathLst>
                      <a:path w="22759" h="22759">
                        <a:moveTo>
                          <a:pt x="0" y="0"/>
                        </a:moveTo>
                        <a:lnTo>
                          <a:pt x="22759" y="0"/>
                        </a:lnTo>
                        <a:lnTo>
                          <a:pt x="22759" y="22759"/>
                        </a:lnTo>
                        <a:lnTo>
                          <a:pt x="0" y="22759"/>
                        </a:lnTo>
                        <a:close/>
                      </a:path>
                    </a:pathLst>
                  </a:custGeom>
                  <a:noFill/>
                  <a:ln w="12700" cap="rnd">
                    <a:solidFill>
                      <a:schemeClr val="accent2"/>
                    </a:solidFill>
                    <a:prstDash val="solid"/>
                    <a:round/>
                  </a:ln>
                </p:spPr>
                <p:txBody>
                  <a:bodyPr rtlCol="0" anchor="ctr"/>
                  <a:lstStyle/>
                  <a:p>
                    <a:endParaRPr lang="en-IN"/>
                  </a:p>
                </p:txBody>
              </p:sp>
              <p:sp>
                <p:nvSpPr>
                  <p:cNvPr id="50" name="Freeform: Shape 49">
                    <a:extLst>
                      <a:ext uri="{FF2B5EF4-FFF2-40B4-BE49-F238E27FC236}">
                        <a16:creationId xmlns:a16="http://schemas.microsoft.com/office/drawing/2014/main" id="{19F514B1-25C6-7D6B-0964-2364F91422F6}"/>
                      </a:ext>
                    </a:extLst>
                  </p:cNvPr>
                  <p:cNvSpPr/>
                  <p:nvPr/>
                </p:nvSpPr>
                <p:spPr>
                  <a:xfrm>
                    <a:off x="7295985" y="4717536"/>
                    <a:ext cx="22759" cy="22759"/>
                  </a:xfrm>
                  <a:custGeom>
                    <a:avLst/>
                    <a:gdLst>
                      <a:gd name="connsiteX0" fmla="*/ 0 w 22759"/>
                      <a:gd name="connsiteY0" fmla="*/ 0 h 22759"/>
                      <a:gd name="connsiteX1" fmla="*/ 22759 w 22759"/>
                      <a:gd name="connsiteY1" fmla="*/ 0 h 22759"/>
                      <a:gd name="connsiteX2" fmla="*/ 22759 w 22759"/>
                      <a:gd name="connsiteY2" fmla="*/ 22759 h 22759"/>
                      <a:gd name="connsiteX3" fmla="*/ 0 w 22759"/>
                      <a:gd name="connsiteY3" fmla="*/ 22759 h 22759"/>
                    </a:gdLst>
                    <a:ahLst/>
                    <a:cxnLst>
                      <a:cxn ang="0">
                        <a:pos x="connsiteX0" y="connsiteY0"/>
                      </a:cxn>
                      <a:cxn ang="0">
                        <a:pos x="connsiteX1" y="connsiteY1"/>
                      </a:cxn>
                      <a:cxn ang="0">
                        <a:pos x="connsiteX2" y="connsiteY2"/>
                      </a:cxn>
                      <a:cxn ang="0">
                        <a:pos x="connsiteX3" y="connsiteY3"/>
                      </a:cxn>
                    </a:cxnLst>
                    <a:rect l="l" t="t" r="r" b="b"/>
                    <a:pathLst>
                      <a:path w="22759" h="22759">
                        <a:moveTo>
                          <a:pt x="0" y="0"/>
                        </a:moveTo>
                        <a:lnTo>
                          <a:pt x="22759" y="0"/>
                        </a:lnTo>
                        <a:lnTo>
                          <a:pt x="22759" y="22759"/>
                        </a:lnTo>
                        <a:lnTo>
                          <a:pt x="0" y="22759"/>
                        </a:lnTo>
                        <a:close/>
                      </a:path>
                    </a:pathLst>
                  </a:custGeom>
                  <a:noFill/>
                  <a:ln w="12700" cap="rnd">
                    <a:solidFill>
                      <a:schemeClr val="accent2"/>
                    </a:solidFill>
                    <a:prstDash val="solid"/>
                    <a:round/>
                  </a:ln>
                </p:spPr>
                <p:txBody>
                  <a:bodyPr rtlCol="0" anchor="ctr"/>
                  <a:lstStyle/>
                  <a:p>
                    <a:endParaRPr lang="en-IN"/>
                  </a:p>
                </p:txBody>
              </p:sp>
              <p:sp>
                <p:nvSpPr>
                  <p:cNvPr id="51" name="Freeform: Shape 50">
                    <a:extLst>
                      <a:ext uri="{FF2B5EF4-FFF2-40B4-BE49-F238E27FC236}">
                        <a16:creationId xmlns:a16="http://schemas.microsoft.com/office/drawing/2014/main" id="{DB0BBE96-A8A5-F9A2-2E85-1F5E6A314446}"/>
                      </a:ext>
                    </a:extLst>
                  </p:cNvPr>
                  <p:cNvSpPr/>
                  <p:nvPr/>
                </p:nvSpPr>
                <p:spPr>
                  <a:xfrm>
                    <a:off x="7295985" y="4761965"/>
                    <a:ext cx="22759" cy="22759"/>
                  </a:xfrm>
                  <a:custGeom>
                    <a:avLst/>
                    <a:gdLst>
                      <a:gd name="connsiteX0" fmla="*/ 0 w 22759"/>
                      <a:gd name="connsiteY0" fmla="*/ 0 h 22759"/>
                      <a:gd name="connsiteX1" fmla="*/ 22759 w 22759"/>
                      <a:gd name="connsiteY1" fmla="*/ 0 h 22759"/>
                      <a:gd name="connsiteX2" fmla="*/ 22759 w 22759"/>
                      <a:gd name="connsiteY2" fmla="*/ 22759 h 22759"/>
                      <a:gd name="connsiteX3" fmla="*/ 0 w 22759"/>
                      <a:gd name="connsiteY3" fmla="*/ 22759 h 22759"/>
                    </a:gdLst>
                    <a:ahLst/>
                    <a:cxnLst>
                      <a:cxn ang="0">
                        <a:pos x="connsiteX0" y="connsiteY0"/>
                      </a:cxn>
                      <a:cxn ang="0">
                        <a:pos x="connsiteX1" y="connsiteY1"/>
                      </a:cxn>
                      <a:cxn ang="0">
                        <a:pos x="connsiteX2" y="connsiteY2"/>
                      </a:cxn>
                      <a:cxn ang="0">
                        <a:pos x="connsiteX3" y="connsiteY3"/>
                      </a:cxn>
                    </a:cxnLst>
                    <a:rect l="l" t="t" r="r" b="b"/>
                    <a:pathLst>
                      <a:path w="22759" h="22759">
                        <a:moveTo>
                          <a:pt x="0" y="0"/>
                        </a:moveTo>
                        <a:lnTo>
                          <a:pt x="22759" y="0"/>
                        </a:lnTo>
                        <a:lnTo>
                          <a:pt x="22759" y="22759"/>
                        </a:lnTo>
                        <a:lnTo>
                          <a:pt x="0" y="22759"/>
                        </a:lnTo>
                        <a:close/>
                      </a:path>
                    </a:pathLst>
                  </a:custGeom>
                  <a:noFill/>
                  <a:ln w="12700" cap="rnd">
                    <a:solidFill>
                      <a:schemeClr val="accent2"/>
                    </a:solidFill>
                    <a:prstDash val="solid"/>
                    <a:round/>
                  </a:ln>
                </p:spPr>
                <p:txBody>
                  <a:bodyPr rtlCol="0" anchor="ctr"/>
                  <a:lstStyle/>
                  <a:p>
                    <a:endParaRPr lang="en-IN"/>
                  </a:p>
                </p:txBody>
              </p:sp>
            </p:grpSp>
          </p:grpSp>
        </p:grpSp>
        <p:grpSp>
          <p:nvGrpSpPr>
            <p:cNvPr id="89" name="Group 88">
              <a:extLst>
                <a:ext uri="{FF2B5EF4-FFF2-40B4-BE49-F238E27FC236}">
                  <a16:creationId xmlns:a16="http://schemas.microsoft.com/office/drawing/2014/main" id="{A61B605F-E61D-A4C3-52F6-7EEB61C45F86}"/>
                </a:ext>
              </a:extLst>
            </p:cNvPr>
            <p:cNvGrpSpPr/>
            <p:nvPr/>
          </p:nvGrpSpPr>
          <p:grpSpPr>
            <a:xfrm>
              <a:off x="7061200" y="5176161"/>
              <a:ext cx="1797046" cy="710038"/>
              <a:chOff x="7061200" y="5176161"/>
              <a:chExt cx="1797046" cy="710038"/>
            </a:xfrm>
          </p:grpSpPr>
          <p:sp>
            <p:nvSpPr>
              <p:cNvPr id="45" name="Rectangle 44">
                <a:extLst>
                  <a:ext uri="{FF2B5EF4-FFF2-40B4-BE49-F238E27FC236}">
                    <a16:creationId xmlns:a16="http://schemas.microsoft.com/office/drawing/2014/main" id="{108A7276-394C-0EF4-0796-45ACE76CD4E9}"/>
                  </a:ext>
                </a:extLst>
              </p:cNvPr>
              <p:cNvSpPr/>
              <p:nvPr/>
            </p:nvSpPr>
            <p:spPr>
              <a:xfrm>
                <a:off x="7061200" y="5176161"/>
                <a:ext cx="1797046" cy="71003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4000" rIns="54000" rtlCol="0" anchor="ctr"/>
              <a:lstStyle/>
              <a:p>
                <a:r>
                  <a:rPr lang="en-IN" sz="1200" dirty="0">
                    <a:solidFill>
                      <a:schemeClr val="tx1"/>
                    </a:solidFill>
                  </a:rPr>
                  <a:t>Source mapping</a:t>
                </a:r>
              </a:p>
            </p:txBody>
          </p:sp>
          <p:grpSp>
            <p:nvGrpSpPr>
              <p:cNvPr id="86" name="Group 85">
                <a:extLst>
                  <a:ext uri="{FF2B5EF4-FFF2-40B4-BE49-F238E27FC236}">
                    <a16:creationId xmlns:a16="http://schemas.microsoft.com/office/drawing/2014/main" id="{4ACA09B9-D0F5-A6AB-4347-16471296515F}"/>
                  </a:ext>
                </a:extLst>
              </p:cNvPr>
              <p:cNvGrpSpPr/>
              <p:nvPr/>
            </p:nvGrpSpPr>
            <p:grpSpPr>
              <a:xfrm>
                <a:off x="7153237" y="5279106"/>
                <a:ext cx="505364" cy="504148"/>
                <a:chOff x="7153237" y="5279106"/>
                <a:chExt cx="505364" cy="504148"/>
              </a:xfrm>
            </p:grpSpPr>
            <p:sp>
              <p:nvSpPr>
                <p:cNvPr id="46" name="Oval 45">
                  <a:extLst>
                    <a:ext uri="{FF2B5EF4-FFF2-40B4-BE49-F238E27FC236}">
                      <a16:creationId xmlns:a16="http://schemas.microsoft.com/office/drawing/2014/main" id="{E131EB5D-A07B-B5B8-30B6-E261D3889C98}"/>
                    </a:ext>
                  </a:extLst>
                </p:cNvPr>
                <p:cNvSpPr/>
                <p:nvPr/>
              </p:nvSpPr>
              <p:spPr>
                <a:xfrm>
                  <a:off x="7153237" y="5279106"/>
                  <a:ext cx="505364" cy="5041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56" name="Graphic 53">
                  <a:extLst>
                    <a:ext uri="{FF2B5EF4-FFF2-40B4-BE49-F238E27FC236}">
                      <a16:creationId xmlns:a16="http://schemas.microsoft.com/office/drawing/2014/main" id="{9C604B1E-4919-5862-CC82-07B45C595E28}"/>
                    </a:ext>
                  </a:extLst>
                </p:cNvPr>
                <p:cNvGrpSpPr/>
                <p:nvPr/>
              </p:nvGrpSpPr>
              <p:grpSpPr>
                <a:xfrm>
                  <a:off x="7249503" y="5358485"/>
                  <a:ext cx="312831" cy="345391"/>
                  <a:chOff x="5891212" y="8419152"/>
                  <a:chExt cx="590264" cy="651700"/>
                </a:xfrm>
                <a:noFill/>
              </p:grpSpPr>
              <p:grpSp>
                <p:nvGrpSpPr>
                  <p:cNvPr id="57" name="Graphic 53">
                    <a:extLst>
                      <a:ext uri="{FF2B5EF4-FFF2-40B4-BE49-F238E27FC236}">
                        <a16:creationId xmlns:a16="http://schemas.microsoft.com/office/drawing/2014/main" id="{90F1F357-DEF6-F19D-64DF-28AE898A5A9C}"/>
                      </a:ext>
                    </a:extLst>
                  </p:cNvPr>
                  <p:cNvGrpSpPr/>
                  <p:nvPr/>
                </p:nvGrpSpPr>
                <p:grpSpPr>
                  <a:xfrm>
                    <a:off x="6087332" y="8600889"/>
                    <a:ext cx="198119" cy="288131"/>
                    <a:chOff x="6087332" y="8600889"/>
                    <a:chExt cx="198119" cy="288131"/>
                  </a:xfrm>
                  <a:noFill/>
                </p:grpSpPr>
                <p:sp>
                  <p:nvSpPr>
                    <p:cNvPr id="58" name="Freeform: Shape 57">
                      <a:extLst>
                        <a:ext uri="{FF2B5EF4-FFF2-40B4-BE49-F238E27FC236}">
                          <a16:creationId xmlns:a16="http://schemas.microsoft.com/office/drawing/2014/main" id="{2EB02332-0258-9B4C-DFA8-081B9EAADBA5}"/>
                        </a:ext>
                      </a:extLst>
                    </p:cNvPr>
                    <p:cNvSpPr/>
                    <p:nvPr/>
                  </p:nvSpPr>
                  <p:spPr>
                    <a:xfrm>
                      <a:off x="6087332" y="8600889"/>
                      <a:ext cx="198119" cy="288131"/>
                    </a:xfrm>
                    <a:custGeom>
                      <a:avLst/>
                      <a:gdLst>
                        <a:gd name="connsiteX0" fmla="*/ 99060 w 198119"/>
                        <a:gd name="connsiteY0" fmla="*/ 288131 h 288131"/>
                        <a:gd name="connsiteX1" fmla="*/ 0 w 198119"/>
                        <a:gd name="connsiteY1" fmla="*/ 99060 h 288131"/>
                        <a:gd name="connsiteX2" fmla="*/ 99060 w 198119"/>
                        <a:gd name="connsiteY2" fmla="*/ 0 h 288131"/>
                        <a:gd name="connsiteX3" fmla="*/ 198120 w 198119"/>
                        <a:gd name="connsiteY3" fmla="*/ 99060 h 288131"/>
                        <a:gd name="connsiteX4" fmla="*/ 99060 w 198119"/>
                        <a:gd name="connsiteY4" fmla="*/ 288131 h 288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119" h="288131">
                          <a:moveTo>
                            <a:pt x="99060" y="288131"/>
                          </a:moveTo>
                          <a:cubicBezTo>
                            <a:pt x="99060" y="288131"/>
                            <a:pt x="0" y="153734"/>
                            <a:pt x="0" y="99060"/>
                          </a:cubicBezTo>
                          <a:cubicBezTo>
                            <a:pt x="0" y="44387"/>
                            <a:pt x="44387" y="0"/>
                            <a:pt x="99060" y="0"/>
                          </a:cubicBezTo>
                          <a:cubicBezTo>
                            <a:pt x="153734" y="0"/>
                            <a:pt x="198120" y="44387"/>
                            <a:pt x="198120" y="99060"/>
                          </a:cubicBezTo>
                          <a:cubicBezTo>
                            <a:pt x="198120" y="153734"/>
                            <a:pt x="99060" y="288131"/>
                            <a:pt x="99060" y="288131"/>
                          </a:cubicBezTo>
                          <a:close/>
                        </a:path>
                      </a:pathLst>
                    </a:custGeom>
                    <a:noFill/>
                    <a:ln w="12700" cap="rnd">
                      <a:solidFill>
                        <a:schemeClr val="accent2"/>
                      </a:solidFill>
                      <a:prstDash val="solid"/>
                      <a:round/>
                    </a:ln>
                  </p:spPr>
                  <p:txBody>
                    <a:bodyPr rtlCol="0" anchor="ctr"/>
                    <a:lstStyle/>
                    <a:p>
                      <a:endParaRPr lang="en-IN"/>
                    </a:p>
                  </p:txBody>
                </p:sp>
                <p:sp>
                  <p:nvSpPr>
                    <p:cNvPr id="59" name="Freeform: Shape 58">
                      <a:extLst>
                        <a:ext uri="{FF2B5EF4-FFF2-40B4-BE49-F238E27FC236}">
                          <a16:creationId xmlns:a16="http://schemas.microsoft.com/office/drawing/2014/main" id="{5BF5304D-9726-3FFC-A53C-F2C1495BA44D}"/>
                        </a:ext>
                      </a:extLst>
                    </p:cNvPr>
                    <p:cNvSpPr/>
                    <p:nvPr/>
                  </p:nvSpPr>
                  <p:spPr>
                    <a:xfrm>
                      <a:off x="6151626" y="8665278"/>
                      <a:ext cx="69532" cy="69532"/>
                    </a:xfrm>
                    <a:custGeom>
                      <a:avLst/>
                      <a:gdLst>
                        <a:gd name="connsiteX0" fmla="*/ 69532 w 69532"/>
                        <a:gd name="connsiteY0" fmla="*/ 34766 h 69532"/>
                        <a:gd name="connsiteX1" fmla="*/ 34766 w 69532"/>
                        <a:gd name="connsiteY1" fmla="*/ 69532 h 69532"/>
                        <a:gd name="connsiteX2" fmla="*/ 0 w 69532"/>
                        <a:gd name="connsiteY2" fmla="*/ 34766 h 69532"/>
                        <a:gd name="connsiteX3" fmla="*/ 34766 w 69532"/>
                        <a:gd name="connsiteY3" fmla="*/ 0 h 69532"/>
                        <a:gd name="connsiteX4" fmla="*/ 69532 w 69532"/>
                        <a:gd name="connsiteY4" fmla="*/ 34766 h 69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32" h="69532">
                          <a:moveTo>
                            <a:pt x="69532" y="34766"/>
                          </a:moveTo>
                          <a:cubicBezTo>
                            <a:pt x="69532" y="53967"/>
                            <a:pt x="53967" y="69532"/>
                            <a:pt x="34766" y="69532"/>
                          </a:cubicBezTo>
                          <a:cubicBezTo>
                            <a:pt x="15565" y="69532"/>
                            <a:pt x="0" y="53967"/>
                            <a:pt x="0" y="34766"/>
                          </a:cubicBezTo>
                          <a:cubicBezTo>
                            <a:pt x="0" y="15565"/>
                            <a:pt x="15565" y="0"/>
                            <a:pt x="34766" y="0"/>
                          </a:cubicBezTo>
                          <a:cubicBezTo>
                            <a:pt x="53967" y="0"/>
                            <a:pt x="69532" y="15565"/>
                            <a:pt x="69532" y="34766"/>
                          </a:cubicBezTo>
                          <a:close/>
                        </a:path>
                      </a:pathLst>
                    </a:custGeom>
                    <a:noFill/>
                    <a:ln w="12700" cap="rnd">
                      <a:solidFill>
                        <a:schemeClr val="accent2"/>
                      </a:solidFill>
                      <a:prstDash val="solid"/>
                      <a:round/>
                    </a:ln>
                  </p:spPr>
                  <p:txBody>
                    <a:bodyPr rtlCol="0" anchor="ctr"/>
                    <a:lstStyle/>
                    <a:p>
                      <a:endParaRPr lang="en-IN"/>
                    </a:p>
                  </p:txBody>
                </p:sp>
              </p:grpSp>
              <p:grpSp>
                <p:nvGrpSpPr>
                  <p:cNvPr id="60" name="Graphic 53">
                    <a:extLst>
                      <a:ext uri="{FF2B5EF4-FFF2-40B4-BE49-F238E27FC236}">
                        <a16:creationId xmlns:a16="http://schemas.microsoft.com/office/drawing/2014/main" id="{A239AF80-0CA3-C919-FC11-84EF15BBD968}"/>
                      </a:ext>
                    </a:extLst>
                  </p:cNvPr>
                  <p:cNvGrpSpPr/>
                  <p:nvPr/>
                </p:nvGrpSpPr>
                <p:grpSpPr>
                  <a:xfrm>
                    <a:off x="6145149" y="8419152"/>
                    <a:ext cx="82391" cy="180879"/>
                    <a:chOff x="6145149" y="8419152"/>
                    <a:chExt cx="82391" cy="180879"/>
                  </a:xfrm>
                  <a:noFill/>
                </p:grpSpPr>
                <p:sp>
                  <p:nvSpPr>
                    <p:cNvPr id="61" name="Freeform: Shape 60">
                      <a:extLst>
                        <a:ext uri="{FF2B5EF4-FFF2-40B4-BE49-F238E27FC236}">
                          <a16:creationId xmlns:a16="http://schemas.microsoft.com/office/drawing/2014/main" id="{06F60275-38B6-7328-D9D1-66D8AE24FB87}"/>
                        </a:ext>
                      </a:extLst>
                    </p:cNvPr>
                    <p:cNvSpPr/>
                    <p:nvPr/>
                  </p:nvSpPr>
                  <p:spPr>
                    <a:xfrm>
                      <a:off x="6186392" y="8501543"/>
                      <a:ext cx="9525" cy="98488"/>
                    </a:xfrm>
                    <a:custGeom>
                      <a:avLst/>
                      <a:gdLst>
                        <a:gd name="connsiteX0" fmla="*/ 0 w 9525"/>
                        <a:gd name="connsiteY0" fmla="*/ 0 h 98488"/>
                        <a:gd name="connsiteX1" fmla="*/ 0 w 9525"/>
                        <a:gd name="connsiteY1" fmla="*/ 98489 h 98488"/>
                      </a:gdLst>
                      <a:ahLst/>
                      <a:cxnLst>
                        <a:cxn ang="0">
                          <a:pos x="connsiteX0" y="connsiteY0"/>
                        </a:cxn>
                        <a:cxn ang="0">
                          <a:pos x="connsiteX1" y="connsiteY1"/>
                        </a:cxn>
                      </a:cxnLst>
                      <a:rect l="l" t="t" r="r" b="b"/>
                      <a:pathLst>
                        <a:path w="9525" h="98488">
                          <a:moveTo>
                            <a:pt x="0" y="0"/>
                          </a:moveTo>
                          <a:lnTo>
                            <a:pt x="0" y="98489"/>
                          </a:lnTo>
                        </a:path>
                      </a:pathLst>
                    </a:custGeom>
                    <a:ln w="12700" cap="rnd">
                      <a:solidFill>
                        <a:schemeClr val="accent2"/>
                      </a:solidFill>
                      <a:prstDash val="solid"/>
                      <a:round/>
                    </a:ln>
                  </p:spPr>
                  <p:txBody>
                    <a:bodyPr rtlCol="0" anchor="ctr"/>
                    <a:lstStyle/>
                    <a:p>
                      <a:endParaRPr lang="en-IN"/>
                    </a:p>
                  </p:txBody>
                </p:sp>
                <p:sp>
                  <p:nvSpPr>
                    <p:cNvPr id="62" name="Freeform: Shape 61">
                      <a:extLst>
                        <a:ext uri="{FF2B5EF4-FFF2-40B4-BE49-F238E27FC236}">
                          <a16:creationId xmlns:a16="http://schemas.microsoft.com/office/drawing/2014/main" id="{8EA5F178-7A1B-0048-2624-26433E91FAA4}"/>
                        </a:ext>
                      </a:extLst>
                    </p:cNvPr>
                    <p:cNvSpPr/>
                    <p:nvPr/>
                  </p:nvSpPr>
                  <p:spPr>
                    <a:xfrm>
                      <a:off x="6145149" y="8419152"/>
                      <a:ext cx="82391" cy="82391"/>
                    </a:xfrm>
                    <a:custGeom>
                      <a:avLst/>
                      <a:gdLst>
                        <a:gd name="connsiteX0" fmla="*/ 0 w 82391"/>
                        <a:gd name="connsiteY0" fmla="*/ 0 h 82391"/>
                        <a:gd name="connsiteX1" fmla="*/ 82391 w 82391"/>
                        <a:gd name="connsiteY1" fmla="*/ 0 h 82391"/>
                        <a:gd name="connsiteX2" fmla="*/ 82391 w 82391"/>
                        <a:gd name="connsiteY2" fmla="*/ 82391 h 82391"/>
                        <a:gd name="connsiteX3" fmla="*/ 0 w 82391"/>
                        <a:gd name="connsiteY3" fmla="*/ 82391 h 82391"/>
                      </a:gdLst>
                      <a:ahLst/>
                      <a:cxnLst>
                        <a:cxn ang="0">
                          <a:pos x="connsiteX0" y="connsiteY0"/>
                        </a:cxn>
                        <a:cxn ang="0">
                          <a:pos x="connsiteX1" y="connsiteY1"/>
                        </a:cxn>
                        <a:cxn ang="0">
                          <a:pos x="connsiteX2" y="connsiteY2"/>
                        </a:cxn>
                        <a:cxn ang="0">
                          <a:pos x="connsiteX3" y="connsiteY3"/>
                        </a:cxn>
                      </a:cxnLst>
                      <a:rect l="l" t="t" r="r" b="b"/>
                      <a:pathLst>
                        <a:path w="82391" h="82391">
                          <a:moveTo>
                            <a:pt x="0" y="0"/>
                          </a:moveTo>
                          <a:lnTo>
                            <a:pt x="82391" y="0"/>
                          </a:lnTo>
                          <a:lnTo>
                            <a:pt x="82391" y="82391"/>
                          </a:lnTo>
                          <a:lnTo>
                            <a:pt x="0" y="82391"/>
                          </a:lnTo>
                          <a:close/>
                        </a:path>
                      </a:pathLst>
                    </a:custGeom>
                    <a:noFill/>
                    <a:ln w="12700" cap="rnd">
                      <a:solidFill>
                        <a:schemeClr val="accent2"/>
                      </a:solidFill>
                      <a:prstDash val="solid"/>
                      <a:round/>
                    </a:ln>
                  </p:spPr>
                  <p:txBody>
                    <a:bodyPr rtlCol="0" anchor="ctr"/>
                    <a:lstStyle/>
                    <a:p>
                      <a:endParaRPr lang="en-IN"/>
                    </a:p>
                  </p:txBody>
                </p:sp>
              </p:grpSp>
              <p:grpSp>
                <p:nvGrpSpPr>
                  <p:cNvPr id="63" name="Graphic 53">
                    <a:extLst>
                      <a:ext uri="{FF2B5EF4-FFF2-40B4-BE49-F238E27FC236}">
                        <a16:creationId xmlns:a16="http://schemas.microsoft.com/office/drawing/2014/main" id="{B84A0310-7F73-3489-7EA9-665998537396}"/>
                      </a:ext>
                    </a:extLst>
                  </p:cNvPr>
                  <p:cNvGrpSpPr/>
                  <p:nvPr/>
                </p:nvGrpSpPr>
                <p:grpSpPr>
                  <a:xfrm>
                    <a:off x="6145149" y="8890068"/>
                    <a:ext cx="82391" cy="180784"/>
                    <a:chOff x="6145149" y="8890068"/>
                    <a:chExt cx="82391" cy="180784"/>
                  </a:xfrm>
                  <a:noFill/>
                </p:grpSpPr>
                <p:sp>
                  <p:nvSpPr>
                    <p:cNvPr id="64" name="Freeform: Shape 63">
                      <a:extLst>
                        <a:ext uri="{FF2B5EF4-FFF2-40B4-BE49-F238E27FC236}">
                          <a16:creationId xmlns:a16="http://schemas.microsoft.com/office/drawing/2014/main" id="{ABBE1046-7300-987F-E8F7-CF2F89B034D9}"/>
                        </a:ext>
                      </a:extLst>
                    </p:cNvPr>
                    <p:cNvSpPr/>
                    <p:nvPr/>
                  </p:nvSpPr>
                  <p:spPr>
                    <a:xfrm>
                      <a:off x="6186392" y="8890068"/>
                      <a:ext cx="9525" cy="98393"/>
                    </a:xfrm>
                    <a:custGeom>
                      <a:avLst/>
                      <a:gdLst>
                        <a:gd name="connsiteX0" fmla="*/ 0 w 9525"/>
                        <a:gd name="connsiteY0" fmla="*/ 98393 h 98393"/>
                        <a:gd name="connsiteX1" fmla="*/ 0 w 9525"/>
                        <a:gd name="connsiteY1" fmla="*/ 0 h 98393"/>
                      </a:gdLst>
                      <a:ahLst/>
                      <a:cxnLst>
                        <a:cxn ang="0">
                          <a:pos x="connsiteX0" y="connsiteY0"/>
                        </a:cxn>
                        <a:cxn ang="0">
                          <a:pos x="connsiteX1" y="connsiteY1"/>
                        </a:cxn>
                      </a:cxnLst>
                      <a:rect l="l" t="t" r="r" b="b"/>
                      <a:pathLst>
                        <a:path w="9525" h="98393">
                          <a:moveTo>
                            <a:pt x="0" y="98393"/>
                          </a:moveTo>
                          <a:lnTo>
                            <a:pt x="0" y="0"/>
                          </a:lnTo>
                        </a:path>
                      </a:pathLst>
                    </a:custGeom>
                    <a:ln w="12700" cap="rnd">
                      <a:solidFill>
                        <a:schemeClr val="accent2"/>
                      </a:solidFill>
                      <a:prstDash val="solid"/>
                      <a:round/>
                    </a:ln>
                  </p:spPr>
                  <p:txBody>
                    <a:bodyPr rtlCol="0" anchor="ctr"/>
                    <a:lstStyle/>
                    <a:p>
                      <a:endParaRPr lang="en-IN"/>
                    </a:p>
                  </p:txBody>
                </p:sp>
                <p:sp>
                  <p:nvSpPr>
                    <p:cNvPr id="65" name="Freeform: Shape 64">
                      <a:extLst>
                        <a:ext uri="{FF2B5EF4-FFF2-40B4-BE49-F238E27FC236}">
                          <a16:creationId xmlns:a16="http://schemas.microsoft.com/office/drawing/2014/main" id="{08AC490B-8661-ED2F-98ED-9F058CEF7DA9}"/>
                        </a:ext>
                      </a:extLst>
                    </p:cNvPr>
                    <p:cNvSpPr/>
                    <p:nvPr/>
                  </p:nvSpPr>
                  <p:spPr>
                    <a:xfrm>
                      <a:off x="6145149" y="8988461"/>
                      <a:ext cx="82391" cy="82391"/>
                    </a:xfrm>
                    <a:custGeom>
                      <a:avLst/>
                      <a:gdLst>
                        <a:gd name="connsiteX0" fmla="*/ 0 w 82391"/>
                        <a:gd name="connsiteY0" fmla="*/ 0 h 82391"/>
                        <a:gd name="connsiteX1" fmla="*/ 82391 w 82391"/>
                        <a:gd name="connsiteY1" fmla="*/ 0 h 82391"/>
                        <a:gd name="connsiteX2" fmla="*/ 82391 w 82391"/>
                        <a:gd name="connsiteY2" fmla="*/ 82391 h 82391"/>
                        <a:gd name="connsiteX3" fmla="*/ 0 w 82391"/>
                        <a:gd name="connsiteY3" fmla="*/ 82391 h 82391"/>
                      </a:gdLst>
                      <a:ahLst/>
                      <a:cxnLst>
                        <a:cxn ang="0">
                          <a:pos x="connsiteX0" y="connsiteY0"/>
                        </a:cxn>
                        <a:cxn ang="0">
                          <a:pos x="connsiteX1" y="connsiteY1"/>
                        </a:cxn>
                        <a:cxn ang="0">
                          <a:pos x="connsiteX2" y="connsiteY2"/>
                        </a:cxn>
                        <a:cxn ang="0">
                          <a:pos x="connsiteX3" y="connsiteY3"/>
                        </a:cxn>
                      </a:cxnLst>
                      <a:rect l="l" t="t" r="r" b="b"/>
                      <a:pathLst>
                        <a:path w="82391" h="82391">
                          <a:moveTo>
                            <a:pt x="0" y="0"/>
                          </a:moveTo>
                          <a:lnTo>
                            <a:pt x="82391" y="0"/>
                          </a:lnTo>
                          <a:lnTo>
                            <a:pt x="82391" y="82391"/>
                          </a:lnTo>
                          <a:lnTo>
                            <a:pt x="0" y="82391"/>
                          </a:lnTo>
                          <a:close/>
                        </a:path>
                      </a:pathLst>
                    </a:custGeom>
                    <a:noFill/>
                    <a:ln w="12700" cap="rnd">
                      <a:solidFill>
                        <a:schemeClr val="accent2"/>
                      </a:solidFill>
                      <a:prstDash val="solid"/>
                      <a:round/>
                    </a:ln>
                  </p:spPr>
                  <p:txBody>
                    <a:bodyPr rtlCol="0" anchor="ctr"/>
                    <a:lstStyle/>
                    <a:p>
                      <a:endParaRPr lang="en-IN"/>
                    </a:p>
                  </p:txBody>
                </p:sp>
              </p:grpSp>
              <p:grpSp>
                <p:nvGrpSpPr>
                  <p:cNvPr id="66" name="Graphic 53">
                    <a:extLst>
                      <a:ext uri="{FF2B5EF4-FFF2-40B4-BE49-F238E27FC236}">
                        <a16:creationId xmlns:a16="http://schemas.microsoft.com/office/drawing/2014/main" id="{F2246A13-8DB3-EDE6-2E87-EC978FDFE110}"/>
                      </a:ext>
                    </a:extLst>
                  </p:cNvPr>
                  <p:cNvGrpSpPr/>
                  <p:nvPr/>
                </p:nvGrpSpPr>
                <p:grpSpPr>
                  <a:xfrm>
                    <a:off x="5920835" y="8600032"/>
                    <a:ext cx="531018" cy="82391"/>
                    <a:chOff x="5920835" y="8600032"/>
                    <a:chExt cx="531018" cy="82391"/>
                  </a:xfrm>
                  <a:noFill/>
                </p:grpSpPr>
                <p:grpSp>
                  <p:nvGrpSpPr>
                    <p:cNvPr id="67" name="Graphic 53">
                      <a:extLst>
                        <a:ext uri="{FF2B5EF4-FFF2-40B4-BE49-F238E27FC236}">
                          <a16:creationId xmlns:a16="http://schemas.microsoft.com/office/drawing/2014/main" id="{33648407-68E5-103C-54F8-C5CE42B9A08C}"/>
                        </a:ext>
                      </a:extLst>
                    </p:cNvPr>
                    <p:cNvGrpSpPr/>
                    <p:nvPr/>
                  </p:nvGrpSpPr>
                  <p:grpSpPr>
                    <a:xfrm>
                      <a:off x="6271069" y="8600032"/>
                      <a:ext cx="180784" cy="82391"/>
                      <a:chOff x="6271069" y="8600032"/>
                      <a:chExt cx="180784" cy="82391"/>
                    </a:xfrm>
                    <a:noFill/>
                  </p:grpSpPr>
                  <p:sp>
                    <p:nvSpPr>
                      <p:cNvPr id="68" name="Freeform: Shape 67">
                        <a:extLst>
                          <a:ext uri="{FF2B5EF4-FFF2-40B4-BE49-F238E27FC236}">
                            <a16:creationId xmlns:a16="http://schemas.microsoft.com/office/drawing/2014/main" id="{19074A91-DD58-AA80-5F70-D0AAC50DFC42}"/>
                          </a:ext>
                        </a:extLst>
                      </p:cNvPr>
                      <p:cNvSpPr/>
                      <p:nvPr/>
                    </p:nvSpPr>
                    <p:spPr>
                      <a:xfrm>
                        <a:off x="6271069" y="8641180"/>
                        <a:ext cx="98393" cy="9525"/>
                      </a:xfrm>
                      <a:custGeom>
                        <a:avLst/>
                        <a:gdLst>
                          <a:gd name="connsiteX0" fmla="*/ 98393 w 98393"/>
                          <a:gd name="connsiteY0" fmla="*/ 0 h 9525"/>
                          <a:gd name="connsiteX1" fmla="*/ 0 w 98393"/>
                          <a:gd name="connsiteY1" fmla="*/ 0 h 9525"/>
                        </a:gdLst>
                        <a:ahLst/>
                        <a:cxnLst>
                          <a:cxn ang="0">
                            <a:pos x="connsiteX0" y="connsiteY0"/>
                          </a:cxn>
                          <a:cxn ang="0">
                            <a:pos x="connsiteX1" y="connsiteY1"/>
                          </a:cxn>
                        </a:cxnLst>
                        <a:rect l="l" t="t" r="r" b="b"/>
                        <a:pathLst>
                          <a:path w="98393" h="9525">
                            <a:moveTo>
                              <a:pt x="98393" y="0"/>
                            </a:moveTo>
                            <a:lnTo>
                              <a:pt x="0" y="0"/>
                            </a:lnTo>
                          </a:path>
                        </a:pathLst>
                      </a:custGeom>
                      <a:ln w="12700" cap="rnd">
                        <a:solidFill>
                          <a:schemeClr val="accent2"/>
                        </a:solidFill>
                        <a:prstDash val="solid"/>
                        <a:round/>
                      </a:ln>
                    </p:spPr>
                    <p:txBody>
                      <a:bodyPr rtlCol="0" anchor="ctr"/>
                      <a:lstStyle/>
                      <a:p>
                        <a:endParaRPr lang="en-IN"/>
                      </a:p>
                    </p:txBody>
                  </p:sp>
                  <p:sp>
                    <p:nvSpPr>
                      <p:cNvPr id="69" name="Freeform: Shape 68">
                        <a:extLst>
                          <a:ext uri="{FF2B5EF4-FFF2-40B4-BE49-F238E27FC236}">
                            <a16:creationId xmlns:a16="http://schemas.microsoft.com/office/drawing/2014/main" id="{BB586FE5-E54E-5443-8970-26534ABAC5D5}"/>
                          </a:ext>
                        </a:extLst>
                      </p:cNvPr>
                      <p:cNvSpPr/>
                      <p:nvPr/>
                    </p:nvSpPr>
                    <p:spPr>
                      <a:xfrm rot="5400000">
                        <a:off x="6369462" y="8600032"/>
                        <a:ext cx="82391" cy="82391"/>
                      </a:xfrm>
                      <a:custGeom>
                        <a:avLst/>
                        <a:gdLst>
                          <a:gd name="connsiteX0" fmla="*/ 0 w 82391"/>
                          <a:gd name="connsiteY0" fmla="*/ 0 h 82391"/>
                          <a:gd name="connsiteX1" fmla="*/ 82391 w 82391"/>
                          <a:gd name="connsiteY1" fmla="*/ 0 h 82391"/>
                          <a:gd name="connsiteX2" fmla="*/ 82391 w 82391"/>
                          <a:gd name="connsiteY2" fmla="*/ 82391 h 82391"/>
                          <a:gd name="connsiteX3" fmla="*/ 0 w 82391"/>
                          <a:gd name="connsiteY3" fmla="*/ 82391 h 82391"/>
                        </a:gdLst>
                        <a:ahLst/>
                        <a:cxnLst>
                          <a:cxn ang="0">
                            <a:pos x="connsiteX0" y="connsiteY0"/>
                          </a:cxn>
                          <a:cxn ang="0">
                            <a:pos x="connsiteX1" y="connsiteY1"/>
                          </a:cxn>
                          <a:cxn ang="0">
                            <a:pos x="connsiteX2" y="connsiteY2"/>
                          </a:cxn>
                          <a:cxn ang="0">
                            <a:pos x="connsiteX3" y="connsiteY3"/>
                          </a:cxn>
                        </a:cxnLst>
                        <a:rect l="l" t="t" r="r" b="b"/>
                        <a:pathLst>
                          <a:path w="82391" h="82391">
                            <a:moveTo>
                              <a:pt x="0" y="0"/>
                            </a:moveTo>
                            <a:lnTo>
                              <a:pt x="82391" y="0"/>
                            </a:lnTo>
                            <a:lnTo>
                              <a:pt x="82391" y="82391"/>
                            </a:lnTo>
                            <a:lnTo>
                              <a:pt x="0" y="82391"/>
                            </a:lnTo>
                            <a:close/>
                          </a:path>
                        </a:pathLst>
                      </a:custGeom>
                      <a:noFill/>
                      <a:ln w="12700" cap="rnd">
                        <a:solidFill>
                          <a:schemeClr val="accent2"/>
                        </a:solidFill>
                        <a:prstDash val="solid"/>
                        <a:round/>
                      </a:ln>
                    </p:spPr>
                    <p:txBody>
                      <a:bodyPr rtlCol="0" anchor="ctr"/>
                      <a:lstStyle/>
                      <a:p>
                        <a:endParaRPr lang="en-IN"/>
                      </a:p>
                    </p:txBody>
                  </p:sp>
                </p:grpSp>
                <p:grpSp>
                  <p:nvGrpSpPr>
                    <p:cNvPr id="70" name="Graphic 53">
                      <a:extLst>
                        <a:ext uri="{FF2B5EF4-FFF2-40B4-BE49-F238E27FC236}">
                          <a16:creationId xmlns:a16="http://schemas.microsoft.com/office/drawing/2014/main" id="{8206714A-1F1C-453C-5F99-EE7EFBD79D43}"/>
                        </a:ext>
                      </a:extLst>
                    </p:cNvPr>
                    <p:cNvGrpSpPr/>
                    <p:nvPr/>
                  </p:nvGrpSpPr>
                  <p:grpSpPr>
                    <a:xfrm>
                      <a:off x="5920835" y="8600032"/>
                      <a:ext cx="180879" cy="82391"/>
                      <a:chOff x="5920835" y="8600032"/>
                      <a:chExt cx="180879" cy="82391"/>
                    </a:xfrm>
                    <a:noFill/>
                  </p:grpSpPr>
                  <p:sp>
                    <p:nvSpPr>
                      <p:cNvPr id="71" name="Freeform: Shape 70">
                        <a:extLst>
                          <a:ext uri="{FF2B5EF4-FFF2-40B4-BE49-F238E27FC236}">
                            <a16:creationId xmlns:a16="http://schemas.microsoft.com/office/drawing/2014/main" id="{A408BD4E-1FDF-E3E2-CF1A-23030CAB1F85}"/>
                          </a:ext>
                        </a:extLst>
                      </p:cNvPr>
                      <p:cNvSpPr/>
                      <p:nvPr/>
                    </p:nvSpPr>
                    <p:spPr>
                      <a:xfrm>
                        <a:off x="6003226" y="8641180"/>
                        <a:ext cx="98488" cy="9525"/>
                      </a:xfrm>
                      <a:custGeom>
                        <a:avLst/>
                        <a:gdLst>
                          <a:gd name="connsiteX0" fmla="*/ 0 w 98488"/>
                          <a:gd name="connsiteY0" fmla="*/ 0 h 9525"/>
                          <a:gd name="connsiteX1" fmla="*/ 98489 w 98488"/>
                          <a:gd name="connsiteY1" fmla="*/ 0 h 9525"/>
                        </a:gdLst>
                        <a:ahLst/>
                        <a:cxnLst>
                          <a:cxn ang="0">
                            <a:pos x="connsiteX0" y="connsiteY0"/>
                          </a:cxn>
                          <a:cxn ang="0">
                            <a:pos x="connsiteX1" y="connsiteY1"/>
                          </a:cxn>
                        </a:cxnLst>
                        <a:rect l="l" t="t" r="r" b="b"/>
                        <a:pathLst>
                          <a:path w="98488" h="9525">
                            <a:moveTo>
                              <a:pt x="0" y="0"/>
                            </a:moveTo>
                            <a:lnTo>
                              <a:pt x="98489" y="0"/>
                            </a:lnTo>
                          </a:path>
                        </a:pathLst>
                      </a:custGeom>
                      <a:ln w="12700" cap="rnd">
                        <a:solidFill>
                          <a:schemeClr val="accent2"/>
                        </a:solidFill>
                        <a:prstDash val="solid"/>
                        <a:round/>
                      </a:ln>
                    </p:spPr>
                    <p:txBody>
                      <a:bodyPr rtlCol="0" anchor="ctr"/>
                      <a:lstStyle/>
                      <a:p>
                        <a:endParaRPr lang="en-IN"/>
                      </a:p>
                    </p:txBody>
                  </p:sp>
                  <p:sp>
                    <p:nvSpPr>
                      <p:cNvPr id="72" name="Freeform: Shape 71">
                        <a:extLst>
                          <a:ext uri="{FF2B5EF4-FFF2-40B4-BE49-F238E27FC236}">
                            <a16:creationId xmlns:a16="http://schemas.microsoft.com/office/drawing/2014/main" id="{E5FCADB1-66FE-F7F5-FED6-C47D8D307895}"/>
                          </a:ext>
                        </a:extLst>
                      </p:cNvPr>
                      <p:cNvSpPr/>
                      <p:nvPr/>
                    </p:nvSpPr>
                    <p:spPr>
                      <a:xfrm rot="5400000">
                        <a:off x="5920835" y="8600032"/>
                        <a:ext cx="82391" cy="82391"/>
                      </a:xfrm>
                      <a:custGeom>
                        <a:avLst/>
                        <a:gdLst>
                          <a:gd name="connsiteX0" fmla="*/ 0 w 82391"/>
                          <a:gd name="connsiteY0" fmla="*/ 0 h 82391"/>
                          <a:gd name="connsiteX1" fmla="*/ 82391 w 82391"/>
                          <a:gd name="connsiteY1" fmla="*/ 0 h 82391"/>
                          <a:gd name="connsiteX2" fmla="*/ 82391 w 82391"/>
                          <a:gd name="connsiteY2" fmla="*/ 82391 h 82391"/>
                          <a:gd name="connsiteX3" fmla="*/ 0 w 82391"/>
                          <a:gd name="connsiteY3" fmla="*/ 82391 h 82391"/>
                        </a:gdLst>
                        <a:ahLst/>
                        <a:cxnLst>
                          <a:cxn ang="0">
                            <a:pos x="connsiteX0" y="connsiteY0"/>
                          </a:cxn>
                          <a:cxn ang="0">
                            <a:pos x="connsiteX1" y="connsiteY1"/>
                          </a:cxn>
                          <a:cxn ang="0">
                            <a:pos x="connsiteX2" y="connsiteY2"/>
                          </a:cxn>
                          <a:cxn ang="0">
                            <a:pos x="connsiteX3" y="connsiteY3"/>
                          </a:cxn>
                        </a:cxnLst>
                        <a:rect l="l" t="t" r="r" b="b"/>
                        <a:pathLst>
                          <a:path w="82391" h="82391">
                            <a:moveTo>
                              <a:pt x="0" y="0"/>
                            </a:moveTo>
                            <a:lnTo>
                              <a:pt x="82391" y="0"/>
                            </a:lnTo>
                            <a:lnTo>
                              <a:pt x="82391" y="82391"/>
                            </a:lnTo>
                            <a:lnTo>
                              <a:pt x="0" y="82391"/>
                            </a:lnTo>
                            <a:close/>
                          </a:path>
                        </a:pathLst>
                      </a:custGeom>
                      <a:noFill/>
                      <a:ln w="12700" cap="rnd">
                        <a:solidFill>
                          <a:schemeClr val="accent2"/>
                        </a:solidFill>
                        <a:prstDash val="solid"/>
                        <a:round/>
                      </a:ln>
                    </p:spPr>
                    <p:txBody>
                      <a:bodyPr rtlCol="0" anchor="ctr"/>
                      <a:lstStyle/>
                      <a:p>
                        <a:endParaRPr lang="en-IN"/>
                      </a:p>
                    </p:txBody>
                  </p:sp>
                </p:grpSp>
              </p:grpSp>
              <p:sp>
                <p:nvSpPr>
                  <p:cNvPr id="73" name="Freeform: Shape 72">
                    <a:extLst>
                      <a:ext uri="{FF2B5EF4-FFF2-40B4-BE49-F238E27FC236}">
                        <a16:creationId xmlns:a16="http://schemas.microsoft.com/office/drawing/2014/main" id="{D5F49E8E-6BE6-2C1B-8007-48F909533B25}"/>
                      </a:ext>
                    </a:extLst>
                  </p:cNvPr>
                  <p:cNvSpPr/>
                  <p:nvPr/>
                </p:nvSpPr>
                <p:spPr>
                  <a:xfrm>
                    <a:off x="6225349" y="8831870"/>
                    <a:ext cx="109156" cy="9525"/>
                  </a:xfrm>
                  <a:custGeom>
                    <a:avLst/>
                    <a:gdLst>
                      <a:gd name="connsiteX0" fmla="*/ 109157 w 109156"/>
                      <a:gd name="connsiteY0" fmla="*/ 0 h 9525"/>
                      <a:gd name="connsiteX1" fmla="*/ 0 w 109156"/>
                      <a:gd name="connsiteY1" fmla="*/ 0 h 9525"/>
                    </a:gdLst>
                    <a:ahLst/>
                    <a:cxnLst>
                      <a:cxn ang="0">
                        <a:pos x="connsiteX0" y="connsiteY0"/>
                      </a:cxn>
                      <a:cxn ang="0">
                        <a:pos x="connsiteX1" y="connsiteY1"/>
                      </a:cxn>
                    </a:cxnLst>
                    <a:rect l="l" t="t" r="r" b="b"/>
                    <a:pathLst>
                      <a:path w="109156" h="9525">
                        <a:moveTo>
                          <a:pt x="109157" y="0"/>
                        </a:moveTo>
                        <a:lnTo>
                          <a:pt x="0" y="0"/>
                        </a:lnTo>
                      </a:path>
                    </a:pathLst>
                  </a:custGeom>
                  <a:ln w="12700" cap="rnd">
                    <a:solidFill>
                      <a:schemeClr val="accent2"/>
                    </a:solidFill>
                    <a:prstDash val="solid"/>
                    <a:round/>
                  </a:ln>
                </p:spPr>
                <p:txBody>
                  <a:bodyPr rtlCol="0" anchor="ctr"/>
                  <a:lstStyle/>
                  <a:p>
                    <a:endParaRPr lang="en-IN"/>
                  </a:p>
                </p:txBody>
              </p:sp>
              <p:sp>
                <p:nvSpPr>
                  <p:cNvPr id="74" name="Freeform: Shape 73">
                    <a:extLst>
                      <a:ext uri="{FF2B5EF4-FFF2-40B4-BE49-F238E27FC236}">
                        <a16:creationId xmlns:a16="http://schemas.microsoft.com/office/drawing/2014/main" id="{4A2F6A18-6344-CD74-C9B5-C7AA471BFFFE}"/>
                      </a:ext>
                    </a:extLst>
                  </p:cNvPr>
                  <p:cNvSpPr/>
                  <p:nvPr/>
                </p:nvSpPr>
                <p:spPr>
                  <a:xfrm>
                    <a:off x="6038278" y="8831870"/>
                    <a:ext cx="109156" cy="9525"/>
                  </a:xfrm>
                  <a:custGeom>
                    <a:avLst/>
                    <a:gdLst>
                      <a:gd name="connsiteX0" fmla="*/ 109157 w 109156"/>
                      <a:gd name="connsiteY0" fmla="*/ 0 h 9525"/>
                      <a:gd name="connsiteX1" fmla="*/ 0 w 109156"/>
                      <a:gd name="connsiteY1" fmla="*/ 0 h 9525"/>
                    </a:gdLst>
                    <a:ahLst/>
                    <a:cxnLst>
                      <a:cxn ang="0">
                        <a:pos x="connsiteX0" y="connsiteY0"/>
                      </a:cxn>
                      <a:cxn ang="0">
                        <a:pos x="connsiteX1" y="connsiteY1"/>
                      </a:cxn>
                    </a:cxnLst>
                    <a:rect l="l" t="t" r="r" b="b"/>
                    <a:pathLst>
                      <a:path w="109156" h="9525">
                        <a:moveTo>
                          <a:pt x="109157" y="0"/>
                        </a:moveTo>
                        <a:lnTo>
                          <a:pt x="0" y="0"/>
                        </a:lnTo>
                      </a:path>
                    </a:pathLst>
                  </a:custGeom>
                  <a:ln w="12700" cap="rnd">
                    <a:solidFill>
                      <a:schemeClr val="accent2"/>
                    </a:solidFill>
                    <a:prstDash val="solid"/>
                    <a:round/>
                  </a:ln>
                </p:spPr>
                <p:txBody>
                  <a:bodyPr rtlCol="0" anchor="ctr"/>
                  <a:lstStyle/>
                  <a:p>
                    <a:endParaRPr lang="en-IN"/>
                  </a:p>
                </p:txBody>
              </p:sp>
              <p:grpSp>
                <p:nvGrpSpPr>
                  <p:cNvPr id="75" name="Graphic 53">
                    <a:extLst>
                      <a:ext uri="{FF2B5EF4-FFF2-40B4-BE49-F238E27FC236}">
                        <a16:creationId xmlns:a16="http://schemas.microsoft.com/office/drawing/2014/main" id="{ACEA4366-B0D9-943E-623F-6423C88FD14F}"/>
                      </a:ext>
                    </a:extLst>
                  </p:cNvPr>
                  <p:cNvGrpSpPr/>
                  <p:nvPr/>
                </p:nvGrpSpPr>
                <p:grpSpPr>
                  <a:xfrm>
                    <a:off x="6334506" y="8831870"/>
                    <a:ext cx="146970" cy="98393"/>
                    <a:chOff x="6334506" y="8831870"/>
                    <a:chExt cx="146970" cy="98393"/>
                  </a:xfrm>
                  <a:noFill/>
                </p:grpSpPr>
                <p:sp>
                  <p:nvSpPr>
                    <p:cNvPr id="76" name="Freeform: Shape 75">
                      <a:extLst>
                        <a:ext uri="{FF2B5EF4-FFF2-40B4-BE49-F238E27FC236}">
                          <a16:creationId xmlns:a16="http://schemas.microsoft.com/office/drawing/2014/main" id="{1CD6FA75-4365-652F-6508-12878210F340}"/>
                        </a:ext>
                      </a:extLst>
                    </p:cNvPr>
                    <p:cNvSpPr/>
                    <p:nvPr/>
                  </p:nvSpPr>
                  <p:spPr>
                    <a:xfrm>
                      <a:off x="6334506" y="8831870"/>
                      <a:ext cx="64579" cy="57150"/>
                    </a:xfrm>
                    <a:custGeom>
                      <a:avLst/>
                      <a:gdLst>
                        <a:gd name="connsiteX0" fmla="*/ 0 w 64579"/>
                        <a:gd name="connsiteY0" fmla="*/ 0 h 57150"/>
                        <a:gd name="connsiteX1" fmla="*/ 34957 w 64579"/>
                        <a:gd name="connsiteY1" fmla="*/ 57150 h 57150"/>
                        <a:gd name="connsiteX2" fmla="*/ 64579 w 64579"/>
                        <a:gd name="connsiteY2" fmla="*/ 57150 h 57150"/>
                      </a:gdLst>
                      <a:ahLst/>
                      <a:cxnLst>
                        <a:cxn ang="0">
                          <a:pos x="connsiteX0" y="connsiteY0"/>
                        </a:cxn>
                        <a:cxn ang="0">
                          <a:pos x="connsiteX1" y="connsiteY1"/>
                        </a:cxn>
                        <a:cxn ang="0">
                          <a:pos x="connsiteX2" y="connsiteY2"/>
                        </a:cxn>
                      </a:cxnLst>
                      <a:rect l="l" t="t" r="r" b="b"/>
                      <a:pathLst>
                        <a:path w="64579" h="57150">
                          <a:moveTo>
                            <a:pt x="0" y="0"/>
                          </a:moveTo>
                          <a:lnTo>
                            <a:pt x="34957" y="57150"/>
                          </a:lnTo>
                          <a:lnTo>
                            <a:pt x="64579" y="57150"/>
                          </a:lnTo>
                        </a:path>
                      </a:pathLst>
                    </a:custGeom>
                    <a:noFill/>
                    <a:ln w="12700" cap="rnd">
                      <a:solidFill>
                        <a:schemeClr val="accent2"/>
                      </a:solidFill>
                      <a:prstDash val="solid"/>
                      <a:round/>
                    </a:ln>
                  </p:spPr>
                  <p:txBody>
                    <a:bodyPr rtlCol="0" anchor="ctr"/>
                    <a:lstStyle/>
                    <a:p>
                      <a:endParaRPr lang="en-IN"/>
                    </a:p>
                  </p:txBody>
                </p:sp>
                <p:sp>
                  <p:nvSpPr>
                    <p:cNvPr id="77" name="Freeform: Shape 76">
                      <a:extLst>
                        <a:ext uri="{FF2B5EF4-FFF2-40B4-BE49-F238E27FC236}">
                          <a16:creationId xmlns:a16="http://schemas.microsoft.com/office/drawing/2014/main" id="{0A5E8964-B8C3-C219-701F-46E6A72F3F65}"/>
                        </a:ext>
                      </a:extLst>
                    </p:cNvPr>
                    <p:cNvSpPr/>
                    <p:nvPr/>
                  </p:nvSpPr>
                  <p:spPr>
                    <a:xfrm rot="5400000">
                      <a:off x="6399085" y="8847872"/>
                      <a:ext cx="82391" cy="82391"/>
                    </a:xfrm>
                    <a:custGeom>
                      <a:avLst/>
                      <a:gdLst>
                        <a:gd name="connsiteX0" fmla="*/ 0 w 82391"/>
                        <a:gd name="connsiteY0" fmla="*/ 0 h 82391"/>
                        <a:gd name="connsiteX1" fmla="*/ 82391 w 82391"/>
                        <a:gd name="connsiteY1" fmla="*/ 0 h 82391"/>
                        <a:gd name="connsiteX2" fmla="*/ 82391 w 82391"/>
                        <a:gd name="connsiteY2" fmla="*/ 82391 h 82391"/>
                        <a:gd name="connsiteX3" fmla="*/ 0 w 82391"/>
                        <a:gd name="connsiteY3" fmla="*/ 82391 h 82391"/>
                      </a:gdLst>
                      <a:ahLst/>
                      <a:cxnLst>
                        <a:cxn ang="0">
                          <a:pos x="connsiteX0" y="connsiteY0"/>
                        </a:cxn>
                        <a:cxn ang="0">
                          <a:pos x="connsiteX1" y="connsiteY1"/>
                        </a:cxn>
                        <a:cxn ang="0">
                          <a:pos x="connsiteX2" y="connsiteY2"/>
                        </a:cxn>
                        <a:cxn ang="0">
                          <a:pos x="connsiteX3" y="connsiteY3"/>
                        </a:cxn>
                      </a:cxnLst>
                      <a:rect l="l" t="t" r="r" b="b"/>
                      <a:pathLst>
                        <a:path w="82391" h="82391">
                          <a:moveTo>
                            <a:pt x="0" y="0"/>
                          </a:moveTo>
                          <a:lnTo>
                            <a:pt x="82391" y="0"/>
                          </a:lnTo>
                          <a:lnTo>
                            <a:pt x="82391" y="82391"/>
                          </a:lnTo>
                          <a:lnTo>
                            <a:pt x="0" y="82391"/>
                          </a:lnTo>
                          <a:close/>
                        </a:path>
                      </a:pathLst>
                    </a:custGeom>
                    <a:noFill/>
                    <a:ln w="12700" cap="rnd">
                      <a:solidFill>
                        <a:schemeClr val="accent2"/>
                      </a:solidFill>
                      <a:prstDash val="solid"/>
                      <a:round/>
                    </a:ln>
                  </p:spPr>
                  <p:txBody>
                    <a:bodyPr rtlCol="0" anchor="ctr"/>
                    <a:lstStyle/>
                    <a:p>
                      <a:endParaRPr lang="en-IN"/>
                    </a:p>
                  </p:txBody>
                </p:sp>
              </p:grpSp>
              <p:grpSp>
                <p:nvGrpSpPr>
                  <p:cNvPr id="78" name="Graphic 53">
                    <a:extLst>
                      <a:ext uri="{FF2B5EF4-FFF2-40B4-BE49-F238E27FC236}">
                        <a16:creationId xmlns:a16="http://schemas.microsoft.com/office/drawing/2014/main" id="{03CFFF1F-C7BE-4963-0F68-5B0824944F49}"/>
                      </a:ext>
                    </a:extLst>
                  </p:cNvPr>
                  <p:cNvGrpSpPr/>
                  <p:nvPr/>
                </p:nvGrpSpPr>
                <p:grpSpPr>
                  <a:xfrm>
                    <a:off x="5891212" y="8831870"/>
                    <a:ext cx="146970" cy="98393"/>
                    <a:chOff x="5891212" y="8831870"/>
                    <a:chExt cx="146970" cy="98393"/>
                  </a:xfrm>
                  <a:noFill/>
                </p:grpSpPr>
                <p:sp>
                  <p:nvSpPr>
                    <p:cNvPr id="79" name="Freeform: Shape 78">
                      <a:extLst>
                        <a:ext uri="{FF2B5EF4-FFF2-40B4-BE49-F238E27FC236}">
                          <a16:creationId xmlns:a16="http://schemas.microsoft.com/office/drawing/2014/main" id="{28F771B3-FF25-83DE-38C9-60F08BA234B4}"/>
                        </a:ext>
                      </a:extLst>
                    </p:cNvPr>
                    <p:cNvSpPr/>
                    <p:nvPr/>
                  </p:nvSpPr>
                  <p:spPr>
                    <a:xfrm>
                      <a:off x="5973603" y="8831870"/>
                      <a:ext cx="64579" cy="57150"/>
                    </a:xfrm>
                    <a:custGeom>
                      <a:avLst/>
                      <a:gdLst>
                        <a:gd name="connsiteX0" fmla="*/ 64580 w 64579"/>
                        <a:gd name="connsiteY0" fmla="*/ 0 h 57150"/>
                        <a:gd name="connsiteX1" fmla="*/ 29623 w 64579"/>
                        <a:gd name="connsiteY1" fmla="*/ 57150 h 57150"/>
                        <a:gd name="connsiteX2" fmla="*/ 0 w 64579"/>
                        <a:gd name="connsiteY2" fmla="*/ 57150 h 57150"/>
                      </a:gdLst>
                      <a:ahLst/>
                      <a:cxnLst>
                        <a:cxn ang="0">
                          <a:pos x="connsiteX0" y="connsiteY0"/>
                        </a:cxn>
                        <a:cxn ang="0">
                          <a:pos x="connsiteX1" y="connsiteY1"/>
                        </a:cxn>
                        <a:cxn ang="0">
                          <a:pos x="connsiteX2" y="connsiteY2"/>
                        </a:cxn>
                      </a:cxnLst>
                      <a:rect l="l" t="t" r="r" b="b"/>
                      <a:pathLst>
                        <a:path w="64579" h="57150">
                          <a:moveTo>
                            <a:pt x="64580" y="0"/>
                          </a:moveTo>
                          <a:lnTo>
                            <a:pt x="29623" y="57150"/>
                          </a:lnTo>
                          <a:lnTo>
                            <a:pt x="0" y="57150"/>
                          </a:lnTo>
                        </a:path>
                      </a:pathLst>
                    </a:custGeom>
                    <a:noFill/>
                    <a:ln w="12700" cap="rnd">
                      <a:solidFill>
                        <a:schemeClr val="accent2"/>
                      </a:solidFill>
                      <a:prstDash val="solid"/>
                      <a:round/>
                    </a:ln>
                  </p:spPr>
                  <p:txBody>
                    <a:bodyPr rtlCol="0" anchor="ctr"/>
                    <a:lstStyle/>
                    <a:p>
                      <a:endParaRPr lang="en-IN"/>
                    </a:p>
                  </p:txBody>
                </p:sp>
                <p:sp>
                  <p:nvSpPr>
                    <p:cNvPr id="80" name="Freeform: Shape 79">
                      <a:extLst>
                        <a:ext uri="{FF2B5EF4-FFF2-40B4-BE49-F238E27FC236}">
                          <a16:creationId xmlns:a16="http://schemas.microsoft.com/office/drawing/2014/main" id="{9A20F3C8-DE18-F5B4-AC0E-CBE5290355F3}"/>
                        </a:ext>
                      </a:extLst>
                    </p:cNvPr>
                    <p:cNvSpPr/>
                    <p:nvPr/>
                  </p:nvSpPr>
                  <p:spPr>
                    <a:xfrm rot="5400000">
                      <a:off x="5891212" y="8847872"/>
                      <a:ext cx="82391" cy="82391"/>
                    </a:xfrm>
                    <a:custGeom>
                      <a:avLst/>
                      <a:gdLst>
                        <a:gd name="connsiteX0" fmla="*/ 0 w 82391"/>
                        <a:gd name="connsiteY0" fmla="*/ 0 h 82391"/>
                        <a:gd name="connsiteX1" fmla="*/ 82391 w 82391"/>
                        <a:gd name="connsiteY1" fmla="*/ 0 h 82391"/>
                        <a:gd name="connsiteX2" fmla="*/ 82391 w 82391"/>
                        <a:gd name="connsiteY2" fmla="*/ 82391 h 82391"/>
                        <a:gd name="connsiteX3" fmla="*/ 0 w 82391"/>
                        <a:gd name="connsiteY3" fmla="*/ 82391 h 82391"/>
                      </a:gdLst>
                      <a:ahLst/>
                      <a:cxnLst>
                        <a:cxn ang="0">
                          <a:pos x="connsiteX0" y="connsiteY0"/>
                        </a:cxn>
                        <a:cxn ang="0">
                          <a:pos x="connsiteX1" y="connsiteY1"/>
                        </a:cxn>
                        <a:cxn ang="0">
                          <a:pos x="connsiteX2" y="connsiteY2"/>
                        </a:cxn>
                        <a:cxn ang="0">
                          <a:pos x="connsiteX3" y="connsiteY3"/>
                        </a:cxn>
                      </a:cxnLst>
                      <a:rect l="l" t="t" r="r" b="b"/>
                      <a:pathLst>
                        <a:path w="82391" h="82391">
                          <a:moveTo>
                            <a:pt x="0" y="0"/>
                          </a:moveTo>
                          <a:lnTo>
                            <a:pt x="82391" y="0"/>
                          </a:lnTo>
                          <a:lnTo>
                            <a:pt x="82391" y="82391"/>
                          </a:lnTo>
                          <a:lnTo>
                            <a:pt x="0" y="82391"/>
                          </a:lnTo>
                          <a:close/>
                        </a:path>
                      </a:pathLst>
                    </a:custGeom>
                    <a:noFill/>
                    <a:ln w="12700" cap="rnd">
                      <a:solidFill>
                        <a:schemeClr val="accent2"/>
                      </a:solidFill>
                      <a:prstDash val="solid"/>
                      <a:round/>
                    </a:ln>
                  </p:spPr>
                  <p:txBody>
                    <a:bodyPr rtlCol="0" anchor="ctr"/>
                    <a:lstStyle/>
                    <a:p>
                      <a:endParaRPr lang="en-IN"/>
                    </a:p>
                  </p:txBody>
                </p:sp>
              </p:grpSp>
            </p:grpSp>
          </p:grpSp>
        </p:grpSp>
        <p:grpSp>
          <p:nvGrpSpPr>
            <p:cNvPr id="88" name="Group 87">
              <a:extLst>
                <a:ext uri="{FF2B5EF4-FFF2-40B4-BE49-F238E27FC236}">
                  <a16:creationId xmlns:a16="http://schemas.microsoft.com/office/drawing/2014/main" id="{2CE2F000-524A-C629-F1AB-E372EA4E3344}"/>
                </a:ext>
              </a:extLst>
            </p:cNvPr>
            <p:cNvGrpSpPr/>
            <p:nvPr/>
          </p:nvGrpSpPr>
          <p:grpSpPr>
            <a:xfrm>
              <a:off x="7061200" y="5971624"/>
              <a:ext cx="1797046" cy="710038"/>
              <a:chOff x="7061200" y="5971624"/>
              <a:chExt cx="1797046" cy="710038"/>
            </a:xfrm>
          </p:grpSpPr>
          <p:sp>
            <p:nvSpPr>
              <p:cNvPr id="48" name="Rectangle 47">
                <a:extLst>
                  <a:ext uri="{FF2B5EF4-FFF2-40B4-BE49-F238E27FC236}">
                    <a16:creationId xmlns:a16="http://schemas.microsoft.com/office/drawing/2014/main" id="{45E79463-8316-B21A-CFAC-8F921684CFAE}"/>
                  </a:ext>
                </a:extLst>
              </p:cNvPr>
              <p:cNvSpPr/>
              <p:nvPr/>
            </p:nvSpPr>
            <p:spPr>
              <a:xfrm>
                <a:off x="7061200" y="5971624"/>
                <a:ext cx="1797046" cy="71003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4000" rtlCol="0" anchor="ctr"/>
              <a:lstStyle/>
              <a:p>
                <a:r>
                  <a:rPr lang="en-IN" sz="1200" dirty="0">
                    <a:solidFill>
                      <a:schemeClr val="tx1"/>
                    </a:solidFill>
                  </a:rPr>
                  <a:t>Link to CIBJO Wheel</a:t>
                </a:r>
              </a:p>
            </p:txBody>
          </p:sp>
          <p:grpSp>
            <p:nvGrpSpPr>
              <p:cNvPr id="87" name="Group 86">
                <a:extLst>
                  <a:ext uri="{FF2B5EF4-FFF2-40B4-BE49-F238E27FC236}">
                    <a16:creationId xmlns:a16="http://schemas.microsoft.com/office/drawing/2014/main" id="{096CD304-4B6B-BE78-E086-295B85D3DA8B}"/>
                  </a:ext>
                </a:extLst>
              </p:cNvPr>
              <p:cNvGrpSpPr/>
              <p:nvPr/>
            </p:nvGrpSpPr>
            <p:grpSpPr>
              <a:xfrm>
                <a:off x="7153237" y="6074569"/>
                <a:ext cx="505364" cy="504148"/>
                <a:chOff x="7153237" y="6074569"/>
                <a:chExt cx="505364" cy="504148"/>
              </a:xfrm>
            </p:grpSpPr>
            <p:sp>
              <p:nvSpPr>
                <p:cNvPr id="49" name="Oval 48">
                  <a:extLst>
                    <a:ext uri="{FF2B5EF4-FFF2-40B4-BE49-F238E27FC236}">
                      <a16:creationId xmlns:a16="http://schemas.microsoft.com/office/drawing/2014/main" id="{63253B08-C550-45FF-3916-92FE4168BEDF}"/>
                    </a:ext>
                  </a:extLst>
                </p:cNvPr>
                <p:cNvSpPr/>
                <p:nvPr/>
              </p:nvSpPr>
              <p:spPr>
                <a:xfrm>
                  <a:off x="7153237" y="6074569"/>
                  <a:ext cx="505364" cy="5041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81" name="Graphic 53">
                  <a:extLst>
                    <a:ext uri="{FF2B5EF4-FFF2-40B4-BE49-F238E27FC236}">
                      <a16:creationId xmlns:a16="http://schemas.microsoft.com/office/drawing/2014/main" id="{3F91DCAD-6FBA-2E7B-CE2A-575AEB75E07C}"/>
                    </a:ext>
                  </a:extLst>
                </p:cNvPr>
                <p:cNvGrpSpPr/>
                <p:nvPr/>
              </p:nvGrpSpPr>
              <p:grpSpPr>
                <a:xfrm>
                  <a:off x="7239462" y="6161280"/>
                  <a:ext cx="332914" cy="330726"/>
                  <a:chOff x="7456966" y="8496129"/>
                  <a:chExt cx="393147" cy="390564"/>
                </a:xfrm>
                <a:noFill/>
              </p:grpSpPr>
              <p:sp>
                <p:nvSpPr>
                  <p:cNvPr id="82" name="Freeform: Shape 81">
                    <a:extLst>
                      <a:ext uri="{FF2B5EF4-FFF2-40B4-BE49-F238E27FC236}">
                        <a16:creationId xmlns:a16="http://schemas.microsoft.com/office/drawing/2014/main" id="{D2BA8113-B2E8-ADAB-E43D-36B9F36FD9B4}"/>
                      </a:ext>
                    </a:extLst>
                  </p:cNvPr>
                  <p:cNvSpPr/>
                  <p:nvPr/>
                </p:nvSpPr>
                <p:spPr>
                  <a:xfrm rot="2700000">
                    <a:off x="7474003" y="8545789"/>
                    <a:ext cx="193643" cy="128397"/>
                  </a:xfrm>
                  <a:custGeom>
                    <a:avLst/>
                    <a:gdLst>
                      <a:gd name="connsiteX0" fmla="*/ 130397 w 193643"/>
                      <a:gd name="connsiteY0" fmla="*/ 0 h 128397"/>
                      <a:gd name="connsiteX1" fmla="*/ 193643 w 193643"/>
                      <a:gd name="connsiteY1" fmla="*/ 63246 h 128397"/>
                      <a:gd name="connsiteX2" fmla="*/ 193643 w 193643"/>
                      <a:gd name="connsiteY2" fmla="*/ 65151 h 128397"/>
                      <a:gd name="connsiteX3" fmla="*/ 130397 w 193643"/>
                      <a:gd name="connsiteY3" fmla="*/ 128397 h 128397"/>
                      <a:gd name="connsiteX4" fmla="*/ 63246 w 193643"/>
                      <a:gd name="connsiteY4" fmla="*/ 128397 h 128397"/>
                      <a:gd name="connsiteX5" fmla="*/ 0 w 193643"/>
                      <a:gd name="connsiteY5" fmla="*/ 65151 h 128397"/>
                      <a:gd name="connsiteX6" fmla="*/ 0 w 193643"/>
                      <a:gd name="connsiteY6" fmla="*/ 63246 h 128397"/>
                      <a:gd name="connsiteX7" fmla="*/ 63246 w 193643"/>
                      <a:gd name="connsiteY7" fmla="*/ 0 h 128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643" h="128397">
                        <a:moveTo>
                          <a:pt x="130397" y="0"/>
                        </a:moveTo>
                        <a:cubicBezTo>
                          <a:pt x="165327" y="0"/>
                          <a:pt x="193643" y="28316"/>
                          <a:pt x="193643" y="63246"/>
                        </a:cubicBezTo>
                        <a:lnTo>
                          <a:pt x="193643" y="65151"/>
                        </a:lnTo>
                        <a:cubicBezTo>
                          <a:pt x="193643" y="100081"/>
                          <a:pt x="165327" y="128397"/>
                          <a:pt x="130397" y="128397"/>
                        </a:cubicBezTo>
                        <a:lnTo>
                          <a:pt x="63246" y="128397"/>
                        </a:lnTo>
                        <a:cubicBezTo>
                          <a:pt x="28316" y="128397"/>
                          <a:pt x="0" y="100081"/>
                          <a:pt x="0" y="65151"/>
                        </a:cubicBezTo>
                        <a:lnTo>
                          <a:pt x="0" y="63246"/>
                        </a:lnTo>
                        <a:cubicBezTo>
                          <a:pt x="0" y="28316"/>
                          <a:pt x="28316" y="0"/>
                          <a:pt x="63246" y="0"/>
                        </a:cubicBezTo>
                        <a:close/>
                      </a:path>
                    </a:pathLst>
                  </a:custGeom>
                  <a:noFill/>
                  <a:ln w="12700" cap="flat">
                    <a:solidFill>
                      <a:schemeClr val="accent2"/>
                    </a:solidFill>
                    <a:prstDash val="solid"/>
                    <a:miter/>
                  </a:ln>
                </p:spPr>
                <p:txBody>
                  <a:bodyPr rtlCol="0" anchor="ctr"/>
                  <a:lstStyle/>
                  <a:p>
                    <a:endParaRPr lang="en-IN"/>
                  </a:p>
                </p:txBody>
              </p:sp>
              <p:sp>
                <p:nvSpPr>
                  <p:cNvPr id="83" name="Freeform: Shape 82">
                    <a:extLst>
                      <a:ext uri="{FF2B5EF4-FFF2-40B4-BE49-F238E27FC236}">
                        <a16:creationId xmlns:a16="http://schemas.microsoft.com/office/drawing/2014/main" id="{0B504218-C71F-B497-E651-E88AB90007B6}"/>
                      </a:ext>
                    </a:extLst>
                  </p:cNvPr>
                  <p:cNvSpPr/>
                  <p:nvPr/>
                </p:nvSpPr>
                <p:spPr>
                  <a:xfrm rot="2700000">
                    <a:off x="7639433" y="8708637"/>
                    <a:ext cx="193643" cy="128397"/>
                  </a:xfrm>
                  <a:custGeom>
                    <a:avLst/>
                    <a:gdLst>
                      <a:gd name="connsiteX0" fmla="*/ 130397 w 193643"/>
                      <a:gd name="connsiteY0" fmla="*/ 0 h 128397"/>
                      <a:gd name="connsiteX1" fmla="*/ 193643 w 193643"/>
                      <a:gd name="connsiteY1" fmla="*/ 63246 h 128397"/>
                      <a:gd name="connsiteX2" fmla="*/ 193643 w 193643"/>
                      <a:gd name="connsiteY2" fmla="*/ 65151 h 128397"/>
                      <a:gd name="connsiteX3" fmla="*/ 130397 w 193643"/>
                      <a:gd name="connsiteY3" fmla="*/ 128397 h 128397"/>
                      <a:gd name="connsiteX4" fmla="*/ 63246 w 193643"/>
                      <a:gd name="connsiteY4" fmla="*/ 128397 h 128397"/>
                      <a:gd name="connsiteX5" fmla="*/ 0 w 193643"/>
                      <a:gd name="connsiteY5" fmla="*/ 65151 h 128397"/>
                      <a:gd name="connsiteX6" fmla="*/ 0 w 193643"/>
                      <a:gd name="connsiteY6" fmla="*/ 63246 h 128397"/>
                      <a:gd name="connsiteX7" fmla="*/ 63246 w 193643"/>
                      <a:gd name="connsiteY7" fmla="*/ 0 h 128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643" h="128397">
                        <a:moveTo>
                          <a:pt x="130397" y="0"/>
                        </a:moveTo>
                        <a:cubicBezTo>
                          <a:pt x="165327" y="0"/>
                          <a:pt x="193643" y="28316"/>
                          <a:pt x="193643" y="63246"/>
                        </a:cubicBezTo>
                        <a:lnTo>
                          <a:pt x="193643" y="65151"/>
                        </a:lnTo>
                        <a:cubicBezTo>
                          <a:pt x="193643" y="100081"/>
                          <a:pt x="165327" y="128397"/>
                          <a:pt x="130397" y="128397"/>
                        </a:cubicBezTo>
                        <a:lnTo>
                          <a:pt x="63246" y="128397"/>
                        </a:lnTo>
                        <a:cubicBezTo>
                          <a:pt x="28316" y="128397"/>
                          <a:pt x="0" y="100081"/>
                          <a:pt x="0" y="65151"/>
                        </a:cubicBezTo>
                        <a:lnTo>
                          <a:pt x="0" y="63246"/>
                        </a:lnTo>
                        <a:cubicBezTo>
                          <a:pt x="0" y="28316"/>
                          <a:pt x="28316" y="0"/>
                          <a:pt x="63246" y="0"/>
                        </a:cubicBezTo>
                        <a:close/>
                      </a:path>
                    </a:pathLst>
                  </a:custGeom>
                  <a:noFill/>
                  <a:ln w="12700" cap="flat">
                    <a:solidFill>
                      <a:schemeClr val="accent2"/>
                    </a:solidFill>
                    <a:prstDash val="solid"/>
                    <a:miter/>
                  </a:ln>
                </p:spPr>
                <p:txBody>
                  <a:bodyPr rtlCol="0" anchor="ctr"/>
                  <a:lstStyle/>
                  <a:p>
                    <a:endParaRPr lang="en-IN"/>
                  </a:p>
                </p:txBody>
              </p:sp>
              <p:sp>
                <p:nvSpPr>
                  <p:cNvPr id="84" name="Freeform: Shape 83">
                    <a:extLst>
                      <a:ext uri="{FF2B5EF4-FFF2-40B4-BE49-F238E27FC236}">
                        <a16:creationId xmlns:a16="http://schemas.microsoft.com/office/drawing/2014/main" id="{689FE953-178B-0AE7-7B37-5EAD096ECE41}"/>
                      </a:ext>
                    </a:extLst>
                  </p:cNvPr>
                  <p:cNvSpPr/>
                  <p:nvPr/>
                </p:nvSpPr>
                <p:spPr>
                  <a:xfrm>
                    <a:off x="7581709" y="8620511"/>
                    <a:ext cx="151638" cy="150685"/>
                  </a:xfrm>
                  <a:custGeom>
                    <a:avLst/>
                    <a:gdLst>
                      <a:gd name="connsiteX0" fmla="*/ 0 w 151638"/>
                      <a:gd name="connsiteY0" fmla="*/ 0 h 150685"/>
                      <a:gd name="connsiteX1" fmla="*/ 151638 w 151638"/>
                      <a:gd name="connsiteY1" fmla="*/ 150685 h 150685"/>
                    </a:gdLst>
                    <a:ahLst/>
                    <a:cxnLst>
                      <a:cxn ang="0">
                        <a:pos x="connsiteX0" y="connsiteY0"/>
                      </a:cxn>
                      <a:cxn ang="0">
                        <a:pos x="connsiteX1" y="connsiteY1"/>
                      </a:cxn>
                    </a:cxnLst>
                    <a:rect l="l" t="t" r="r" b="b"/>
                    <a:pathLst>
                      <a:path w="151638" h="150685">
                        <a:moveTo>
                          <a:pt x="0" y="0"/>
                        </a:moveTo>
                        <a:lnTo>
                          <a:pt x="151638" y="150685"/>
                        </a:lnTo>
                      </a:path>
                    </a:pathLst>
                  </a:custGeom>
                  <a:ln w="12700" cap="rnd">
                    <a:solidFill>
                      <a:schemeClr val="accent2"/>
                    </a:solidFill>
                    <a:prstDash val="solid"/>
                    <a:miter/>
                  </a:ln>
                </p:spPr>
                <p:txBody>
                  <a:bodyPr rtlCol="0" anchor="ctr"/>
                  <a:lstStyle/>
                  <a:p>
                    <a:endParaRPr lang="en-IN"/>
                  </a:p>
                </p:txBody>
              </p:sp>
            </p:grpSp>
          </p:grpSp>
        </p:grpSp>
      </p:grpSp>
    </p:spTree>
    <p:extLst>
      <p:ext uri="{BB962C8B-B14F-4D97-AF65-F5344CB8AC3E}">
        <p14:creationId xmlns:p14="http://schemas.microsoft.com/office/powerpoint/2010/main" val="1563576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A540B-53FA-8133-3D16-26FE8F4E96BA}"/>
            </a:ext>
          </a:extLst>
        </p:cNvPr>
        <p:cNvGrpSpPr/>
        <p:nvPr/>
      </p:nvGrpSpPr>
      <p:grpSpPr>
        <a:xfrm>
          <a:off x="0" y="0"/>
          <a:ext cx="0" cy="0"/>
          <a:chOff x="0" y="0"/>
          <a:chExt cx="0" cy="0"/>
        </a:xfrm>
      </p:grpSpPr>
      <p:graphicFrame>
        <p:nvGraphicFramePr>
          <p:cNvPr id="91" name="think-cell data - do not delete" hidden="1">
            <a:extLst>
              <a:ext uri="{FF2B5EF4-FFF2-40B4-BE49-F238E27FC236}">
                <a16:creationId xmlns:a16="http://schemas.microsoft.com/office/drawing/2014/main" id="{19747DB9-6540-D1BB-4E86-9B80147DCFE2}"/>
              </a:ext>
            </a:extLst>
          </p:cNvPr>
          <p:cNvGraphicFramePr>
            <a:graphicFrameLocks noChangeAspect="1"/>
          </p:cNvGraphicFramePr>
          <p:nvPr>
            <p:custDataLst>
              <p:tags r:id="rId1"/>
            </p:custDataLst>
          </p:nvPr>
        </p:nvGraphicFramePr>
        <p:xfrm>
          <a:off x="1786" y="167680"/>
          <a:ext cx="1787" cy="1787"/>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91" name="think-cell data - do not delete" hidden="1">
                        <a:extLst>
                          <a:ext uri="{FF2B5EF4-FFF2-40B4-BE49-F238E27FC236}">
                            <a16:creationId xmlns:a16="http://schemas.microsoft.com/office/drawing/2014/main" id="{19747DB9-6540-D1BB-4E86-9B80147DCFE2}"/>
                          </a:ext>
                        </a:extLst>
                      </p:cNvPr>
                      <p:cNvPicPr/>
                      <p:nvPr/>
                    </p:nvPicPr>
                    <p:blipFill>
                      <a:blip r:embed="rId5"/>
                      <a:stretch>
                        <a:fillRect/>
                      </a:stretch>
                    </p:blipFill>
                    <p:spPr>
                      <a:xfrm>
                        <a:off x="1786" y="167680"/>
                        <a:ext cx="1787" cy="1787"/>
                      </a:xfrm>
                      <a:prstGeom prst="rect">
                        <a:avLst/>
                      </a:prstGeom>
                    </p:spPr>
                  </p:pic>
                </p:oleObj>
              </mc:Fallback>
            </mc:AlternateContent>
          </a:graphicData>
        </a:graphic>
      </p:graphicFrame>
      <p:sp>
        <p:nvSpPr>
          <p:cNvPr id="11" name="Title 10">
            <a:extLst>
              <a:ext uri="{FF2B5EF4-FFF2-40B4-BE49-F238E27FC236}">
                <a16:creationId xmlns:a16="http://schemas.microsoft.com/office/drawing/2014/main" id="{AACDAD23-A70B-269E-548D-C9A4F37BE661}"/>
              </a:ext>
            </a:extLst>
          </p:cNvPr>
          <p:cNvSpPr>
            <a:spLocks noGrp="1"/>
          </p:cNvSpPr>
          <p:nvPr>
            <p:ph type="title"/>
          </p:nvPr>
        </p:nvSpPr>
        <p:spPr>
          <a:xfrm>
            <a:off x="228600" y="209550"/>
            <a:ext cx="10515600" cy="822960"/>
          </a:xfrm>
        </p:spPr>
        <p:txBody>
          <a:bodyPr/>
          <a:lstStyle/>
          <a:p>
            <a:r>
              <a:rPr lang="en-US" sz="2800" dirty="0"/>
              <a:t>SME Approach – Step </a:t>
            </a:r>
            <a:r>
              <a:rPr lang="en-US" sz="2800" dirty="0">
                <a:solidFill>
                  <a:schemeClr val="accent1"/>
                </a:solidFill>
              </a:rPr>
              <a:t>4 </a:t>
            </a:r>
            <a:r>
              <a:rPr lang="en-US" sz="2800" dirty="0"/>
              <a:t>: Create Topic Shortlist</a:t>
            </a:r>
            <a:endParaRPr lang="en-IN" sz="2800" dirty="0"/>
          </a:p>
        </p:txBody>
      </p:sp>
      <p:sp>
        <p:nvSpPr>
          <p:cNvPr id="14" name="Slide Number Placeholder 7">
            <a:extLst>
              <a:ext uri="{FF2B5EF4-FFF2-40B4-BE49-F238E27FC236}">
                <a16:creationId xmlns:a16="http://schemas.microsoft.com/office/drawing/2014/main" id="{02270AFE-8455-8A32-077A-4E1455F72F65}"/>
              </a:ext>
            </a:extLst>
          </p:cNvPr>
          <p:cNvSpPr txBox="1">
            <a:spLocks/>
          </p:cNvSpPr>
          <p:nvPr/>
        </p:nvSpPr>
        <p:spPr>
          <a:xfrm>
            <a:off x="13137356" y="7698582"/>
            <a:ext cx="350044" cy="204787"/>
          </a:xfrm>
          <a:prstGeom prst="rect">
            <a:avLst/>
          </a:prstGeom>
        </p:spPr>
        <p:txBody>
          <a:bodyPr vert="horz" lIns="0" tIns="0" rIns="0" bIns="0" rtlCol="0" anchor="ctr">
            <a:noAutofit/>
          </a:bodyPr>
          <a:lstStyle>
            <a:defPPr>
              <a:defRPr lang="en-US"/>
            </a:defPPr>
            <a:lvl1pPr marL="0" algn="r"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0093AC6-D8BC-4307-9153-60BFBEFFF972}" type="slidenum">
              <a:rPr lang="en-IN" smtClean="0"/>
              <a:pPr/>
              <a:t>12</a:t>
            </a:fld>
            <a:endParaRPr lang="en-IN" dirty="0"/>
          </a:p>
        </p:txBody>
      </p:sp>
      <p:graphicFrame>
        <p:nvGraphicFramePr>
          <p:cNvPr id="21" name="Table 20">
            <a:extLst>
              <a:ext uri="{FF2B5EF4-FFF2-40B4-BE49-F238E27FC236}">
                <a16:creationId xmlns:a16="http://schemas.microsoft.com/office/drawing/2014/main" id="{D6035D2F-BC77-6673-0BEB-66EC7CFABF61}"/>
              </a:ext>
            </a:extLst>
          </p:cNvPr>
          <p:cNvGraphicFramePr>
            <a:graphicFrameLocks noGrp="1"/>
          </p:cNvGraphicFramePr>
          <p:nvPr>
            <p:extLst>
              <p:ext uri="{D42A27DB-BD31-4B8C-83A1-F6EECF244321}">
                <p14:modId xmlns:p14="http://schemas.microsoft.com/office/powerpoint/2010/main" val="29537720"/>
              </p:ext>
            </p:extLst>
          </p:nvPr>
        </p:nvGraphicFramePr>
        <p:xfrm>
          <a:off x="8943975" y="4380697"/>
          <a:ext cx="4467225" cy="3096429"/>
        </p:xfrm>
        <a:graphic>
          <a:graphicData uri="http://schemas.openxmlformats.org/drawingml/2006/table">
            <a:tbl>
              <a:tblPr>
                <a:tableStyleId>{5C22544A-7EE6-4342-B048-85BDC9FD1C3A}</a:tableStyleId>
              </a:tblPr>
              <a:tblGrid>
                <a:gridCol w="195321">
                  <a:extLst>
                    <a:ext uri="{9D8B030D-6E8A-4147-A177-3AD203B41FA5}">
                      <a16:colId xmlns:a16="http://schemas.microsoft.com/office/drawing/2014/main" val="2765646205"/>
                    </a:ext>
                  </a:extLst>
                </a:gridCol>
                <a:gridCol w="428567">
                  <a:extLst>
                    <a:ext uri="{9D8B030D-6E8A-4147-A177-3AD203B41FA5}">
                      <a16:colId xmlns:a16="http://schemas.microsoft.com/office/drawing/2014/main" val="42153986"/>
                    </a:ext>
                  </a:extLst>
                </a:gridCol>
                <a:gridCol w="685800">
                  <a:extLst>
                    <a:ext uri="{9D8B030D-6E8A-4147-A177-3AD203B41FA5}">
                      <a16:colId xmlns:a16="http://schemas.microsoft.com/office/drawing/2014/main" val="2635314003"/>
                    </a:ext>
                  </a:extLst>
                </a:gridCol>
                <a:gridCol w="852487">
                  <a:extLst>
                    <a:ext uri="{9D8B030D-6E8A-4147-A177-3AD203B41FA5}">
                      <a16:colId xmlns:a16="http://schemas.microsoft.com/office/drawing/2014/main" val="1357487709"/>
                    </a:ext>
                  </a:extLst>
                </a:gridCol>
                <a:gridCol w="715236">
                  <a:extLst>
                    <a:ext uri="{9D8B030D-6E8A-4147-A177-3AD203B41FA5}">
                      <a16:colId xmlns:a16="http://schemas.microsoft.com/office/drawing/2014/main" val="2795007934"/>
                    </a:ext>
                  </a:extLst>
                </a:gridCol>
                <a:gridCol w="336448">
                  <a:extLst>
                    <a:ext uri="{9D8B030D-6E8A-4147-A177-3AD203B41FA5}">
                      <a16:colId xmlns:a16="http://schemas.microsoft.com/office/drawing/2014/main" val="2602266982"/>
                    </a:ext>
                  </a:extLst>
                </a:gridCol>
                <a:gridCol w="626683">
                  <a:extLst>
                    <a:ext uri="{9D8B030D-6E8A-4147-A177-3AD203B41FA5}">
                      <a16:colId xmlns:a16="http://schemas.microsoft.com/office/drawing/2014/main" val="3008873234"/>
                    </a:ext>
                  </a:extLst>
                </a:gridCol>
                <a:gridCol w="626683">
                  <a:extLst>
                    <a:ext uri="{9D8B030D-6E8A-4147-A177-3AD203B41FA5}">
                      <a16:colId xmlns:a16="http://schemas.microsoft.com/office/drawing/2014/main" val="3859487417"/>
                    </a:ext>
                  </a:extLst>
                </a:gridCol>
              </a:tblGrid>
              <a:tr h="1065429">
                <a:tc>
                  <a:txBody>
                    <a:bodyPr/>
                    <a:lstStyle/>
                    <a:p>
                      <a:pPr algn="l" fontAlgn="t">
                        <a:buNone/>
                      </a:pPr>
                      <a:r>
                        <a:rPr lang="en-GB" sz="900" b="1" u="none" strike="noStrike" dirty="0">
                          <a:solidFill>
                            <a:schemeClr val="bg1"/>
                          </a:solidFill>
                          <a:effectLst/>
                          <a:latin typeface="+mn-lt"/>
                        </a:rPr>
                        <a:t>#</a:t>
                      </a:r>
                      <a:endParaRPr lang="en-GB" sz="900" b="1" i="0" u="none" strike="noStrike" dirty="0">
                        <a:solidFill>
                          <a:schemeClr val="bg1"/>
                        </a:solidFill>
                        <a:effectLst/>
                        <a:latin typeface="+mn-lt"/>
                      </a:endParaRPr>
                    </a:p>
                  </a:txBody>
                  <a:tcPr marL="36000" marR="36000" marT="0" marB="0" anchor="ctr">
                    <a:lnL w="12700" cmpd="sng">
                      <a:noFill/>
                    </a:lnL>
                    <a:lnR w="9525" cap="flat" cmpd="sng" algn="ctr">
                      <a:solidFill>
                        <a:schemeClr val="bg1"/>
                      </a:solidFill>
                      <a:prstDash val="solid"/>
                      <a:round/>
                      <a:headEnd type="none" w="med" len="med"/>
                      <a:tailEnd type="none" w="med" len="med"/>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t">
                        <a:buNone/>
                      </a:pPr>
                      <a:r>
                        <a:rPr lang="en-GB" sz="900" b="1" u="none" strike="noStrike" dirty="0">
                          <a:solidFill>
                            <a:schemeClr val="bg1"/>
                          </a:solidFill>
                          <a:effectLst/>
                          <a:latin typeface="+mn-lt"/>
                        </a:rPr>
                        <a:t>Topic area</a:t>
                      </a:r>
                      <a:endParaRPr lang="en-GB" sz="900" b="1" i="0" u="none" strike="noStrike" dirty="0">
                        <a:solidFill>
                          <a:schemeClr val="bg1"/>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t">
                        <a:buNone/>
                      </a:pPr>
                      <a:r>
                        <a:rPr lang="en-GB" sz="900" b="1" u="none" strike="noStrike" dirty="0">
                          <a:solidFill>
                            <a:schemeClr val="bg1"/>
                          </a:solidFill>
                          <a:effectLst/>
                          <a:latin typeface="+mn-lt"/>
                        </a:rPr>
                        <a:t>Location of impact, risk or </a:t>
                      </a:r>
                      <a:r>
                        <a:rPr lang="en-GB" sz="900" b="1" u="none" strike="noStrike" dirty="0" err="1">
                          <a:solidFill>
                            <a:schemeClr val="bg1"/>
                          </a:solidFill>
                          <a:effectLst/>
                          <a:latin typeface="+mn-lt"/>
                        </a:rPr>
                        <a:t>opportun-ity</a:t>
                      </a:r>
                      <a:r>
                        <a:rPr lang="en-GB" sz="900" b="1" u="none" strike="noStrike" dirty="0">
                          <a:solidFill>
                            <a:schemeClr val="bg1"/>
                          </a:solidFill>
                          <a:effectLst/>
                          <a:latin typeface="+mn-lt"/>
                        </a:rPr>
                        <a:t> in value chain</a:t>
                      </a:r>
                      <a:endParaRPr lang="en-GB" sz="900" b="1" i="0" u="none" strike="noStrike" dirty="0">
                        <a:solidFill>
                          <a:schemeClr val="bg1"/>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t">
                        <a:buNone/>
                      </a:pPr>
                      <a:r>
                        <a:rPr lang="en-GB" sz="900" b="1" u="none" strike="noStrike" dirty="0">
                          <a:solidFill>
                            <a:schemeClr val="bg1"/>
                          </a:solidFill>
                          <a:effectLst/>
                          <a:latin typeface="+mn-lt"/>
                        </a:rPr>
                        <a:t>Detailed description of potential or actual impact, risk or opportunity</a:t>
                      </a:r>
                      <a:endParaRPr lang="en-GB" sz="900" b="1" i="0" u="none" strike="noStrike" dirty="0">
                        <a:solidFill>
                          <a:schemeClr val="bg1"/>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t">
                        <a:buNone/>
                      </a:pPr>
                      <a:r>
                        <a:rPr lang="en-GB" sz="900" b="1" u="none" strike="noStrike" dirty="0">
                          <a:solidFill>
                            <a:schemeClr val="bg1"/>
                          </a:solidFill>
                          <a:effectLst/>
                          <a:latin typeface="+mn-lt"/>
                        </a:rPr>
                        <a:t>Description of financial effect(s) of the impact, risk or opportunity</a:t>
                      </a:r>
                      <a:endParaRPr lang="en-GB" sz="900" b="1" i="0" u="none" strike="noStrike" dirty="0">
                        <a:solidFill>
                          <a:schemeClr val="bg1"/>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t">
                        <a:buNone/>
                      </a:pPr>
                      <a:r>
                        <a:rPr lang="en-GB" sz="900" b="1" u="none" strike="noStrike" dirty="0">
                          <a:solidFill>
                            <a:schemeClr val="bg1"/>
                          </a:solidFill>
                          <a:effectLst/>
                          <a:latin typeface="+mn-lt"/>
                        </a:rPr>
                        <a:t>E/S/G</a:t>
                      </a:r>
                      <a:endParaRPr lang="en-GB" sz="900" b="1" i="0" u="none" strike="noStrike" dirty="0">
                        <a:solidFill>
                          <a:schemeClr val="bg1"/>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t">
                        <a:buNone/>
                      </a:pPr>
                      <a:r>
                        <a:rPr lang="en-GB" sz="900" b="1" u="none" strike="noStrike" dirty="0">
                          <a:solidFill>
                            <a:schemeClr val="bg1"/>
                          </a:solidFill>
                          <a:effectLst/>
                          <a:latin typeface="+mn-lt"/>
                        </a:rPr>
                        <a:t>14 Principles</a:t>
                      </a:r>
                      <a:endParaRPr lang="en-GB" sz="900" b="1" i="0" u="none" strike="noStrike" dirty="0">
                        <a:solidFill>
                          <a:schemeClr val="bg1"/>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t">
                        <a:buNone/>
                      </a:pPr>
                      <a:r>
                        <a:rPr lang="en-GB" sz="900" b="1" i="0" u="none" strike="noStrike" dirty="0">
                          <a:solidFill>
                            <a:schemeClr val="bg1"/>
                          </a:solidFill>
                          <a:effectLst/>
                          <a:latin typeface="+mn-lt"/>
                        </a:rPr>
                        <a:t>Include?</a:t>
                      </a:r>
                    </a:p>
                  </a:txBody>
                  <a:tcPr marL="36000" marR="36000" marT="0" marB="0" anchor="ctr">
                    <a:lnL w="9525" cap="flat" cmpd="sng" algn="ctr">
                      <a:solidFill>
                        <a:schemeClr val="bg1"/>
                      </a:solidFill>
                      <a:prstDash val="solid"/>
                      <a:round/>
                      <a:headEnd type="none" w="med" len="med"/>
                      <a:tailEnd type="none" w="med" len="med"/>
                    </a:lnL>
                    <a:lnR w="12700" cmpd="sng">
                      <a:noFill/>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515201035"/>
                  </a:ext>
                </a:extLst>
              </a:tr>
              <a:tr h="169250">
                <a:tc>
                  <a:txBody>
                    <a:bodyPr/>
                    <a:lstStyle/>
                    <a:p>
                      <a:pPr algn="l" fontAlgn="t">
                        <a:buNone/>
                      </a:pPr>
                      <a:r>
                        <a:rPr lang="en-GB" sz="900" u="none" strike="noStrike" dirty="0">
                          <a:effectLst/>
                          <a:latin typeface="+mn-lt"/>
                        </a:rPr>
                        <a:t>1</a:t>
                      </a:r>
                      <a:endParaRPr lang="en-GB" sz="900" b="0" i="0" u="none" strike="noStrike" dirty="0">
                        <a:solidFill>
                          <a:srgbClr val="000000"/>
                        </a:solidFill>
                        <a:effectLst/>
                        <a:latin typeface="+mn-lt"/>
                      </a:endParaRPr>
                    </a:p>
                  </a:txBody>
                  <a:tcPr marL="36000" marR="360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ctr">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buNone/>
                      </a:pPr>
                      <a:r>
                        <a:rPr lang="en-GB" sz="900" b="0" i="0" u="none" strike="noStrike" dirty="0">
                          <a:solidFill>
                            <a:srgbClr val="000000"/>
                          </a:solidFill>
                          <a:effectLst/>
                          <a:latin typeface="+mn-lt"/>
                        </a:rPr>
                        <a:t>Y</a:t>
                      </a:r>
                    </a:p>
                  </a:txBody>
                  <a:tcPr marL="36000" marR="36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4007350917"/>
                  </a:ext>
                </a:extLst>
              </a:tr>
              <a:tr h="169250">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2</a:t>
                      </a:r>
                      <a:endParaRPr lang="en-GB" sz="900" b="0" i="0" u="none" strike="noStrike" dirty="0">
                        <a:solidFill>
                          <a:srgbClr val="000000"/>
                        </a:solidFill>
                        <a:effectLst/>
                        <a:latin typeface="+mn-lt"/>
                      </a:endParaRPr>
                    </a:p>
                  </a:txBody>
                  <a:tcPr marL="36000" marR="360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ctr">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fontAlgn="b">
                        <a:buNone/>
                      </a:pP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752035042"/>
                  </a:ext>
                </a:extLst>
              </a:tr>
              <a:tr h="169250">
                <a:tc>
                  <a:txBody>
                    <a:bodyPr/>
                    <a:lstStyle/>
                    <a:p>
                      <a:pPr algn="l" fontAlgn="t">
                        <a:buNone/>
                      </a:pPr>
                      <a:r>
                        <a:rPr lang="en-GB" sz="900" b="0" i="0" u="none" strike="noStrike">
                          <a:solidFill>
                            <a:srgbClr val="000000"/>
                          </a:solidFill>
                          <a:effectLst/>
                          <a:latin typeface="+mn-lt"/>
                        </a:rPr>
                        <a:t>3</a:t>
                      </a:r>
                      <a:endParaRPr lang="en-GB" sz="900" b="0" i="0" u="none" strike="noStrike" dirty="0">
                        <a:solidFill>
                          <a:srgbClr val="000000"/>
                        </a:solidFill>
                        <a:effectLst/>
                        <a:latin typeface="+mn-lt"/>
                      </a:endParaRPr>
                    </a:p>
                  </a:txBody>
                  <a:tcPr marL="36000" marR="360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t">
                        <a:buNone/>
                      </a:pPr>
                      <a:r>
                        <a:rPr kumimoji="0" lang="en-GB" sz="900" b="0" i="0" u="none" strike="noStrike" kern="1200" cap="none" spc="0" normalizeH="0" baseline="0" noProof="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t">
                        <a:buNone/>
                      </a:pPr>
                      <a:r>
                        <a:rPr kumimoji="0" lang="en-GB" sz="900" b="0" i="0" u="none" strike="noStrike" kern="1200" cap="none" spc="0" normalizeH="0" baseline="0" noProof="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ctr">
                        <a:buNone/>
                      </a:pPr>
                      <a:r>
                        <a:rPr kumimoji="0" lang="en-GB" sz="900" b="0" i="0" u="none" strike="noStrike" kern="1200" cap="none" spc="0" normalizeH="0" baseline="0" noProof="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t">
                        <a:buNone/>
                      </a:pPr>
                      <a:r>
                        <a:rPr kumimoji="0" lang="en-GB" sz="900" b="0" i="0" u="none" strike="noStrike" kern="1200" cap="none" spc="0" normalizeH="0" baseline="0" noProof="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b">
                        <a:buNone/>
                      </a:pPr>
                      <a:r>
                        <a:rPr kumimoji="0" lang="en-GB" sz="900" b="0" i="0" u="none" strike="noStrike" kern="1200" cap="none" spc="0" normalizeH="0" baseline="0" noProof="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b">
                        <a:buNone/>
                      </a:pPr>
                      <a:r>
                        <a:rPr kumimoji="0" lang="en-GB" sz="900" b="0" i="0" u="none" strike="noStrike" kern="1200" cap="none" spc="0" normalizeH="0" baseline="0" noProof="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buNone/>
                      </a:pPr>
                      <a:r>
                        <a:rPr lang="en-GB" sz="900" b="0" i="0" u="none" strike="noStrike" dirty="0">
                          <a:solidFill>
                            <a:srgbClr val="000000"/>
                          </a:solidFill>
                          <a:effectLst/>
                          <a:latin typeface="+mn-lt"/>
                        </a:rPr>
                        <a:t>Y</a:t>
                      </a:r>
                    </a:p>
                  </a:txBody>
                  <a:tcPr marL="36000" marR="36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456905683"/>
                  </a:ext>
                </a:extLst>
              </a:tr>
              <a:tr h="169250">
                <a:tc>
                  <a:txBody>
                    <a:bodyPr/>
                    <a:lstStyle/>
                    <a:p>
                      <a:pPr algn="l" fontAlgn="t">
                        <a:buNone/>
                      </a:pPr>
                      <a:r>
                        <a:rPr lang="en-GB" sz="900" b="0" i="0" u="none" strike="noStrike" dirty="0">
                          <a:solidFill>
                            <a:srgbClr val="000000"/>
                          </a:solidFill>
                          <a:effectLst/>
                          <a:latin typeface="+mn-lt"/>
                        </a:rPr>
                        <a:t>4</a:t>
                      </a:r>
                    </a:p>
                  </a:txBody>
                  <a:tcPr marL="36000" marR="360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ctr">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fontAlgn="b">
                        <a:buNone/>
                      </a:pP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900995961"/>
                  </a:ext>
                </a:extLst>
              </a:tr>
              <a:tr h="169250">
                <a:tc>
                  <a:txBody>
                    <a:bodyPr/>
                    <a:lstStyle/>
                    <a:p>
                      <a:pPr algn="l" fontAlgn="t">
                        <a:buNone/>
                      </a:pPr>
                      <a:r>
                        <a:rPr lang="en-GB" sz="900" b="0" i="0" u="none" strike="noStrike" dirty="0">
                          <a:solidFill>
                            <a:srgbClr val="000000"/>
                          </a:solidFill>
                          <a:effectLst/>
                          <a:latin typeface="+mn-lt"/>
                        </a:rPr>
                        <a:t>5</a:t>
                      </a:r>
                    </a:p>
                  </a:txBody>
                  <a:tcPr marL="36000" marR="360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ctr">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fontAlgn="b">
                        <a:buNone/>
                      </a:pP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39916832"/>
                  </a:ext>
                </a:extLst>
              </a:tr>
              <a:tr h="169250">
                <a:tc>
                  <a:txBody>
                    <a:bodyPr/>
                    <a:lstStyle/>
                    <a:p>
                      <a:pPr algn="l" fontAlgn="t">
                        <a:buNone/>
                      </a:pPr>
                      <a:r>
                        <a:rPr lang="en-GB" sz="900" b="0" i="0" u="none" strike="noStrike" dirty="0">
                          <a:solidFill>
                            <a:srgbClr val="000000"/>
                          </a:solidFill>
                          <a:effectLst/>
                          <a:latin typeface="+mn-lt"/>
                        </a:rPr>
                        <a:t>6</a:t>
                      </a:r>
                    </a:p>
                  </a:txBody>
                  <a:tcPr marL="36000" marR="360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ctr">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buNone/>
                      </a:pPr>
                      <a:r>
                        <a:rPr lang="en-GB" sz="900" b="0" i="0" u="none" strike="noStrike" dirty="0">
                          <a:solidFill>
                            <a:srgbClr val="000000"/>
                          </a:solidFill>
                          <a:effectLst/>
                          <a:latin typeface="+mn-lt"/>
                        </a:rPr>
                        <a:t>Y</a:t>
                      </a:r>
                    </a:p>
                  </a:txBody>
                  <a:tcPr marL="36000" marR="36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725449998"/>
                  </a:ext>
                </a:extLst>
              </a:tr>
              <a:tr h="169250">
                <a:tc>
                  <a:txBody>
                    <a:bodyPr/>
                    <a:lstStyle/>
                    <a:p>
                      <a:pPr algn="l" fontAlgn="t">
                        <a:buNone/>
                      </a:pPr>
                      <a:r>
                        <a:rPr lang="en-GB" sz="900" b="0" i="0" u="none" strike="noStrike" dirty="0">
                          <a:solidFill>
                            <a:srgbClr val="000000"/>
                          </a:solidFill>
                          <a:effectLst/>
                          <a:latin typeface="+mn-lt"/>
                        </a:rPr>
                        <a:t>7</a:t>
                      </a:r>
                    </a:p>
                  </a:txBody>
                  <a:tcPr marL="36000" marR="360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ctr">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fontAlgn="b">
                        <a:buNone/>
                      </a:pP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602946968"/>
                  </a:ext>
                </a:extLst>
              </a:tr>
              <a:tr h="169250">
                <a:tc>
                  <a:txBody>
                    <a:bodyPr/>
                    <a:lstStyle/>
                    <a:p>
                      <a:pPr algn="l" fontAlgn="t">
                        <a:buNone/>
                      </a:pPr>
                      <a:r>
                        <a:rPr lang="en-GB" sz="900" b="0" i="0" u="none" strike="noStrike" dirty="0">
                          <a:solidFill>
                            <a:srgbClr val="000000"/>
                          </a:solidFill>
                          <a:effectLst/>
                          <a:latin typeface="+mn-lt"/>
                        </a:rPr>
                        <a:t>8</a:t>
                      </a:r>
                    </a:p>
                  </a:txBody>
                  <a:tcPr marL="36000" marR="360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ctr">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fontAlgn="b">
                        <a:buNone/>
                      </a:pP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682763769"/>
                  </a:ext>
                </a:extLst>
              </a:tr>
              <a:tr h="169250">
                <a:tc>
                  <a:txBody>
                    <a:bodyPr/>
                    <a:lstStyle/>
                    <a:p>
                      <a:pPr algn="l" fontAlgn="t">
                        <a:buNone/>
                      </a:pPr>
                      <a:r>
                        <a:rPr lang="en-GB" sz="900" b="0" i="0" u="none" strike="noStrike" dirty="0">
                          <a:solidFill>
                            <a:srgbClr val="000000"/>
                          </a:solidFill>
                          <a:effectLst/>
                          <a:latin typeface="+mn-lt"/>
                        </a:rPr>
                        <a:t>9</a:t>
                      </a:r>
                    </a:p>
                  </a:txBody>
                  <a:tcPr marL="36000" marR="360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ctr">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buNone/>
                      </a:pPr>
                      <a:r>
                        <a:rPr lang="en-GB" sz="900" b="0" i="0" u="none" strike="noStrike" dirty="0">
                          <a:solidFill>
                            <a:srgbClr val="000000"/>
                          </a:solidFill>
                          <a:effectLst/>
                          <a:latin typeface="+mn-lt"/>
                        </a:rPr>
                        <a:t>Y</a:t>
                      </a:r>
                    </a:p>
                  </a:txBody>
                  <a:tcPr marL="36000" marR="36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3669063567"/>
                  </a:ext>
                </a:extLst>
              </a:tr>
              <a:tr h="169250">
                <a:tc>
                  <a:txBody>
                    <a:bodyPr/>
                    <a:lstStyle/>
                    <a:p>
                      <a:pPr algn="l" fontAlgn="t">
                        <a:buNone/>
                      </a:pPr>
                      <a:r>
                        <a:rPr lang="en-GB" sz="900" b="0" i="0" u="none" strike="noStrike" dirty="0">
                          <a:solidFill>
                            <a:srgbClr val="000000"/>
                          </a:solidFill>
                          <a:effectLst/>
                          <a:latin typeface="+mn-lt"/>
                        </a:rPr>
                        <a:t>…</a:t>
                      </a:r>
                    </a:p>
                  </a:txBody>
                  <a:tcPr marL="36000" marR="360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ctr">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buNone/>
                      </a:pPr>
                      <a:r>
                        <a:rPr lang="en-GB" sz="900" b="0" i="0" u="none" strike="noStrike" dirty="0">
                          <a:solidFill>
                            <a:srgbClr val="000000"/>
                          </a:solidFill>
                          <a:effectLst/>
                          <a:latin typeface="+mn-lt"/>
                        </a:rPr>
                        <a:t>Y</a:t>
                      </a:r>
                    </a:p>
                  </a:txBody>
                  <a:tcPr marL="36000" marR="36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4188816897"/>
                  </a:ext>
                </a:extLst>
              </a:tr>
              <a:tr h="169250">
                <a:tc>
                  <a:txBody>
                    <a:bodyPr/>
                    <a:lstStyle/>
                    <a:p>
                      <a:pPr algn="l" fontAlgn="t">
                        <a:buNone/>
                      </a:pPr>
                      <a:r>
                        <a:rPr lang="en-GB" sz="900" b="0" i="0" u="none" strike="noStrike" dirty="0">
                          <a:solidFill>
                            <a:srgbClr val="000000"/>
                          </a:solidFill>
                          <a:effectLst/>
                          <a:latin typeface="+mn-lt"/>
                        </a:rPr>
                        <a:t>…</a:t>
                      </a:r>
                    </a:p>
                  </a:txBody>
                  <a:tcPr marL="36000" marR="360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ctr">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fontAlgn="b">
                        <a:buNone/>
                      </a:pP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40626506"/>
                  </a:ext>
                </a:extLst>
              </a:tr>
              <a:tr h="169250">
                <a:tc>
                  <a:txBody>
                    <a:bodyPr/>
                    <a:lstStyle/>
                    <a:p>
                      <a:pPr algn="l" fontAlgn="t">
                        <a:buNone/>
                      </a:pPr>
                      <a:r>
                        <a:rPr lang="en-GB" sz="900" b="0" i="0" u="none" strike="noStrike" dirty="0">
                          <a:solidFill>
                            <a:srgbClr val="000000"/>
                          </a:solidFill>
                          <a:effectLst/>
                          <a:latin typeface="+mn-lt"/>
                        </a:rPr>
                        <a:t>…</a:t>
                      </a:r>
                    </a:p>
                  </a:txBody>
                  <a:tcPr marL="36000" marR="360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ctr">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t">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60000"/>
                        <a:lumOff val="40000"/>
                      </a:schemeClr>
                    </a:solidFill>
                  </a:tcPr>
                </a:tc>
                <a:tc>
                  <a:txBody>
                    <a:bodyPr/>
                    <a:lstStyle/>
                    <a:p>
                      <a:pPr algn="l" fontAlgn="b">
                        <a:buNone/>
                      </a:pPr>
                      <a:r>
                        <a:rPr kumimoji="0" lang="en-GB" sz="900" b="0" i="0" u="none" strike="noStrike" kern="1200" cap="none" spc="0" normalizeH="0" baseline="0" noProof="0" dirty="0">
                          <a:ln>
                            <a:noFill/>
                          </a:ln>
                          <a:solidFill>
                            <a:prstClr val="black"/>
                          </a:solidFill>
                          <a:effectLst/>
                          <a:uLnTx/>
                          <a:uFillTx/>
                          <a:latin typeface="+mn-lt"/>
                          <a:ea typeface="+mn-ea"/>
                          <a:cs typeface="+mn-cs"/>
                        </a:rPr>
                        <a:t>…</a:t>
                      </a:r>
                      <a:endParaRPr lang="en-GB" sz="900" b="0" i="0" u="none" strike="noStrike" dirty="0">
                        <a:solidFill>
                          <a:srgbClr val="000000"/>
                        </a:solidFill>
                        <a:effectLst/>
                        <a:latin typeface="+mn-lt"/>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buNone/>
                      </a:pPr>
                      <a:r>
                        <a:rPr lang="en-GB" sz="900" b="0" i="0" u="none" strike="noStrike" dirty="0">
                          <a:solidFill>
                            <a:srgbClr val="000000"/>
                          </a:solidFill>
                          <a:effectLst/>
                          <a:latin typeface="+mn-lt"/>
                        </a:rPr>
                        <a:t>Y</a:t>
                      </a:r>
                    </a:p>
                  </a:txBody>
                  <a:tcPr marL="36000" marR="360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3853979810"/>
                  </a:ext>
                </a:extLst>
              </a:tr>
            </a:tbl>
          </a:graphicData>
        </a:graphic>
      </p:graphicFrame>
      <p:grpSp>
        <p:nvGrpSpPr>
          <p:cNvPr id="50" name="Group 49">
            <a:extLst>
              <a:ext uri="{FF2B5EF4-FFF2-40B4-BE49-F238E27FC236}">
                <a16:creationId xmlns:a16="http://schemas.microsoft.com/office/drawing/2014/main" id="{B11DB62B-8938-63CA-C698-ABA7895522A4}"/>
              </a:ext>
            </a:extLst>
          </p:cNvPr>
          <p:cNvGrpSpPr/>
          <p:nvPr/>
        </p:nvGrpSpPr>
        <p:grpSpPr>
          <a:xfrm>
            <a:off x="217487" y="1328738"/>
            <a:ext cx="13269913" cy="6229350"/>
            <a:chOff x="217487" y="1328738"/>
            <a:chExt cx="13269913" cy="6229350"/>
          </a:xfrm>
        </p:grpSpPr>
        <p:sp>
          <p:nvSpPr>
            <p:cNvPr id="2" name="Rectangle 1">
              <a:extLst>
                <a:ext uri="{FF2B5EF4-FFF2-40B4-BE49-F238E27FC236}">
                  <a16:creationId xmlns:a16="http://schemas.microsoft.com/office/drawing/2014/main" id="{8CED96DB-983C-EF59-556A-B41B7A293900}"/>
                </a:ext>
              </a:extLst>
            </p:cNvPr>
            <p:cNvSpPr/>
            <p:nvPr/>
          </p:nvSpPr>
          <p:spPr>
            <a:xfrm>
              <a:off x="217488" y="1328738"/>
              <a:ext cx="1908492" cy="8229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r>
                <a:rPr lang="en-IN" sz="1400" b="1" dirty="0"/>
                <a:t>Description</a:t>
              </a:r>
            </a:p>
          </p:txBody>
        </p:sp>
        <p:sp>
          <p:nvSpPr>
            <p:cNvPr id="6" name="Rectangle 5">
              <a:extLst>
                <a:ext uri="{FF2B5EF4-FFF2-40B4-BE49-F238E27FC236}">
                  <a16:creationId xmlns:a16="http://schemas.microsoft.com/office/drawing/2014/main" id="{C7D3D9A4-5E69-F0D0-C806-9D1E4608B490}"/>
                </a:ext>
              </a:extLst>
            </p:cNvPr>
            <p:cNvSpPr/>
            <p:nvPr/>
          </p:nvSpPr>
          <p:spPr>
            <a:xfrm>
              <a:off x="217488" y="2268538"/>
              <a:ext cx="1908492" cy="8229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r>
                <a:rPr lang="en-IN" sz="1400" b="1" dirty="0"/>
                <a:t>Who is Involved</a:t>
              </a:r>
            </a:p>
          </p:txBody>
        </p:sp>
        <p:sp>
          <p:nvSpPr>
            <p:cNvPr id="8" name="Rectangle 7">
              <a:extLst>
                <a:ext uri="{FF2B5EF4-FFF2-40B4-BE49-F238E27FC236}">
                  <a16:creationId xmlns:a16="http://schemas.microsoft.com/office/drawing/2014/main" id="{9F89EA2E-FBF1-BB8F-CE3A-C0FE6387316E}"/>
                </a:ext>
              </a:extLst>
            </p:cNvPr>
            <p:cNvSpPr/>
            <p:nvPr/>
          </p:nvSpPr>
          <p:spPr>
            <a:xfrm>
              <a:off x="2125980" y="1328738"/>
              <a:ext cx="11361420" cy="82296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Filter the long list to a relevant shortlist for your business using systematic criteria and stakeholder input - if in doubt about a topic, keep it in</a:t>
              </a:r>
            </a:p>
          </p:txBody>
        </p:sp>
        <p:sp>
          <p:nvSpPr>
            <p:cNvPr id="9" name="Rectangle 8">
              <a:extLst>
                <a:ext uri="{FF2B5EF4-FFF2-40B4-BE49-F238E27FC236}">
                  <a16:creationId xmlns:a16="http://schemas.microsoft.com/office/drawing/2014/main" id="{1BFAE184-B738-864E-A87A-A95F2815A462}"/>
                </a:ext>
              </a:extLst>
            </p:cNvPr>
            <p:cNvSpPr/>
            <p:nvPr/>
          </p:nvSpPr>
          <p:spPr>
            <a:xfrm>
              <a:off x="2125980" y="2268538"/>
              <a:ext cx="7460933" cy="82296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Sustainability lead, operations manager, stakeholder representatives from Step 2</a:t>
              </a:r>
            </a:p>
          </p:txBody>
        </p:sp>
        <p:sp>
          <p:nvSpPr>
            <p:cNvPr id="12" name="Rectangle 11">
              <a:extLst>
                <a:ext uri="{FF2B5EF4-FFF2-40B4-BE49-F238E27FC236}">
                  <a16:creationId xmlns:a16="http://schemas.microsoft.com/office/drawing/2014/main" id="{A39C6D96-7C1F-239E-FB5F-E16C114A6793}"/>
                </a:ext>
              </a:extLst>
            </p:cNvPr>
            <p:cNvSpPr/>
            <p:nvPr/>
          </p:nvSpPr>
          <p:spPr>
            <a:xfrm>
              <a:off x="9719628" y="2268538"/>
              <a:ext cx="1908492" cy="8229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r>
                <a:rPr lang="en-IN" sz="1400" b="1" dirty="0"/>
                <a:t>Duration</a:t>
              </a:r>
            </a:p>
          </p:txBody>
        </p:sp>
        <p:sp>
          <p:nvSpPr>
            <p:cNvPr id="15" name="Rectangle 14">
              <a:extLst>
                <a:ext uri="{FF2B5EF4-FFF2-40B4-BE49-F238E27FC236}">
                  <a16:creationId xmlns:a16="http://schemas.microsoft.com/office/drawing/2014/main" id="{9E4ED41D-1B02-49ED-B157-D4A3606F6EA8}"/>
                </a:ext>
              </a:extLst>
            </p:cNvPr>
            <p:cNvSpPr/>
            <p:nvPr/>
          </p:nvSpPr>
          <p:spPr>
            <a:xfrm>
              <a:off x="11628121" y="2268538"/>
              <a:ext cx="1856104" cy="82296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400" dirty="0">
                  <a:solidFill>
                    <a:schemeClr val="tx1"/>
                  </a:solidFill>
                </a:rPr>
                <a:t>0.5 days</a:t>
              </a:r>
            </a:p>
          </p:txBody>
        </p:sp>
        <p:sp>
          <p:nvSpPr>
            <p:cNvPr id="16" name="Rectangle 15">
              <a:extLst>
                <a:ext uri="{FF2B5EF4-FFF2-40B4-BE49-F238E27FC236}">
                  <a16:creationId xmlns:a16="http://schemas.microsoft.com/office/drawing/2014/main" id="{BC983DDB-0150-BCEE-7A9C-D6EE2C58E757}"/>
                </a:ext>
              </a:extLst>
            </p:cNvPr>
            <p:cNvSpPr/>
            <p:nvPr/>
          </p:nvSpPr>
          <p:spPr>
            <a:xfrm>
              <a:off x="217488" y="3568542"/>
              <a:ext cx="13266737" cy="708491"/>
            </a:xfrm>
            <a:prstGeom prst="rect">
              <a:avLst/>
            </a:prstGeom>
            <a:solidFill>
              <a:schemeClr val="accent2"/>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TextBox 16">
              <a:extLst>
                <a:ext uri="{FF2B5EF4-FFF2-40B4-BE49-F238E27FC236}">
                  <a16:creationId xmlns:a16="http://schemas.microsoft.com/office/drawing/2014/main" id="{B4ADC119-E574-6F19-A7E1-DEDFEBA9185C}"/>
                </a:ext>
              </a:extLst>
            </p:cNvPr>
            <p:cNvSpPr txBox="1"/>
            <p:nvPr/>
          </p:nvSpPr>
          <p:spPr>
            <a:xfrm>
              <a:off x="1524646" y="3979128"/>
              <a:ext cx="535403" cy="215444"/>
            </a:xfrm>
            <a:prstGeom prst="rect">
              <a:avLst/>
            </a:prstGeom>
            <a:noFill/>
          </p:spPr>
          <p:txBody>
            <a:bodyPr wrap="none" lIns="0" tIns="0" rIns="0" bIns="0" rtlCol="0" anchor="ctr">
              <a:spAutoFit/>
            </a:bodyPr>
            <a:lstStyle/>
            <a:p>
              <a:pPr algn="ctr"/>
              <a:r>
                <a:rPr lang="en-IN" sz="1400" b="1" dirty="0">
                  <a:solidFill>
                    <a:schemeClr val="bg1"/>
                  </a:solidFill>
                </a:rPr>
                <a:t>Inputs</a:t>
              </a:r>
            </a:p>
          </p:txBody>
        </p:sp>
        <p:sp>
          <p:nvSpPr>
            <p:cNvPr id="18" name="Rectangle 17">
              <a:extLst>
                <a:ext uri="{FF2B5EF4-FFF2-40B4-BE49-F238E27FC236}">
                  <a16:creationId xmlns:a16="http://schemas.microsoft.com/office/drawing/2014/main" id="{2B28F4A1-5454-E98F-8570-7A0DFD0098BD}"/>
                </a:ext>
              </a:extLst>
            </p:cNvPr>
            <p:cNvSpPr/>
            <p:nvPr/>
          </p:nvSpPr>
          <p:spPr>
            <a:xfrm>
              <a:off x="217487" y="4277032"/>
              <a:ext cx="3149720" cy="3281056"/>
            </a:xfrm>
            <a:prstGeom prst="rect">
              <a:avLst/>
            </a:prstGeom>
            <a:no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90000" bIns="90000" rtlCol="0" anchor="t"/>
            <a:lstStyle/>
            <a:p>
              <a:pPr marL="252000" indent="-252000">
                <a:spcAft>
                  <a:spcPts val="600"/>
                </a:spcAft>
                <a:buFont typeface="Arial" panose="020B0604020202020204" pitchFamily="34" charset="0"/>
                <a:buChar char="•"/>
              </a:pPr>
              <a:r>
                <a:rPr lang="en-US" sz="1400" dirty="0">
                  <a:solidFill>
                    <a:schemeClr val="tx1"/>
                  </a:solidFill>
                </a:rPr>
                <a:t>Long list of potential topics from Step 3</a:t>
              </a:r>
            </a:p>
            <a:p>
              <a:pPr marL="252000" indent="-252000">
                <a:spcAft>
                  <a:spcPts val="600"/>
                </a:spcAft>
                <a:buFont typeface="Arial" panose="020B0604020202020204" pitchFamily="34" charset="0"/>
                <a:buChar char="•"/>
              </a:pPr>
              <a:r>
                <a:rPr lang="en-US" sz="1400" dirty="0">
                  <a:solidFill>
                    <a:schemeClr val="tx1"/>
                  </a:solidFill>
                </a:rPr>
                <a:t>Stakeholder perspectives from Step 2 (via representatives)</a:t>
              </a:r>
            </a:p>
            <a:p>
              <a:pPr marL="252000" indent="-252000">
                <a:spcAft>
                  <a:spcPts val="600"/>
                </a:spcAft>
                <a:buFont typeface="Arial" panose="020B0604020202020204" pitchFamily="34" charset="0"/>
                <a:buChar char="•"/>
              </a:pPr>
              <a:r>
                <a:rPr lang="en-US" sz="1400" dirty="0">
                  <a:solidFill>
                    <a:schemeClr val="tx1"/>
                  </a:solidFill>
                </a:rPr>
                <a:t>Sector standards and regulations identified in Step 1</a:t>
              </a:r>
            </a:p>
            <a:p>
              <a:pPr marL="252000" indent="-252000">
                <a:spcAft>
                  <a:spcPts val="600"/>
                </a:spcAft>
                <a:buFont typeface="Arial" panose="020B0604020202020204" pitchFamily="34" charset="0"/>
                <a:buChar char="•"/>
              </a:pPr>
              <a:r>
                <a:rPr lang="en-US" sz="1400" dirty="0">
                  <a:solidFill>
                    <a:schemeClr val="tx1"/>
                  </a:solidFill>
                </a:rPr>
                <a:t>Business context and strategic priorities</a:t>
              </a:r>
            </a:p>
          </p:txBody>
        </p:sp>
        <p:sp>
          <p:nvSpPr>
            <p:cNvPr id="19" name="Rectangle 18">
              <a:extLst>
                <a:ext uri="{FF2B5EF4-FFF2-40B4-BE49-F238E27FC236}">
                  <a16:creationId xmlns:a16="http://schemas.microsoft.com/office/drawing/2014/main" id="{FCC36F12-AFA7-DB91-1B88-A194A48140E3}"/>
                </a:ext>
              </a:extLst>
            </p:cNvPr>
            <p:cNvSpPr/>
            <p:nvPr/>
          </p:nvSpPr>
          <p:spPr>
            <a:xfrm>
              <a:off x="3589826" y="4277032"/>
              <a:ext cx="3149720" cy="3281056"/>
            </a:xfrm>
            <a:prstGeom prst="rect">
              <a:avLst/>
            </a:prstGeom>
            <a:no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90000" bIns="90000" rtlCol="0" anchor="t"/>
            <a:lstStyle/>
            <a:p>
              <a:pPr marL="252000" indent="-252000">
                <a:spcAft>
                  <a:spcPts val="600"/>
                </a:spcAft>
                <a:buFont typeface="Arial" panose="020B0604020202020204" pitchFamily="34" charset="0"/>
                <a:buChar char="•"/>
              </a:pPr>
              <a:r>
                <a:rPr lang="en-US" sz="1400" dirty="0">
                  <a:solidFill>
                    <a:schemeClr val="tx1"/>
                  </a:solidFill>
                </a:rPr>
                <a:t>Workshop filtering long list using simple criteria: business relevance, stakeholder importance, regulatory requirements</a:t>
              </a:r>
            </a:p>
            <a:p>
              <a:pPr marL="252000" indent="-252000">
                <a:spcAft>
                  <a:spcPts val="600"/>
                </a:spcAft>
                <a:buFont typeface="Arial" panose="020B0604020202020204" pitchFamily="34" charset="0"/>
                <a:buChar char="•"/>
              </a:pPr>
              <a:r>
                <a:rPr lang="en-US" sz="1400" dirty="0">
                  <a:solidFill>
                    <a:schemeClr val="tx1"/>
                  </a:solidFill>
                </a:rPr>
                <a:t>Apply input from internal stakeholder representatives</a:t>
              </a:r>
            </a:p>
          </p:txBody>
        </p:sp>
        <p:sp>
          <p:nvSpPr>
            <p:cNvPr id="20" name="Rectangle 19">
              <a:extLst>
                <a:ext uri="{FF2B5EF4-FFF2-40B4-BE49-F238E27FC236}">
                  <a16:creationId xmlns:a16="http://schemas.microsoft.com/office/drawing/2014/main" id="{0FEC8748-5CFE-9DBF-2256-84B6AEA07976}"/>
                </a:ext>
              </a:extLst>
            </p:cNvPr>
            <p:cNvSpPr/>
            <p:nvPr/>
          </p:nvSpPr>
          <p:spPr>
            <a:xfrm>
              <a:off x="6962165" y="4277032"/>
              <a:ext cx="6522060" cy="3281056"/>
            </a:xfrm>
            <a:prstGeom prst="rect">
              <a:avLst/>
            </a:prstGeom>
            <a:no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90000" bIns="90000" rtlCol="0" anchor="t"/>
            <a:lstStyle/>
            <a:p>
              <a:pPr marL="285750" indent="-285750">
                <a:buFont typeface="Arial" panose="020B0604020202020204" pitchFamily="34" charset="0"/>
                <a:buChar char="•"/>
              </a:pPr>
              <a:endParaRPr lang="en-IN" sz="1400" dirty="0">
                <a:solidFill>
                  <a:schemeClr val="tx1"/>
                </a:solidFill>
              </a:endParaRPr>
            </a:p>
          </p:txBody>
        </p:sp>
        <p:sp>
          <p:nvSpPr>
            <p:cNvPr id="23" name="TextBox 22">
              <a:extLst>
                <a:ext uri="{FF2B5EF4-FFF2-40B4-BE49-F238E27FC236}">
                  <a16:creationId xmlns:a16="http://schemas.microsoft.com/office/drawing/2014/main" id="{0FA8F4E0-B6C7-1C06-AE12-D909F741F304}"/>
                </a:ext>
              </a:extLst>
            </p:cNvPr>
            <p:cNvSpPr txBox="1"/>
            <p:nvPr/>
          </p:nvSpPr>
          <p:spPr>
            <a:xfrm>
              <a:off x="4836871" y="3979128"/>
              <a:ext cx="655629" cy="215444"/>
            </a:xfrm>
            <a:prstGeom prst="rect">
              <a:avLst/>
            </a:prstGeom>
            <a:noFill/>
          </p:spPr>
          <p:txBody>
            <a:bodyPr wrap="none" lIns="0" tIns="0" rIns="0" bIns="0" rtlCol="0" anchor="ctr">
              <a:spAutoFit/>
            </a:bodyPr>
            <a:lstStyle/>
            <a:p>
              <a:pPr algn="ctr"/>
              <a:r>
                <a:rPr lang="en-IN" sz="1400" b="1" dirty="0">
                  <a:solidFill>
                    <a:schemeClr val="bg1"/>
                  </a:solidFill>
                </a:rPr>
                <a:t>Actions</a:t>
              </a:r>
            </a:p>
          </p:txBody>
        </p:sp>
        <p:grpSp>
          <p:nvGrpSpPr>
            <p:cNvPr id="36" name="Group 35">
              <a:extLst>
                <a:ext uri="{FF2B5EF4-FFF2-40B4-BE49-F238E27FC236}">
                  <a16:creationId xmlns:a16="http://schemas.microsoft.com/office/drawing/2014/main" id="{3F8872D3-E9B2-CF36-7C0F-9A98C68BA113}"/>
                </a:ext>
              </a:extLst>
            </p:cNvPr>
            <p:cNvGrpSpPr/>
            <p:nvPr/>
          </p:nvGrpSpPr>
          <p:grpSpPr>
            <a:xfrm>
              <a:off x="3478517" y="3687142"/>
              <a:ext cx="3372340" cy="471291"/>
              <a:chOff x="3478517" y="3316084"/>
              <a:chExt cx="3372340" cy="245518"/>
            </a:xfrm>
          </p:grpSpPr>
          <p:cxnSp>
            <p:nvCxnSpPr>
              <p:cNvPr id="33" name="Straight Connector 32">
                <a:extLst>
                  <a:ext uri="{FF2B5EF4-FFF2-40B4-BE49-F238E27FC236}">
                    <a16:creationId xmlns:a16="http://schemas.microsoft.com/office/drawing/2014/main" id="{976B8738-3EB3-399F-4B7C-2337379210F6}"/>
                  </a:ext>
                </a:extLst>
              </p:cNvPr>
              <p:cNvCxnSpPr>
                <a:cxnSpLocks/>
              </p:cNvCxnSpPr>
              <p:nvPr/>
            </p:nvCxnSpPr>
            <p:spPr>
              <a:xfrm>
                <a:off x="3478517" y="3316084"/>
                <a:ext cx="0" cy="245518"/>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77CDC247-551C-2228-94F9-36C2048C2715}"/>
                  </a:ext>
                </a:extLst>
              </p:cNvPr>
              <p:cNvCxnSpPr>
                <a:cxnSpLocks/>
              </p:cNvCxnSpPr>
              <p:nvPr/>
            </p:nvCxnSpPr>
            <p:spPr>
              <a:xfrm>
                <a:off x="6850857" y="3316084"/>
                <a:ext cx="0" cy="245518"/>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37" name="Oval 36">
              <a:extLst>
                <a:ext uri="{FF2B5EF4-FFF2-40B4-BE49-F238E27FC236}">
                  <a16:creationId xmlns:a16="http://schemas.microsoft.com/office/drawing/2014/main" id="{7B06D790-918D-E338-78F2-048BEAF334CE}"/>
                </a:ext>
              </a:extLst>
            </p:cNvPr>
            <p:cNvSpPr/>
            <p:nvPr/>
          </p:nvSpPr>
          <p:spPr>
            <a:xfrm>
              <a:off x="1451583" y="3235285"/>
              <a:ext cx="681528" cy="681528"/>
            </a:xfrm>
            <a:prstGeom prst="ellipse">
              <a:avLst/>
            </a:prstGeom>
            <a:solidFill>
              <a:schemeClr val="bg1"/>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8" name="Oval 37">
              <a:extLst>
                <a:ext uri="{FF2B5EF4-FFF2-40B4-BE49-F238E27FC236}">
                  <a16:creationId xmlns:a16="http://schemas.microsoft.com/office/drawing/2014/main" id="{C4D32DE8-0917-17A9-6B40-3A7F423740AE}"/>
                </a:ext>
              </a:extLst>
            </p:cNvPr>
            <p:cNvSpPr/>
            <p:nvPr/>
          </p:nvSpPr>
          <p:spPr>
            <a:xfrm>
              <a:off x="4823922" y="3235285"/>
              <a:ext cx="681528" cy="681528"/>
            </a:xfrm>
            <a:prstGeom prst="ellipse">
              <a:avLst/>
            </a:prstGeom>
            <a:solidFill>
              <a:schemeClr val="bg1"/>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9" name="Oval 38">
              <a:extLst>
                <a:ext uri="{FF2B5EF4-FFF2-40B4-BE49-F238E27FC236}">
                  <a16:creationId xmlns:a16="http://schemas.microsoft.com/office/drawing/2014/main" id="{97BCF3A6-E936-A9D5-7673-F3E3FFB7F2E6}"/>
                </a:ext>
              </a:extLst>
            </p:cNvPr>
            <p:cNvSpPr/>
            <p:nvPr/>
          </p:nvSpPr>
          <p:spPr>
            <a:xfrm>
              <a:off x="9882430" y="3235285"/>
              <a:ext cx="681528" cy="681528"/>
            </a:xfrm>
            <a:prstGeom prst="ellipse">
              <a:avLst/>
            </a:prstGeom>
            <a:solidFill>
              <a:schemeClr val="bg1"/>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4" name="TextBox 23">
              <a:extLst>
                <a:ext uri="{FF2B5EF4-FFF2-40B4-BE49-F238E27FC236}">
                  <a16:creationId xmlns:a16="http://schemas.microsoft.com/office/drawing/2014/main" id="{F28DE8F3-048C-87F7-8CE4-794412C36A2A}"/>
                </a:ext>
              </a:extLst>
            </p:cNvPr>
            <p:cNvSpPr txBox="1"/>
            <p:nvPr/>
          </p:nvSpPr>
          <p:spPr>
            <a:xfrm>
              <a:off x="9880953" y="3979128"/>
              <a:ext cx="684483" cy="215444"/>
            </a:xfrm>
            <a:prstGeom prst="rect">
              <a:avLst/>
            </a:prstGeom>
            <a:noFill/>
          </p:spPr>
          <p:txBody>
            <a:bodyPr wrap="none" lIns="0" tIns="0" rIns="0" bIns="0" rtlCol="0" anchor="ctr">
              <a:spAutoFit/>
            </a:bodyPr>
            <a:lstStyle/>
            <a:p>
              <a:pPr algn="ctr"/>
              <a:r>
                <a:rPr lang="en-IN" sz="1400" b="1" dirty="0">
                  <a:solidFill>
                    <a:schemeClr val="bg1"/>
                  </a:solidFill>
                </a:rPr>
                <a:t>Outputs</a:t>
              </a:r>
            </a:p>
          </p:txBody>
        </p:sp>
        <p:sp>
          <p:nvSpPr>
            <p:cNvPr id="42" name="Rectangle 41">
              <a:extLst>
                <a:ext uri="{FF2B5EF4-FFF2-40B4-BE49-F238E27FC236}">
                  <a16:creationId xmlns:a16="http://schemas.microsoft.com/office/drawing/2014/main" id="{6CC36DE7-1EDC-C413-AE34-C91BFEA28DCB}"/>
                </a:ext>
              </a:extLst>
            </p:cNvPr>
            <p:cNvSpPr/>
            <p:nvPr/>
          </p:nvSpPr>
          <p:spPr>
            <a:xfrm>
              <a:off x="7061200" y="4380697"/>
              <a:ext cx="1797046" cy="71003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4000" rtlCol="0" anchor="ctr"/>
            <a:lstStyle/>
            <a:p>
              <a:r>
                <a:rPr lang="en-IN" sz="1200" dirty="0">
                  <a:solidFill>
                    <a:schemeClr val="tx1"/>
                  </a:solidFill>
                </a:rPr>
                <a:t>Filtered shortlist</a:t>
              </a:r>
              <a:br>
                <a:rPr lang="en-IN" sz="1200" dirty="0">
                  <a:solidFill>
                    <a:schemeClr val="tx1"/>
                  </a:solidFill>
                </a:rPr>
              </a:br>
              <a:r>
                <a:rPr lang="en-IN" sz="1200" dirty="0">
                  <a:solidFill>
                    <a:schemeClr val="tx1"/>
                  </a:solidFill>
                </a:rPr>
                <a:t>(40+ topics)</a:t>
              </a:r>
            </a:p>
          </p:txBody>
        </p:sp>
        <p:grpSp>
          <p:nvGrpSpPr>
            <p:cNvPr id="2191" name="Group 2190">
              <a:extLst>
                <a:ext uri="{FF2B5EF4-FFF2-40B4-BE49-F238E27FC236}">
                  <a16:creationId xmlns:a16="http://schemas.microsoft.com/office/drawing/2014/main" id="{C334CD9A-8917-9FFE-C931-312CE9366B8C}"/>
                </a:ext>
              </a:extLst>
            </p:cNvPr>
            <p:cNvGrpSpPr/>
            <p:nvPr/>
          </p:nvGrpSpPr>
          <p:grpSpPr>
            <a:xfrm>
              <a:off x="312737" y="1475899"/>
              <a:ext cx="528638" cy="528638"/>
              <a:chOff x="312737" y="1457325"/>
              <a:chExt cx="528638" cy="528638"/>
            </a:xfrm>
          </p:grpSpPr>
          <p:sp>
            <p:nvSpPr>
              <p:cNvPr id="3" name="Oval 2">
                <a:extLst>
                  <a:ext uri="{FF2B5EF4-FFF2-40B4-BE49-F238E27FC236}">
                    <a16:creationId xmlns:a16="http://schemas.microsoft.com/office/drawing/2014/main" id="{9101829B-627F-391D-132B-07FA1474C567}"/>
                  </a:ext>
                </a:extLst>
              </p:cNvPr>
              <p:cNvSpPr/>
              <p:nvPr/>
            </p:nvSpPr>
            <p:spPr>
              <a:xfrm>
                <a:off x="312737" y="1457325"/>
                <a:ext cx="528638" cy="5286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08" name="Group 107">
                <a:extLst>
                  <a:ext uri="{FF2B5EF4-FFF2-40B4-BE49-F238E27FC236}">
                    <a16:creationId xmlns:a16="http://schemas.microsoft.com/office/drawing/2014/main" id="{CC62FC2B-C1FB-D8EC-0A25-FB7F3471C77E}"/>
                  </a:ext>
                </a:extLst>
              </p:cNvPr>
              <p:cNvGrpSpPr/>
              <p:nvPr/>
            </p:nvGrpSpPr>
            <p:grpSpPr>
              <a:xfrm>
                <a:off x="461477" y="1564482"/>
                <a:ext cx="231158" cy="314326"/>
                <a:chOff x="-1615756" y="2130425"/>
                <a:chExt cx="1167764" cy="1587912"/>
              </a:xfrm>
            </p:grpSpPr>
            <p:sp>
              <p:nvSpPr>
                <p:cNvPr id="102" name="Freeform: Shape 101">
                  <a:extLst>
                    <a:ext uri="{FF2B5EF4-FFF2-40B4-BE49-F238E27FC236}">
                      <a16:creationId xmlns:a16="http://schemas.microsoft.com/office/drawing/2014/main" id="{CF87E370-EBF6-CADE-F4ED-0B2FBAC379E2}"/>
                    </a:ext>
                  </a:extLst>
                </p:cNvPr>
                <p:cNvSpPr/>
                <p:nvPr/>
              </p:nvSpPr>
              <p:spPr>
                <a:xfrm>
                  <a:off x="-1615756" y="2130425"/>
                  <a:ext cx="1167764" cy="1587912"/>
                </a:xfrm>
                <a:custGeom>
                  <a:avLst/>
                  <a:gdLst>
                    <a:gd name="connsiteX0" fmla="*/ 1167765 w 1167764"/>
                    <a:gd name="connsiteY0" fmla="*/ 419767 h 1587912"/>
                    <a:gd name="connsiteX1" fmla="*/ 1167765 w 1167764"/>
                    <a:gd name="connsiteY1" fmla="*/ 1587913 h 1587912"/>
                    <a:gd name="connsiteX2" fmla="*/ 0 w 1167764"/>
                    <a:gd name="connsiteY2" fmla="*/ 1587913 h 1587912"/>
                    <a:gd name="connsiteX3" fmla="*/ 0 w 1167764"/>
                    <a:gd name="connsiteY3" fmla="*/ 0 h 1587912"/>
                    <a:gd name="connsiteX4" fmla="*/ 743236 w 1167764"/>
                    <a:gd name="connsiteY4" fmla="*/ 0 h 1587912"/>
                    <a:gd name="connsiteX5" fmla="*/ 1167765 w 1167764"/>
                    <a:gd name="connsiteY5" fmla="*/ 419767 h 158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7764" h="1587912">
                      <a:moveTo>
                        <a:pt x="1167765" y="419767"/>
                      </a:moveTo>
                      <a:lnTo>
                        <a:pt x="1167765" y="1587913"/>
                      </a:lnTo>
                      <a:lnTo>
                        <a:pt x="0" y="1587913"/>
                      </a:lnTo>
                      <a:lnTo>
                        <a:pt x="0" y="0"/>
                      </a:lnTo>
                      <a:lnTo>
                        <a:pt x="743236" y="0"/>
                      </a:lnTo>
                      <a:lnTo>
                        <a:pt x="1167765" y="419767"/>
                      </a:lnTo>
                      <a:close/>
                    </a:path>
                  </a:pathLst>
                </a:custGeom>
                <a:noFill/>
                <a:ln w="15875" cap="rnd">
                  <a:solidFill>
                    <a:schemeClr val="accent1"/>
                  </a:solidFill>
                  <a:prstDash val="solid"/>
                  <a:round/>
                </a:ln>
              </p:spPr>
              <p:txBody>
                <a:bodyPr rtlCol="0" anchor="ctr"/>
                <a:lstStyle/>
                <a:p>
                  <a:endParaRPr lang="en-IN"/>
                </a:p>
              </p:txBody>
            </p:sp>
            <p:sp>
              <p:nvSpPr>
                <p:cNvPr id="103" name="Freeform: Shape 102">
                  <a:extLst>
                    <a:ext uri="{FF2B5EF4-FFF2-40B4-BE49-F238E27FC236}">
                      <a16:creationId xmlns:a16="http://schemas.microsoft.com/office/drawing/2014/main" id="{F17A072F-8F2E-5BBC-2FCA-46017F22E164}"/>
                    </a:ext>
                  </a:extLst>
                </p:cNvPr>
                <p:cNvSpPr/>
                <p:nvPr/>
              </p:nvSpPr>
              <p:spPr>
                <a:xfrm>
                  <a:off x="-872616" y="2146618"/>
                  <a:ext cx="414813" cy="403574"/>
                </a:xfrm>
                <a:custGeom>
                  <a:avLst/>
                  <a:gdLst>
                    <a:gd name="connsiteX0" fmla="*/ 0 w 414813"/>
                    <a:gd name="connsiteY0" fmla="*/ 0 h 403574"/>
                    <a:gd name="connsiteX1" fmla="*/ 0 w 414813"/>
                    <a:gd name="connsiteY1" fmla="*/ 311182 h 403574"/>
                    <a:gd name="connsiteX2" fmla="*/ 94679 w 414813"/>
                    <a:gd name="connsiteY2" fmla="*/ 403574 h 403574"/>
                    <a:gd name="connsiteX3" fmla="*/ 414814 w 414813"/>
                    <a:gd name="connsiteY3" fmla="*/ 403574 h 403574"/>
                  </a:gdLst>
                  <a:ahLst/>
                  <a:cxnLst>
                    <a:cxn ang="0">
                      <a:pos x="connsiteX0" y="connsiteY0"/>
                    </a:cxn>
                    <a:cxn ang="0">
                      <a:pos x="connsiteX1" y="connsiteY1"/>
                    </a:cxn>
                    <a:cxn ang="0">
                      <a:pos x="connsiteX2" y="connsiteY2"/>
                    </a:cxn>
                    <a:cxn ang="0">
                      <a:pos x="connsiteX3" y="connsiteY3"/>
                    </a:cxn>
                  </a:cxnLst>
                  <a:rect l="l" t="t" r="r" b="b"/>
                  <a:pathLst>
                    <a:path w="414813" h="403574">
                      <a:moveTo>
                        <a:pt x="0" y="0"/>
                      </a:moveTo>
                      <a:lnTo>
                        <a:pt x="0" y="311182"/>
                      </a:lnTo>
                      <a:cubicBezTo>
                        <a:pt x="0" y="311182"/>
                        <a:pt x="6763" y="388334"/>
                        <a:pt x="94679" y="403574"/>
                      </a:cubicBezTo>
                      <a:lnTo>
                        <a:pt x="414814" y="403574"/>
                      </a:lnTo>
                    </a:path>
                  </a:pathLst>
                </a:custGeom>
                <a:noFill/>
                <a:ln w="15875" cap="rnd">
                  <a:solidFill>
                    <a:schemeClr val="accent1"/>
                  </a:solidFill>
                  <a:prstDash val="solid"/>
                  <a:round/>
                </a:ln>
              </p:spPr>
              <p:txBody>
                <a:bodyPr rtlCol="0" anchor="ctr"/>
                <a:lstStyle/>
                <a:p>
                  <a:endParaRPr lang="en-IN"/>
                </a:p>
              </p:txBody>
            </p:sp>
            <p:sp>
              <p:nvSpPr>
                <p:cNvPr id="104" name="Freeform: Shape 103">
                  <a:extLst>
                    <a:ext uri="{FF2B5EF4-FFF2-40B4-BE49-F238E27FC236}">
                      <a16:creationId xmlns:a16="http://schemas.microsoft.com/office/drawing/2014/main" id="{D794C102-91BC-B992-87C2-35C5FC5401FD}"/>
                    </a:ext>
                  </a:extLst>
                </p:cNvPr>
                <p:cNvSpPr/>
                <p:nvPr/>
              </p:nvSpPr>
              <p:spPr>
                <a:xfrm>
                  <a:off x="-1470024" y="2728024"/>
                  <a:ext cx="658272" cy="9525"/>
                </a:xfrm>
                <a:custGeom>
                  <a:avLst/>
                  <a:gdLst>
                    <a:gd name="connsiteX0" fmla="*/ 0 w 658272"/>
                    <a:gd name="connsiteY0" fmla="*/ 0 h 9525"/>
                    <a:gd name="connsiteX1" fmla="*/ 658273 w 658272"/>
                    <a:gd name="connsiteY1" fmla="*/ 0 h 9525"/>
                  </a:gdLst>
                  <a:ahLst/>
                  <a:cxnLst>
                    <a:cxn ang="0">
                      <a:pos x="connsiteX0" y="connsiteY0"/>
                    </a:cxn>
                    <a:cxn ang="0">
                      <a:pos x="connsiteX1" y="connsiteY1"/>
                    </a:cxn>
                  </a:cxnLst>
                  <a:rect l="l" t="t" r="r" b="b"/>
                  <a:pathLst>
                    <a:path w="658272" h="9525">
                      <a:moveTo>
                        <a:pt x="0" y="0"/>
                      </a:moveTo>
                      <a:lnTo>
                        <a:pt x="658273" y="0"/>
                      </a:lnTo>
                    </a:path>
                  </a:pathLst>
                </a:custGeom>
                <a:ln w="15875" cap="rnd">
                  <a:solidFill>
                    <a:schemeClr val="accent1"/>
                  </a:solidFill>
                  <a:prstDash val="solid"/>
                  <a:round/>
                </a:ln>
              </p:spPr>
              <p:txBody>
                <a:bodyPr rtlCol="0" anchor="ctr"/>
                <a:lstStyle/>
                <a:p>
                  <a:endParaRPr lang="en-IN"/>
                </a:p>
              </p:txBody>
            </p:sp>
            <p:sp>
              <p:nvSpPr>
                <p:cNvPr id="105" name="Freeform: Shape 104">
                  <a:extLst>
                    <a:ext uri="{FF2B5EF4-FFF2-40B4-BE49-F238E27FC236}">
                      <a16:creationId xmlns:a16="http://schemas.microsoft.com/office/drawing/2014/main" id="{D38B6104-BD9C-343B-238E-130C2ED3591D}"/>
                    </a:ext>
                  </a:extLst>
                </p:cNvPr>
                <p:cNvSpPr/>
                <p:nvPr/>
              </p:nvSpPr>
              <p:spPr>
                <a:xfrm>
                  <a:off x="-1470024" y="3181223"/>
                  <a:ext cx="541115" cy="9525"/>
                </a:xfrm>
                <a:custGeom>
                  <a:avLst/>
                  <a:gdLst>
                    <a:gd name="connsiteX0" fmla="*/ 0 w 541115"/>
                    <a:gd name="connsiteY0" fmla="*/ 0 h 9525"/>
                    <a:gd name="connsiteX1" fmla="*/ 541115 w 541115"/>
                    <a:gd name="connsiteY1" fmla="*/ 0 h 9525"/>
                  </a:gdLst>
                  <a:ahLst/>
                  <a:cxnLst>
                    <a:cxn ang="0">
                      <a:pos x="connsiteX0" y="connsiteY0"/>
                    </a:cxn>
                    <a:cxn ang="0">
                      <a:pos x="connsiteX1" y="connsiteY1"/>
                    </a:cxn>
                  </a:cxnLst>
                  <a:rect l="l" t="t" r="r" b="b"/>
                  <a:pathLst>
                    <a:path w="541115" h="9525">
                      <a:moveTo>
                        <a:pt x="0" y="0"/>
                      </a:moveTo>
                      <a:lnTo>
                        <a:pt x="541115" y="0"/>
                      </a:lnTo>
                    </a:path>
                  </a:pathLst>
                </a:custGeom>
                <a:ln w="15875" cap="rnd">
                  <a:solidFill>
                    <a:schemeClr val="accent1"/>
                  </a:solidFill>
                  <a:prstDash val="solid"/>
                  <a:round/>
                </a:ln>
              </p:spPr>
              <p:txBody>
                <a:bodyPr rtlCol="0" anchor="ctr"/>
                <a:lstStyle/>
                <a:p>
                  <a:endParaRPr lang="en-IN"/>
                </a:p>
              </p:txBody>
            </p:sp>
            <p:sp>
              <p:nvSpPr>
                <p:cNvPr id="106" name="Freeform: Shape 105">
                  <a:extLst>
                    <a:ext uri="{FF2B5EF4-FFF2-40B4-BE49-F238E27FC236}">
                      <a16:creationId xmlns:a16="http://schemas.microsoft.com/office/drawing/2014/main" id="{D22AB247-299E-7F53-F2E8-4A5A1D14F8DC}"/>
                    </a:ext>
                  </a:extLst>
                </p:cNvPr>
                <p:cNvSpPr/>
                <p:nvPr/>
              </p:nvSpPr>
              <p:spPr>
                <a:xfrm>
                  <a:off x="-1470024" y="2949289"/>
                  <a:ext cx="827436" cy="9525"/>
                </a:xfrm>
                <a:custGeom>
                  <a:avLst/>
                  <a:gdLst>
                    <a:gd name="connsiteX0" fmla="*/ 0 w 827436"/>
                    <a:gd name="connsiteY0" fmla="*/ 0 h 9525"/>
                    <a:gd name="connsiteX1" fmla="*/ 827437 w 827436"/>
                    <a:gd name="connsiteY1" fmla="*/ 0 h 9525"/>
                  </a:gdLst>
                  <a:ahLst/>
                  <a:cxnLst>
                    <a:cxn ang="0">
                      <a:pos x="connsiteX0" y="connsiteY0"/>
                    </a:cxn>
                    <a:cxn ang="0">
                      <a:pos x="connsiteX1" y="connsiteY1"/>
                    </a:cxn>
                  </a:cxnLst>
                  <a:rect l="l" t="t" r="r" b="b"/>
                  <a:pathLst>
                    <a:path w="827436" h="9525">
                      <a:moveTo>
                        <a:pt x="0" y="0"/>
                      </a:moveTo>
                      <a:lnTo>
                        <a:pt x="827437" y="0"/>
                      </a:lnTo>
                    </a:path>
                  </a:pathLst>
                </a:custGeom>
                <a:ln w="15875" cap="rnd">
                  <a:solidFill>
                    <a:schemeClr val="accent1"/>
                  </a:solidFill>
                  <a:prstDash val="solid"/>
                  <a:round/>
                </a:ln>
              </p:spPr>
              <p:txBody>
                <a:bodyPr rtlCol="0" anchor="ctr"/>
                <a:lstStyle/>
                <a:p>
                  <a:endParaRPr lang="en-IN"/>
                </a:p>
              </p:txBody>
            </p:sp>
            <p:sp>
              <p:nvSpPr>
                <p:cNvPr id="107" name="Freeform: Shape 106">
                  <a:extLst>
                    <a:ext uri="{FF2B5EF4-FFF2-40B4-BE49-F238E27FC236}">
                      <a16:creationId xmlns:a16="http://schemas.microsoft.com/office/drawing/2014/main" id="{F2207600-D7CE-AC34-D488-E8A7255BA20B}"/>
                    </a:ext>
                  </a:extLst>
                </p:cNvPr>
                <p:cNvSpPr/>
                <p:nvPr/>
              </p:nvSpPr>
              <p:spPr>
                <a:xfrm>
                  <a:off x="-872615" y="3269329"/>
                  <a:ext cx="263842" cy="263842"/>
                </a:xfrm>
                <a:custGeom>
                  <a:avLst/>
                  <a:gdLst>
                    <a:gd name="connsiteX0" fmla="*/ 263843 w 263842"/>
                    <a:gd name="connsiteY0" fmla="*/ 131921 h 263842"/>
                    <a:gd name="connsiteX1" fmla="*/ 131921 w 263842"/>
                    <a:gd name="connsiteY1" fmla="*/ 263843 h 263842"/>
                    <a:gd name="connsiteX2" fmla="*/ 0 w 263842"/>
                    <a:gd name="connsiteY2" fmla="*/ 131921 h 263842"/>
                    <a:gd name="connsiteX3" fmla="*/ 131921 w 263842"/>
                    <a:gd name="connsiteY3" fmla="*/ 0 h 263842"/>
                    <a:gd name="connsiteX4" fmla="*/ 263843 w 263842"/>
                    <a:gd name="connsiteY4" fmla="*/ 131921 h 263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 h="263842">
                      <a:moveTo>
                        <a:pt x="263843" y="131921"/>
                      </a:moveTo>
                      <a:cubicBezTo>
                        <a:pt x="263843" y="204779"/>
                        <a:pt x="204779" y="263843"/>
                        <a:pt x="131921" y="263843"/>
                      </a:cubicBezTo>
                      <a:cubicBezTo>
                        <a:pt x="59063" y="263843"/>
                        <a:pt x="0" y="204779"/>
                        <a:pt x="0" y="131921"/>
                      </a:cubicBezTo>
                      <a:cubicBezTo>
                        <a:pt x="0" y="59063"/>
                        <a:pt x="59063" y="0"/>
                        <a:pt x="131921" y="0"/>
                      </a:cubicBezTo>
                      <a:cubicBezTo>
                        <a:pt x="204779" y="0"/>
                        <a:pt x="263843" y="59063"/>
                        <a:pt x="263843" y="131921"/>
                      </a:cubicBezTo>
                      <a:close/>
                    </a:path>
                  </a:pathLst>
                </a:custGeom>
                <a:noFill/>
                <a:ln w="15875" cap="rnd">
                  <a:solidFill>
                    <a:schemeClr val="accent1"/>
                  </a:solidFill>
                  <a:prstDash val="solid"/>
                  <a:round/>
                </a:ln>
              </p:spPr>
              <p:txBody>
                <a:bodyPr rtlCol="0" anchor="ctr"/>
                <a:lstStyle/>
                <a:p>
                  <a:endParaRPr lang="en-IN"/>
                </a:p>
              </p:txBody>
            </p:sp>
          </p:grpSp>
        </p:grpSp>
        <p:grpSp>
          <p:nvGrpSpPr>
            <p:cNvPr id="2192" name="Group 2191">
              <a:extLst>
                <a:ext uri="{FF2B5EF4-FFF2-40B4-BE49-F238E27FC236}">
                  <a16:creationId xmlns:a16="http://schemas.microsoft.com/office/drawing/2014/main" id="{B65428C4-008F-6AE5-5824-443C0D4E36B9}"/>
                </a:ext>
              </a:extLst>
            </p:cNvPr>
            <p:cNvGrpSpPr/>
            <p:nvPr/>
          </p:nvGrpSpPr>
          <p:grpSpPr>
            <a:xfrm>
              <a:off x="312737" y="2415699"/>
              <a:ext cx="528638" cy="528638"/>
              <a:chOff x="312737" y="2397125"/>
              <a:chExt cx="528638" cy="528638"/>
            </a:xfrm>
          </p:grpSpPr>
          <p:sp>
            <p:nvSpPr>
              <p:cNvPr id="7" name="Oval 6">
                <a:extLst>
                  <a:ext uri="{FF2B5EF4-FFF2-40B4-BE49-F238E27FC236}">
                    <a16:creationId xmlns:a16="http://schemas.microsoft.com/office/drawing/2014/main" id="{3DFCB83F-4531-EBDA-BCC2-3A6556BBDE71}"/>
                  </a:ext>
                </a:extLst>
              </p:cNvPr>
              <p:cNvSpPr/>
              <p:nvPr/>
            </p:nvSpPr>
            <p:spPr>
              <a:xfrm>
                <a:off x="312737" y="2397125"/>
                <a:ext cx="528638" cy="5286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18" name="Group 117">
                <a:extLst>
                  <a:ext uri="{FF2B5EF4-FFF2-40B4-BE49-F238E27FC236}">
                    <a16:creationId xmlns:a16="http://schemas.microsoft.com/office/drawing/2014/main" id="{46E5E15C-A4E4-861E-81F3-A381C9137018}"/>
                  </a:ext>
                </a:extLst>
              </p:cNvPr>
              <p:cNvGrpSpPr/>
              <p:nvPr/>
            </p:nvGrpSpPr>
            <p:grpSpPr>
              <a:xfrm>
                <a:off x="427830" y="2484224"/>
                <a:ext cx="298452" cy="354440"/>
                <a:chOff x="-462263" y="2732367"/>
                <a:chExt cx="733138" cy="870680"/>
              </a:xfrm>
            </p:grpSpPr>
            <p:sp>
              <p:nvSpPr>
                <p:cNvPr id="112" name="Freeform: Shape 111">
                  <a:extLst>
                    <a:ext uri="{FF2B5EF4-FFF2-40B4-BE49-F238E27FC236}">
                      <a16:creationId xmlns:a16="http://schemas.microsoft.com/office/drawing/2014/main" id="{24F4A010-2F64-933D-5A53-5551C89DB879}"/>
                    </a:ext>
                  </a:extLst>
                </p:cNvPr>
                <p:cNvSpPr/>
                <p:nvPr/>
              </p:nvSpPr>
              <p:spPr>
                <a:xfrm>
                  <a:off x="-345688" y="2732367"/>
                  <a:ext cx="364769" cy="439102"/>
                </a:xfrm>
                <a:custGeom>
                  <a:avLst/>
                  <a:gdLst>
                    <a:gd name="connsiteX0" fmla="*/ 320718 w 364769"/>
                    <a:gd name="connsiteY0" fmla="*/ 327184 h 439102"/>
                    <a:gd name="connsiteX1" fmla="*/ 192607 w 364769"/>
                    <a:gd name="connsiteY1" fmla="*/ 439103 h 439102"/>
                    <a:gd name="connsiteX2" fmla="*/ 175557 w 364769"/>
                    <a:gd name="connsiteY2" fmla="*/ 439103 h 439102"/>
                    <a:gd name="connsiteX3" fmla="*/ 56018 w 364769"/>
                    <a:gd name="connsiteY3" fmla="*/ 335756 h 439102"/>
                    <a:gd name="connsiteX4" fmla="*/ 4774 w 364769"/>
                    <a:gd name="connsiteY4" fmla="*/ 275463 h 439102"/>
                    <a:gd name="connsiteX5" fmla="*/ 21824 w 364769"/>
                    <a:gd name="connsiteY5" fmla="*/ 215170 h 439102"/>
                    <a:gd name="connsiteX6" fmla="*/ 21824 w 364769"/>
                    <a:gd name="connsiteY6" fmla="*/ 146304 h 439102"/>
                    <a:gd name="connsiteX7" fmla="*/ 175557 w 364769"/>
                    <a:gd name="connsiteY7" fmla="*/ 0 h 439102"/>
                    <a:gd name="connsiteX8" fmla="*/ 192607 w 364769"/>
                    <a:gd name="connsiteY8" fmla="*/ 0 h 439102"/>
                    <a:gd name="connsiteX9" fmla="*/ 337768 w 364769"/>
                    <a:gd name="connsiteY9" fmla="*/ 146399 h 439102"/>
                    <a:gd name="connsiteX10" fmla="*/ 337768 w 364769"/>
                    <a:gd name="connsiteY10" fmla="*/ 215265 h 439102"/>
                    <a:gd name="connsiteX11" fmla="*/ 363390 w 364769"/>
                    <a:gd name="connsiteY11" fmla="*/ 258318 h 439102"/>
                    <a:gd name="connsiteX12" fmla="*/ 320718 w 364769"/>
                    <a:gd name="connsiteY12" fmla="*/ 327184 h 439102"/>
                    <a:gd name="connsiteX13" fmla="*/ 320718 w 364769"/>
                    <a:gd name="connsiteY13" fmla="*/ 327184 h 43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4769" h="439102">
                      <a:moveTo>
                        <a:pt x="320718" y="327184"/>
                      </a:moveTo>
                      <a:cubicBezTo>
                        <a:pt x="320718" y="327184"/>
                        <a:pt x="269474" y="439103"/>
                        <a:pt x="192607" y="439103"/>
                      </a:cubicBezTo>
                      <a:lnTo>
                        <a:pt x="175557" y="439103"/>
                      </a:lnTo>
                      <a:cubicBezTo>
                        <a:pt x="90118" y="439103"/>
                        <a:pt x="56018" y="335756"/>
                        <a:pt x="56018" y="335756"/>
                      </a:cubicBezTo>
                      <a:cubicBezTo>
                        <a:pt x="30396" y="327184"/>
                        <a:pt x="13346" y="301276"/>
                        <a:pt x="4774" y="275463"/>
                      </a:cubicBezTo>
                      <a:cubicBezTo>
                        <a:pt x="-12276" y="206597"/>
                        <a:pt x="21824" y="215170"/>
                        <a:pt x="21824" y="215170"/>
                      </a:cubicBezTo>
                      <a:lnTo>
                        <a:pt x="21824" y="146304"/>
                      </a:lnTo>
                      <a:cubicBezTo>
                        <a:pt x="21824" y="60198"/>
                        <a:pt x="90213" y="0"/>
                        <a:pt x="175557" y="0"/>
                      </a:cubicBezTo>
                      <a:lnTo>
                        <a:pt x="192607" y="0"/>
                      </a:lnTo>
                      <a:cubicBezTo>
                        <a:pt x="278046" y="0"/>
                        <a:pt x="337768" y="60293"/>
                        <a:pt x="337768" y="146399"/>
                      </a:cubicBezTo>
                      <a:lnTo>
                        <a:pt x="337768" y="215265"/>
                      </a:lnTo>
                      <a:cubicBezTo>
                        <a:pt x="337768" y="215265"/>
                        <a:pt x="371963" y="206693"/>
                        <a:pt x="363390" y="258318"/>
                      </a:cubicBezTo>
                      <a:cubicBezTo>
                        <a:pt x="354818" y="292799"/>
                        <a:pt x="337768" y="327184"/>
                        <a:pt x="320718" y="327184"/>
                      </a:cubicBezTo>
                      <a:lnTo>
                        <a:pt x="320718" y="327184"/>
                      </a:lnTo>
                      <a:close/>
                    </a:path>
                  </a:pathLst>
                </a:custGeom>
                <a:noFill/>
                <a:ln w="15875" cap="rnd">
                  <a:solidFill>
                    <a:schemeClr val="accent1"/>
                  </a:solidFill>
                  <a:prstDash val="solid"/>
                  <a:round/>
                </a:ln>
              </p:spPr>
              <p:txBody>
                <a:bodyPr rtlCol="0" anchor="ctr"/>
                <a:lstStyle/>
                <a:p>
                  <a:endParaRPr lang="en-IN"/>
                </a:p>
              </p:txBody>
            </p:sp>
            <p:sp>
              <p:nvSpPr>
                <p:cNvPr id="113" name="Freeform: Shape 112">
                  <a:extLst>
                    <a:ext uri="{FF2B5EF4-FFF2-40B4-BE49-F238E27FC236}">
                      <a16:creationId xmlns:a16="http://schemas.microsoft.com/office/drawing/2014/main" id="{42378B42-A41B-9685-B3FB-6717C53D296F}"/>
                    </a:ext>
                  </a:extLst>
                </p:cNvPr>
                <p:cNvSpPr/>
                <p:nvPr/>
              </p:nvSpPr>
              <p:spPr>
                <a:xfrm>
                  <a:off x="-62975" y="3194806"/>
                  <a:ext cx="156495" cy="60388"/>
                </a:xfrm>
                <a:custGeom>
                  <a:avLst/>
                  <a:gdLst>
                    <a:gd name="connsiteX0" fmla="*/ 156496 w 156495"/>
                    <a:gd name="connsiteY0" fmla="*/ 60389 h 60388"/>
                    <a:gd name="connsiteX1" fmla="*/ 0 w 156495"/>
                    <a:gd name="connsiteY1" fmla="*/ 0 h 60388"/>
                  </a:gdLst>
                  <a:ahLst/>
                  <a:cxnLst>
                    <a:cxn ang="0">
                      <a:pos x="connsiteX0" y="connsiteY0"/>
                    </a:cxn>
                    <a:cxn ang="0">
                      <a:pos x="connsiteX1" y="connsiteY1"/>
                    </a:cxn>
                  </a:cxnLst>
                  <a:rect l="l" t="t" r="r" b="b"/>
                  <a:pathLst>
                    <a:path w="156495" h="60388">
                      <a:moveTo>
                        <a:pt x="156496" y="60389"/>
                      </a:moveTo>
                      <a:cubicBezTo>
                        <a:pt x="104299" y="43148"/>
                        <a:pt x="0" y="0"/>
                        <a:pt x="0" y="0"/>
                      </a:cubicBezTo>
                    </a:path>
                  </a:pathLst>
                </a:custGeom>
                <a:noFill/>
                <a:ln w="15875" cap="rnd">
                  <a:solidFill>
                    <a:schemeClr val="accent1"/>
                  </a:solidFill>
                  <a:prstDash val="solid"/>
                  <a:round/>
                </a:ln>
              </p:spPr>
              <p:txBody>
                <a:bodyPr rtlCol="0" anchor="ctr"/>
                <a:lstStyle/>
                <a:p>
                  <a:endParaRPr lang="en-IN"/>
                </a:p>
              </p:txBody>
            </p:sp>
            <p:sp>
              <p:nvSpPr>
                <p:cNvPr id="114" name="Freeform: Shape 113">
                  <a:extLst>
                    <a:ext uri="{FF2B5EF4-FFF2-40B4-BE49-F238E27FC236}">
                      <a16:creationId xmlns:a16="http://schemas.microsoft.com/office/drawing/2014/main" id="{17323192-91F8-19D8-246D-60F5F1B424DF}"/>
                    </a:ext>
                  </a:extLst>
                </p:cNvPr>
                <p:cNvSpPr/>
                <p:nvPr/>
              </p:nvSpPr>
              <p:spPr>
                <a:xfrm>
                  <a:off x="-462263" y="3182518"/>
                  <a:ext cx="197643" cy="373284"/>
                </a:xfrm>
                <a:custGeom>
                  <a:avLst/>
                  <a:gdLst>
                    <a:gd name="connsiteX0" fmla="*/ 197644 w 197643"/>
                    <a:gd name="connsiteY0" fmla="*/ 0 h 373284"/>
                    <a:gd name="connsiteX1" fmla="*/ 42958 w 197643"/>
                    <a:gd name="connsiteY1" fmla="*/ 69437 h 373284"/>
                    <a:gd name="connsiteX2" fmla="*/ 8573 w 197643"/>
                    <a:gd name="connsiteY2" fmla="*/ 130207 h 373284"/>
                    <a:gd name="connsiteX3" fmla="*/ 0 w 197643"/>
                    <a:gd name="connsiteY3" fmla="*/ 373285 h 373284"/>
                  </a:gdLst>
                  <a:ahLst/>
                  <a:cxnLst>
                    <a:cxn ang="0">
                      <a:pos x="connsiteX0" y="connsiteY0"/>
                    </a:cxn>
                    <a:cxn ang="0">
                      <a:pos x="connsiteX1" y="connsiteY1"/>
                    </a:cxn>
                    <a:cxn ang="0">
                      <a:pos x="connsiteX2" y="connsiteY2"/>
                    </a:cxn>
                    <a:cxn ang="0">
                      <a:pos x="connsiteX3" y="connsiteY3"/>
                    </a:cxn>
                  </a:cxnLst>
                  <a:rect l="l" t="t" r="r" b="b"/>
                  <a:pathLst>
                    <a:path w="197643" h="373284">
                      <a:moveTo>
                        <a:pt x="197644" y="0"/>
                      </a:moveTo>
                      <a:lnTo>
                        <a:pt x="42958" y="69437"/>
                      </a:lnTo>
                      <a:cubicBezTo>
                        <a:pt x="42958" y="69437"/>
                        <a:pt x="8573" y="86773"/>
                        <a:pt x="8573" y="130207"/>
                      </a:cubicBezTo>
                      <a:cubicBezTo>
                        <a:pt x="0" y="173641"/>
                        <a:pt x="0" y="373285"/>
                        <a:pt x="0" y="373285"/>
                      </a:cubicBezTo>
                    </a:path>
                  </a:pathLst>
                </a:custGeom>
                <a:noFill/>
                <a:ln w="15875" cap="rnd">
                  <a:solidFill>
                    <a:schemeClr val="accent1"/>
                  </a:solidFill>
                  <a:prstDash val="solid"/>
                  <a:round/>
                </a:ln>
              </p:spPr>
              <p:txBody>
                <a:bodyPr rtlCol="0" anchor="ctr"/>
                <a:lstStyle/>
                <a:p>
                  <a:endParaRPr lang="en-IN"/>
                </a:p>
              </p:txBody>
            </p:sp>
            <p:sp>
              <p:nvSpPr>
                <p:cNvPr id="115" name="Freeform: Shape 114">
                  <a:extLst>
                    <a:ext uri="{FF2B5EF4-FFF2-40B4-BE49-F238E27FC236}">
                      <a16:creationId xmlns:a16="http://schemas.microsoft.com/office/drawing/2014/main" id="{22AFC1D9-9625-BD3E-1525-5339194B1570}"/>
                    </a:ext>
                  </a:extLst>
                </p:cNvPr>
                <p:cNvSpPr/>
                <p:nvPr/>
              </p:nvSpPr>
              <p:spPr>
                <a:xfrm>
                  <a:off x="-35829" y="3296342"/>
                  <a:ext cx="306704" cy="306705"/>
                </a:xfrm>
                <a:custGeom>
                  <a:avLst/>
                  <a:gdLst>
                    <a:gd name="connsiteX0" fmla="*/ 306705 w 306704"/>
                    <a:gd name="connsiteY0" fmla="*/ 153353 h 306705"/>
                    <a:gd name="connsiteX1" fmla="*/ 265081 w 306704"/>
                    <a:gd name="connsiteY1" fmla="*/ 258318 h 306705"/>
                    <a:gd name="connsiteX2" fmla="*/ 153352 w 306704"/>
                    <a:gd name="connsiteY2" fmla="*/ 306705 h 306705"/>
                    <a:gd name="connsiteX3" fmla="*/ 0 w 306704"/>
                    <a:gd name="connsiteY3" fmla="*/ 153353 h 306705"/>
                    <a:gd name="connsiteX4" fmla="*/ 5048 w 306704"/>
                    <a:gd name="connsiteY4" fmla="*/ 114014 h 306705"/>
                    <a:gd name="connsiteX5" fmla="*/ 5429 w 306704"/>
                    <a:gd name="connsiteY5" fmla="*/ 112490 h 306705"/>
                    <a:gd name="connsiteX6" fmla="*/ 153257 w 306704"/>
                    <a:gd name="connsiteY6" fmla="*/ 0 h 306705"/>
                    <a:gd name="connsiteX7" fmla="*/ 306610 w 306704"/>
                    <a:gd name="connsiteY7" fmla="*/ 153353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6704" h="306705">
                      <a:moveTo>
                        <a:pt x="306705" y="153353"/>
                      </a:moveTo>
                      <a:cubicBezTo>
                        <a:pt x="306705" y="194024"/>
                        <a:pt x="290894" y="230886"/>
                        <a:pt x="265081" y="258318"/>
                      </a:cubicBezTo>
                      <a:cubicBezTo>
                        <a:pt x="237077" y="288036"/>
                        <a:pt x="197358" y="306705"/>
                        <a:pt x="153352" y="306705"/>
                      </a:cubicBezTo>
                      <a:cubicBezTo>
                        <a:pt x="68675" y="306705"/>
                        <a:pt x="0" y="238030"/>
                        <a:pt x="0" y="153353"/>
                      </a:cubicBezTo>
                      <a:cubicBezTo>
                        <a:pt x="0" y="139732"/>
                        <a:pt x="1810" y="126587"/>
                        <a:pt x="5048" y="114014"/>
                      </a:cubicBezTo>
                      <a:cubicBezTo>
                        <a:pt x="5143" y="113538"/>
                        <a:pt x="5334" y="112966"/>
                        <a:pt x="5429" y="112490"/>
                      </a:cubicBezTo>
                      <a:cubicBezTo>
                        <a:pt x="23336" y="47625"/>
                        <a:pt x="82772" y="0"/>
                        <a:pt x="153257" y="0"/>
                      </a:cubicBezTo>
                      <a:cubicBezTo>
                        <a:pt x="237934" y="0"/>
                        <a:pt x="306610" y="68675"/>
                        <a:pt x="306610" y="153353"/>
                      </a:cubicBezTo>
                      <a:close/>
                    </a:path>
                  </a:pathLst>
                </a:custGeom>
                <a:noFill/>
                <a:ln w="15875" cap="rnd">
                  <a:solidFill>
                    <a:schemeClr val="accent1"/>
                  </a:solidFill>
                  <a:prstDash val="solid"/>
                  <a:round/>
                </a:ln>
              </p:spPr>
              <p:txBody>
                <a:bodyPr rtlCol="0" anchor="ctr"/>
                <a:lstStyle/>
                <a:p>
                  <a:endParaRPr lang="en-IN"/>
                </a:p>
              </p:txBody>
            </p:sp>
            <p:sp>
              <p:nvSpPr>
                <p:cNvPr id="116" name="Freeform: Shape 115">
                  <a:extLst>
                    <a:ext uri="{FF2B5EF4-FFF2-40B4-BE49-F238E27FC236}">
                      <a16:creationId xmlns:a16="http://schemas.microsoft.com/office/drawing/2014/main" id="{1F95208F-2F65-39BE-DB42-3D3B226F51C2}"/>
                    </a:ext>
                  </a:extLst>
                </p:cNvPr>
                <p:cNvSpPr/>
                <p:nvPr/>
              </p:nvSpPr>
              <p:spPr>
                <a:xfrm>
                  <a:off x="76946" y="3367928"/>
                  <a:ext cx="81194" cy="109388"/>
                </a:xfrm>
                <a:custGeom>
                  <a:avLst/>
                  <a:gdLst>
                    <a:gd name="connsiteX0" fmla="*/ 0 w 81194"/>
                    <a:gd name="connsiteY0" fmla="*/ 40618 h 109388"/>
                    <a:gd name="connsiteX1" fmla="*/ 476 w 81194"/>
                    <a:gd name="connsiteY1" fmla="*/ 36237 h 109388"/>
                    <a:gd name="connsiteX2" fmla="*/ 44958 w 81194"/>
                    <a:gd name="connsiteY2" fmla="*/ 232 h 109388"/>
                    <a:gd name="connsiteX3" fmla="*/ 80962 w 81194"/>
                    <a:gd name="connsiteY3" fmla="*/ 44809 h 109388"/>
                    <a:gd name="connsiteX4" fmla="*/ 66199 w 81194"/>
                    <a:gd name="connsiteY4" fmla="*/ 72432 h 109388"/>
                    <a:gd name="connsiteX5" fmla="*/ 51149 w 81194"/>
                    <a:gd name="connsiteY5" fmla="*/ 84148 h 109388"/>
                    <a:gd name="connsiteX6" fmla="*/ 38957 w 81194"/>
                    <a:gd name="connsiteY6" fmla="*/ 109389 h 109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194" h="109388">
                      <a:moveTo>
                        <a:pt x="0" y="40618"/>
                      </a:moveTo>
                      <a:lnTo>
                        <a:pt x="476" y="36237"/>
                      </a:lnTo>
                      <a:cubicBezTo>
                        <a:pt x="2857" y="14044"/>
                        <a:pt x="22765" y="-2149"/>
                        <a:pt x="44958" y="232"/>
                      </a:cubicBezTo>
                      <a:cubicBezTo>
                        <a:pt x="67151" y="2614"/>
                        <a:pt x="83344" y="22521"/>
                        <a:pt x="80962" y="44809"/>
                      </a:cubicBezTo>
                      <a:cubicBezTo>
                        <a:pt x="79820" y="55668"/>
                        <a:pt x="74485" y="65764"/>
                        <a:pt x="66199" y="72432"/>
                      </a:cubicBezTo>
                      <a:lnTo>
                        <a:pt x="51149" y="84148"/>
                      </a:lnTo>
                      <a:cubicBezTo>
                        <a:pt x="47720" y="86815"/>
                        <a:pt x="40767" y="92244"/>
                        <a:pt x="38957" y="109389"/>
                      </a:cubicBezTo>
                    </a:path>
                  </a:pathLst>
                </a:custGeom>
                <a:noFill/>
                <a:ln w="15875" cap="rnd">
                  <a:solidFill>
                    <a:schemeClr val="accent1"/>
                  </a:solidFill>
                  <a:prstDash val="solid"/>
                  <a:round/>
                </a:ln>
              </p:spPr>
              <p:txBody>
                <a:bodyPr rtlCol="0" anchor="ctr"/>
                <a:lstStyle/>
                <a:p>
                  <a:endParaRPr lang="en-IN"/>
                </a:p>
              </p:txBody>
            </p:sp>
            <p:sp>
              <p:nvSpPr>
                <p:cNvPr id="117" name="Freeform: Shape 116">
                  <a:extLst>
                    <a:ext uri="{FF2B5EF4-FFF2-40B4-BE49-F238E27FC236}">
                      <a16:creationId xmlns:a16="http://schemas.microsoft.com/office/drawing/2014/main" id="{F4EC1639-22A9-E825-F809-7926C28456E8}"/>
                    </a:ext>
                  </a:extLst>
                </p:cNvPr>
                <p:cNvSpPr/>
                <p:nvPr/>
              </p:nvSpPr>
              <p:spPr>
                <a:xfrm>
                  <a:off x="117523" y="3517513"/>
                  <a:ext cx="9525" cy="17716"/>
                </a:xfrm>
                <a:custGeom>
                  <a:avLst/>
                  <a:gdLst>
                    <a:gd name="connsiteX0" fmla="*/ 0 w 9525"/>
                    <a:gd name="connsiteY0" fmla="*/ 0 h 17716"/>
                    <a:gd name="connsiteX1" fmla="*/ 0 w 9525"/>
                    <a:gd name="connsiteY1" fmla="*/ 17716 h 17716"/>
                  </a:gdLst>
                  <a:ahLst/>
                  <a:cxnLst>
                    <a:cxn ang="0">
                      <a:pos x="connsiteX0" y="connsiteY0"/>
                    </a:cxn>
                    <a:cxn ang="0">
                      <a:pos x="connsiteX1" y="connsiteY1"/>
                    </a:cxn>
                  </a:cxnLst>
                  <a:rect l="l" t="t" r="r" b="b"/>
                  <a:pathLst>
                    <a:path w="9525" h="17716">
                      <a:moveTo>
                        <a:pt x="0" y="0"/>
                      </a:moveTo>
                      <a:lnTo>
                        <a:pt x="0" y="17716"/>
                      </a:lnTo>
                    </a:path>
                  </a:pathLst>
                </a:custGeom>
                <a:ln w="15875" cap="rnd">
                  <a:solidFill>
                    <a:schemeClr val="accent1"/>
                  </a:solidFill>
                  <a:prstDash val="solid"/>
                  <a:round/>
                </a:ln>
              </p:spPr>
              <p:txBody>
                <a:bodyPr rtlCol="0" anchor="ctr"/>
                <a:lstStyle/>
                <a:p>
                  <a:endParaRPr lang="en-IN"/>
                </a:p>
              </p:txBody>
            </p:sp>
          </p:grpSp>
        </p:grpSp>
        <p:grpSp>
          <p:nvGrpSpPr>
            <p:cNvPr id="2193" name="Group 2192">
              <a:extLst>
                <a:ext uri="{FF2B5EF4-FFF2-40B4-BE49-F238E27FC236}">
                  <a16:creationId xmlns:a16="http://schemas.microsoft.com/office/drawing/2014/main" id="{5B465CB8-8F1D-2BF2-7076-2D1CAFB80032}"/>
                </a:ext>
              </a:extLst>
            </p:cNvPr>
            <p:cNvGrpSpPr/>
            <p:nvPr/>
          </p:nvGrpSpPr>
          <p:grpSpPr>
            <a:xfrm>
              <a:off x="9814877" y="2415699"/>
              <a:ext cx="528638" cy="528638"/>
              <a:chOff x="9814877" y="2397125"/>
              <a:chExt cx="528638" cy="528638"/>
            </a:xfrm>
          </p:grpSpPr>
          <p:sp>
            <p:nvSpPr>
              <p:cNvPr id="13" name="Oval 12">
                <a:extLst>
                  <a:ext uri="{FF2B5EF4-FFF2-40B4-BE49-F238E27FC236}">
                    <a16:creationId xmlns:a16="http://schemas.microsoft.com/office/drawing/2014/main" id="{3CD45221-F684-1F9F-1109-3701491F4D5A}"/>
                  </a:ext>
                </a:extLst>
              </p:cNvPr>
              <p:cNvSpPr/>
              <p:nvPr/>
            </p:nvSpPr>
            <p:spPr>
              <a:xfrm>
                <a:off x="9814877" y="2397125"/>
                <a:ext cx="528638" cy="5286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25" name="Group 124">
                <a:extLst>
                  <a:ext uri="{FF2B5EF4-FFF2-40B4-BE49-F238E27FC236}">
                    <a16:creationId xmlns:a16="http://schemas.microsoft.com/office/drawing/2014/main" id="{F025A971-843F-1A17-1384-EEDC19081C68}"/>
                  </a:ext>
                </a:extLst>
              </p:cNvPr>
              <p:cNvGrpSpPr/>
              <p:nvPr/>
            </p:nvGrpSpPr>
            <p:grpSpPr>
              <a:xfrm>
                <a:off x="9918679" y="2510039"/>
                <a:ext cx="321034" cy="302810"/>
                <a:chOff x="7083865" y="3167199"/>
                <a:chExt cx="679546" cy="640970"/>
              </a:xfrm>
            </p:grpSpPr>
            <p:sp>
              <p:nvSpPr>
                <p:cNvPr id="122" name="Freeform: Shape 121">
                  <a:extLst>
                    <a:ext uri="{FF2B5EF4-FFF2-40B4-BE49-F238E27FC236}">
                      <a16:creationId xmlns:a16="http://schemas.microsoft.com/office/drawing/2014/main" id="{D9F53C0D-185B-DF5E-5BBB-CBEFE10649FB}"/>
                    </a:ext>
                  </a:extLst>
                </p:cNvPr>
                <p:cNvSpPr/>
                <p:nvPr/>
              </p:nvSpPr>
              <p:spPr>
                <a:xfrm>
                  <a:off x="7329883" y="3298456"/>
                  <a:ext cx="105313" cy="309929"/>
                </a:xfrm>
                <a:custGeom>
                  <a:avLst/>
                  <a:gdLst>
                    <a:gd name="connsiteX0" fmla="*/ 105314 w 105313"/>
                    <a:gd name="connsiteY0" fmla="*/ 0 h 309929"/>
                    <a:gd name="connsiteX1" fmla="*/ 105314 w 105313"/>
                    <a:gd name="connsiteY1" fmla="*/ 206083 h 309929"/>
                    <a:gd name="connsiteX2" fmla="*/ 0 w 105313"/>
                    <a:gd name="connsiteY2" fmla="*/ 309929 h 309929"/>
                  </a:gdLst>
                  <a:ahLst/>
                  <a:cxnLst>
                    <a:cxn ang="0">
                      <a:pos x="connsiteX0" y="connsiteY0"/>
                    </a:cxn>
                    <a:cxn ang="0">
                      <a:pos x="connsiteX1" y="connsiteY1"/>
                    </a:cxn>
                    <a:cxn ang="0">
                      <a:pos x="connsiteX2" y="connsiteY2"/>
                    </a:cxn>
                  </a:cxnLst>
                  <a:rect l="l" t="t" r="r" b="b"/>
                  <a:pathLst>
                    <a:path w="105313" h="309929">
                      <a:moveTo>
                        <a:pt x="105314" y="0"/>
                      </a:moveTo>
                      <a:lnTo>
                        <a:pt x="105314" y="206083"/>
                      </a:lnTo>
                      <a:lnTo>
                        <a:pt x="0" y="309929"/>
                      </a:lnTo>
                    </a:path>
                  </a:pathLst>
                </a:custGeom>
                <a:noFill/>
                <a:ln w="15875" cap="rnd">
                  <a:solidFill>
                    <a:schemeClr val="accent1"/>
                  </a:solidFill>
                  <a:prstDash val="solid"/>
                  <a:round/>
                </a:ln>
              </p:spPr>
              <p:txBody>
                <a:bodyPr rtlCol="0" anchor="ctr"/>
                <a:lstStyle/>
                <a:p>
                  <a:endParaRPr lang="en-IN"/>
                </a:p>
              </p:txBody>
            </p:sp>
            <p:sp>
              <p:nvSpPr>
                <p:cNvPr id="123" name="Freeform: Shape 122">
                  <a:extLst>
                    <a:ext uri="{FF2B5EF4-FFF2-40B4-BE49-F238E27FC236}">
                      <a16:creationId xmlns:a16="http://schemas.microsoft.com/office/drawing/2014/main" id="{6D6E09E2-9649-D305-7142-E82F1BF39D4C}"/>
                    </a:ext>
                  </a:extLst>
                </p:cNvPr>
                <p:cNvSpPr/>
                <p:nvPr/>
              </p:nvSpPr>
              <p:spPr>
                <a:xfrm>
                  <a:off x="7641458" y="3342936"/>
                  <a:ext cx="121953" cy="119019"/>
                </a:xfrm>
                <a:custGeom>
                  <a:avLst/>
                  <a:gdLst>
                    <a:gd name="connsiteX0" fmla="*/ 121953 w 121953"/>
                    <a:gd name="connsiteY0" fmla="*/ 0 h 119019"/>
                    <a:gd name="connsiteX1" fmla="*/ 82841 w 121953"/>
                    <a:gd name="connsiteY1" fmla="*/ 119019 h 119019"/>
                    <a:gd name="connsiteX2" fmla="*/ 0 w 121953"/>
                    <a:gd name="connsiteY2" fmla="*/ 25013 h 119019"/>
                  </a:gdLst>
                  <a:ahLst/>
                  <a:cxnLst>
                    <a:cxn ang="0">
                      <a:pos x="connsiteX0" y="connsiteY0"/>
                    </a:cxn>
                    <a:cxn ang="0">
                      <a:pos x="connsiteX1" y="connsiteY1"/>
                    </a:cxn>
                    <a:cxn ang="0">
                      <a:pos x="connsiteX2" y="connsiteY2"/>
                    </a:cxn>
                  </a:cxnLst>
                  <a:rect l="l" t="t" r="r" b="b"/>
                  <a:pathLst>
                    <a:path w="121953" h="119019">
                      <a:moveTo>
                        <a:pt x="121953" y="0"/>
                      </a:moveTo>
                      <a:lnTo>
                        <a:pt x="82841" y="119019"/>
                      </a:lnTo>
                      <a:lnTo>
                        <a:pt x="0" y="25013"/>
                      </a:lnTo>
                    </a:path>
                  </a:pathLst>
                </a:custGeom>
                <a:noFill/>
                <a:ln w="15875" cap="rnd">
                  <a:solidFill>
                    <a:schemeClr val="accent1"/>
                  </a:solidFill>
                  <a:prstDash val="solid"/>
                  <a:round/>
                </a:ln>
              </p:spPr>
              <p:txBody>
                <a:bodyPr rtlCol="0" anchor="ctr"/>
                <a:lstStyle/>
                <a:p>
                  <a:endParaRPr lang="en-IN"/>
                </a:p>
              </p:txBody>
            </p:sp>
            <p:sp>
              <p:nvSpPr>
                <p:cNvPr id="124" name="Freeform: Shape 123">
                  <a:extLst>
                    <a:ext uri="{FF2B5EF4-FFF2-40B4-BE49-F238E27FC236}">
                      <a16:creationId xmlns:a16="http://schemas.microsoft.com/office/drawing/2014/main" id="{81184D5F-C5D8-F910-F105-B48575335EDB}"/>
                    </a:ext>
                  </a:extLst>
                </p:cNvPr>
                <p:cNvSpPr/>
                <p:nvPr/>
              </p:nvSpPr>
              <p:spPr>
                <a:xfrm>
                  <a:off x="7083865" y="3167199"/>
                  <a:ext cx="639503" cy="640970"/>
                </a:xfrm>
                <a:custGeom>
                  <a:avLst/>
                  <a:gdLst>
                    <a:gd name="connsiteX0" fmla="*/ 575879 w 639503"/>
                    <a:gd name="connsiteY0" fmla="*/ 514294 h 640970"/>
                    <a:gd name="connsiteX1" fmla="*/ 540846 w 639503"/>
                    <a:gd name="connsiteY1" fmla="*/ 553228 h 640970"/>
                    <a:gd name="connsiteX2" fmla="*/ 320557 w 639503"/>
                    <a:gd name="connsiteY2" fmla="*/ 640971 h 640970"/>
                    <a:gd name="connsiteX3" fmla="*/ 0 w 639503"/>
                    <a:gd name="connsiteY3" fmla="*/ 320450 h 640970"/>
                    <a:gd name="connsiteX4" fmla="*/ 320557 w 639503"/>
                    <a:gd name="connsiteY4" fmla="*/ 0 h 640970"/>
                    <a:gd name="connsiteX5" fmla="*/ 639503 w 639503"/>
                    <a:gd name="connsiteY5" fmla="*/ 288530 h 640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9503" h="640970">
                      <a:moveTo>
                        <a:pt x="575879" y="514294"/>
                      </a:moveTo>
                      <a:cubicBezTo>
                        <a:pt x="565358" y="528178"/>
                        <a:pt x="553549" y="541311"/>
                        <a:pt x="540846" y="553228"/>
                      </a:cubicBezTo>
                      <a:cubicBezTo>
                        <a:pt x="481122" y="609839"/>
                        <a:pt x="402897" y="640971"/>
                        <a:pt x="320557" y="640971"/>
                      </a:cubicBezTo>
                      <a:cubicBezTo>
                        <a:pt x="143782" y="640971"/>
                        <a:pt x="0" y="497189"/>
                        <a:pt x="0" y="320450"/>
                      </a:cubicBezTo>
                      <a:cubicBezTo>
                        <a:pt x="0" y="143746"/>
                        <a:pt x="143782" y="0"/>
                        <a:pt x="320557" y="0"/>
                      </a:cubicBezTo>
                      <a:cubicBezTo>
                        <a:pt x="486525" y="0"/>
                        <a:pt x="623436" y="126784"/>
                        <a:pt x="639503" y="288530"/>
                      </a:cubicBezTo>
                    </a:path>
                  </a:pathLst>
                </a:custGeom>
                <a:noFill/>
                <a:ln w="15875" cap="rnd">
                  <a:solidFill>
                    <a:schemeClr val="accent1"/>
                  </a:solidFill>
                  <a:prstDash val="solid"/>
                  <a:round/>
                </a:ln>
              </p:spPr>
              <p:txBody>
                <a:bodyPr rtlCol="0" anchor="ctr"/>
                <a:lstStyle/>
                <a:p>
                  <a:endParaRPr lang="en-IN"/>
                </a:p>
              </p:txBody>
            </p:sp>
          </p:grpSp>
        </p:grpSp>
        <p:grpSp>
          <p:nvGrpSpPr>
            <p:cNvPr id="2051" name="Group 2050">
              <a:extLst>
                <a:ext uri="{FF2B5EF4-FFF2-40B4-BE49-F238E27FC236}">
                  <a16:creationId xmlns:a16="http://schemas.microsoft.com/office/drawing/2014/main" id="{9072A0C3-3350-E72A-7118-E34FC5EAB0DD}"/>
                </a:ext>
              </a:extLst>
            </p:cNvPr>
            <p:cNvGrpSpPr/>
            <p:nvPr/>
          </p:nvGrpSpPr>
          <p:grpSpPr>
            <a:xfrm>
              <a:off x="1593515" y="3401024"/>
              <a:ext cx="340514" cy="350050"/>
              <a:chOff x="-1096728" y="3817012"/>
              <a:chExt cx="733988" cy="754543"/>
            </a:xfrm>
          </p:grpSpPr>
          <p:sp>
            <p:nvSpPr>
              <p:cNvPr id="2049" name="Freeform: Shape 2048">
                <a:extLst>
                  <a:ext uri="{FF2B5EF4-FFF2-40B4-BE49-F238E27FC236}">
                    <a16:creationId xmlns:a16="http://schemas.microsoft.com/office/drawing/2014/main" id="{B6639FE3-3E7C-3176-2D83-8A891D53B667}"/>
                  </a:ext>
                </a:extLst>
              </p:cNvPr>
              <p:cNvSpPr/>
              <p:nvPr/>
            </p:nvSpPr>
            <p:spPr>
              <a:xfrm>
                <a:off x="-1096728" y="4080321"/>
                <a:ext cx="437427" cy="227890"/>
              </a:xfrm>
              <a:custGeom>
                <a:avLst/>
                <a:gdLst>
                  <a:gd name="connsiteX0" fmla="*/ 0 w 437427"/>
                  <a:gd name="connsiteY0" fmla="*/ 111101 h 227890"/>
                  <a:gd name="connsiteX1" fmla="*/ 437427 w 437427"/>
                  <a:gd name="connsiteY1" fmla="*/ 111270 h 227890"/>
                  <a:gd name="connsiteX2" fmla="*/ 320807 w 437427"/>
                  <a:gd name="connsiteY2" fmla="*/ 227890 h 227890"/>
                  <a:gd name="connsiteX3" fmla="*/ 437427 w 437427"/>
                  <a:gd name="connsiteY3" fmla="*/ 111270 h 227890"/>
                  <a:gd name="connsiteX4" fmla="*/ 321891 w 437427"/>
                  <a:gd name="connsiteY4" fmla="*/ 0 h 227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427" h="227890">
                    <a:moveTo>
                      <a:pt x="0" y="111101"/>
                    </a:moveTo>
                    <a:lnTo>
                      <a:pt x="437427" y="111270"/>
                    </a:lnTo>
                    <a:lnTo>
                      <a:pt x="320807" y="227890"/>
                    </a:lnTo>
                    <a:lnTo>
                      <a:pt x="437427" y="111270"/>
                    </a:lnTo>
                    <a:lnTo>
                      <a:pt x="321891" y="0"/>
                    </a:lnTo>
                  </a:path>
                </a:pathLst>
              </a:custGeom>
              <a:noFill/>
              <a:ln w="15875" cap="rnd">
                <a:solidFill>
                  <a:schemeClr val="accent2"/>
                </a:solidFill>
                <a:prstDash val="solid"/>
                <a:round/>
              </a:ln>
            </p:spPr>
            <p:txBody>
              <a:bodyPr rtlCol="0" anchor="ctr"/>
              <a:lstStyle/>
              <a:p>
                <a:endParaRPr lang="en-IN"/>
              </a:p>
            </p:txBody>
          </p:sp>
          <p:sp>
            <p:nvSpPr>
              <p:cNvPr id="2050" name="Freeform: Shape 2049">
                <a:extLst>
                  <a:ext uri="{FF2B5EF4-FFF2-40B4-BE49-F238E27FC236}">
                    <a16:creationId xmlns:a16="http://schemas.microsoft.com/office/drawing/2014/main" id="{BFB30DA9-7E8F-2164-0560-901DB9E58AD7}"/>
                  </a:ext>
                </a:extLst>
              </p:cNvPr>
              <p:cNvSpPr/>
              <p:nvPr/>
            </p:nvSpPr>
            <p:spPr>
              <a:xfrm>
                <a:off x="-897452" y="3817012"/>
                <a:ext cx="534712" cy="754543"/>
              </a:xfrm>
              <a:custGeom>
                <a:avLst/>
                <a:gdLst>
                  <a:gd name="connsiteX0" fmla="*/ 0 w 534712"/>
                  <a:gd name="connsiteY0" fmla="*/ 212381 h 754543"/>
                  <a:gd name="connsiteX1" fmla="*/ 0 w 534712"/>
                  <a:gd name="connsiteY1" fmla="*/ 86822 h 754543"/>
                  <a:gd name="connsiteX2" fmla="*/ 86822 w 534712"/>
                  <a:gd name="connsiteY2" fmla="*/ 0 h 754543"/>
                  <a:gd name="connsiteX3" fmla="*/ 447890 w 534712"/>
                  <a:gd name="connsiteY3" fmla="*/ 0 h 754543"/>
                  <a:gd name="connsiteX4" fmla="*/ 534712 w 534712"/>
                  <a:gd name="connsiteY4" fmla="*/ 86822 h 754543"/>
                  <a:gd name="connsiteX5" fmla="*/ 534712 w 534712"/>
                  <a:gd name="connsiteY5" fmla="*/ 667721 h 754543"/>
                  <a:gd name="connsiteX6" fmla="*/ 447890 w 534712"/>
                  <a:gd name="connsiteY6" fmla="*/ 754543 h 754543"/>
                  <a:gd name="connsiteX7" fmla="*/ 86822 w 534712"/>
                  <a:gd name="connsiteY7" fmla="*/ 754543 h 754543"/>
                  <a:gd name="connsiteX8" fmla="*/ 0 w 534712"/>
                  <a:gd name="connsiteY8" fmla="*/ 667721 h 754543"/>
                  <a:gd name="connsiteX9" fmla="*/ 0 w 534712"/>
                  <a:gd name="connsiteY9" fmla="*/ 537015 h 754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4712" h="754543">
                    <a:moveTo>
                      <a:pt x="0" y="212381"/>
                    </a:moveTo>
                    <a:lnTo>
                      <a:pt x="0" y="86822"/>
                    </a:lnTo>
                    <a:cubicBezTo>
                      <a:pt x="0" y="38873"/>
                      <a:pt x="38873" y="0"/>
                      <a:pt x="86822" y="0"/>
                    </a:cubicBezTo>
                    <a:lnTo>
                      <a:pt x="447890" y="0"/>
                    </a:lnTo>
                    <a:cubicBezTo>
                      <a:pt x="495839" y="0"/>
                      <a:pt x="534712" y="38873"/>
                      <a:pt x="534712" y="86822"/>
                    </a:cubicBezTo>
                    <a:lnTo>
                      <a:pt x="534712" y="667721"/>
                    </a:lnTo>
                    <a:cubicBezTo>
                      <a:pt x="534712" y="715670"/>
                      <a:pt x="495839" y="754543"/>
                      <a:pt x="447890" y="754543"/>
                    </a:cubicBezTo>
                    <a:lnTo>
                      <a:pt x="86822" y="754543"/>
                    </a:lnTo>
                    <a:cubicBezTo>
                      <a:pt x="38873" y="754543"/>
                      <a:pt x="0" y="715670"/>
                      <a:pt x="0" y="667721"/>
                    </a:cubicBezTo>
                    <a:lnTo>
                      <a:pt x="0" y="537015"/>
                    </a:lnTo>
                  </a:path>
                </a:pathLst>
              </a:custGeom>
              <a:noFill/>
              <a:ln w="15875" cap="rnd">
                <a:solidFill>
                  <a:schemeClr val="accent2"/>
                </a:solidFill>
                <a:prstDash val="solid"/>
                <a:round/>
              </a:ln>
            </p:spPr>
            <p:txBody>
              <a:bodyPr rtlCol="0" anchor="ctr"/>
              <a:lstStyle/>
              <a:p>
                <a:endParaRPr lang="en-IN"/>
              </a:p>
            </p:txBody>
          </p:sp>
        </p:grpSp>
        <p:grpSp>
          <p:nvGrpSpPr>
            <p:cNvPr id="2057" name="Group 2056">
              <a:extLst>
                <a:ext uri="{FF2B5EF4-FFF2-40B4-BE49-F238E27FC236}">
                  <a16:creationId xmlns:a16="http://schemas.microsoft.com/office/drawing/2014/main" id="{CAFFAE64-8EC0-F74E-8E41-F0FFB7B1610D}"/>
                </a:ext>
              </a:extLst>
            </p:cNvPr>
            <p:cNvGrpSpPr/>
            <p:nvPr/>
          </p:nvGrpSpPr>
          <p:grpSpPr>
            <a:xfrm>
              <a:off x="10095406" y="3414713"/>
              <a:ext cx="322250" cy="322672"/>
              <a:chOff x="8886508" y="2884448"/>
              <a:chExt cx="507777" cy="508444"/>
            </a:xfrm>
          </p:grpSpPr>
          <p:sp>
            <p:nvSpPr>
              <p:cNvPr id="2055" name="Freeform: Shape 2054">
                <a:extLst>
                  <a:ext uri="{FF2B5EF4-FFF2-40B4-BE49-F238E27FC236}">
                    <a16:creationId xmlns:a16="http://schemas.microsoft.com/office/drawing/2014/main" id="{7030076A-3A0F-D464-E485-1CF5EC4A5481}"/>
                  </a:ext>
                </a:extLst>
              </p:cNvPr>
              <p:cNvSpPr/>
              <p:nvPr/>
            </p:nvSpPr>
            <p:spPr>
              <a:xfrm>
                <a:off x="9099487" y="3061899"/>
                <a:ext cx="294798" cy="153638"/>
              </a:xfrm>
              <a:custGeom>
                <a:avLst/>
                <a:gdLst>
                  <a:gd name="connsiteX0" fmla="*/ 0 w 294798"/>
                  <a:gd name="connsiteY0" fmla="*/ 74867 h 153638"/>
                  <a:gd name="connsiteX1" fmla="*/ 294799 w 294798"/>
                  <a:gd name="connsiteY1" fmla="*/ 74962 h 153638"/>
                  <a:gd name="connsiteX2" fmla="*/ 216218 w 294798"/>
                  <a:gd name="connsiteY2" fmla="*/ 153638 h 153638"/>
                  <a:gd name="connsiteX3" fmla="*/ 294799 w 294798"/>
                  <a:gd name="connsiteY3" fmla="*/ 74962 h 153638"/>
                  <a:gd name="connsiteX4" fmla="*/ 216884 w 294798"/>
                  <a:gd name="connsiteY4" fmla="*/ 0 h 153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798" h="153638">
                    <a:moveTo>
                      <a:pt x="0" y="74867"/>
                    </a:moveTo>
                    <a:lnTo>
                      <a:pt x="294799" y="74962"/>
                    </a:lnTo>
                    <a:lnTo>
                      <a:pt x="216218" y="153638"/>
                    </a:lnTo>
                    <a:lnTo>
                      <a:pt x="294799" y="74962"/>
                    </a:lnTo>
                    <a:lnTo>
                      <a:pt x="216884" y="0"/>
                    </a:lnTo>
                  </a:path>
                </a:pathLst>
              </a:custGeom>
              <a:noFill/>
              <a:ln w="15875" cap="rnd">
                <a:solidFill>
                  <a:schemeClr val="accent2"/>
                </a:solidFill>
                <a:prstDash val="solid"/>
                <a:round/>
              </a:ln>
            </p:spPr>
            <p:txBody>
              <a:bodyPr rtlCol="0" anchor="ctr"/>
              <a:lstStyle/>
              <a:p>
                <a:endParaRPr lang="en-IN"/>
              </a:p>
            </p:txBody>
          </p:sp>
          <p:sp>
            <p:nvSpPr>
              <p:cNvPr id="2056" name="Freeform: Shape 2055">
                <a:extLst>
                  <a:ext uri="{FF2B5EF4-FFF2-40B4-BE49-F238E27FC236}">
                    <a16:creationId xmlns:a16="http://schemas.microsoft.com/office/drawing/2014/main" id="{963300E3-D667-AED5-64BD-2B467B9CCE8A}"/>
                  </a:ext>
                </a:extLst>
              </p:cNvPr>
              <p:cNvSpPr/>
              <p:nvPr/>
            </p:nvSpPr>
            <p:spPr>
              <a:xfrm>
                <a:off x="8886508" y="2884448"/>
                <a:ext cx="360330" cy="508444"/>
              </a:xfrm>
              <a:custGeom>
                <a:avLst/>
                <a:gdLst>
                  <a:gd name="connsiteX0" fmla="*/ 360331 w 360330"/>
                  <a:gd name="connsiteY0" fmla="*/ 143161 h 508444"/>
                  <a:gd name="connsiteX1" fmla="*/ 360331 w 360330"/>
                  <a:gd name="connsiteY1" fmla="*/ 58484 h 508444"/>
                  <a:gd name="connsiteX2" fmla="*/ 301847 w 360330"/>
                  <a:gd name="connsiteY2" fmla="*/ 0 h 508444"/>
                  <a:gd name="connsiteX3" fmla="*/ 58484 w 360330"/>
                  <a:gd name="connsiteY3" fmla="*/ 0 h 508444"/>
                  <a:gd name="connsiteX4" fmla="*/ 0 w 360330"/>
                  <a:gd name="connsiteY4" fmla="*/ 58484 h 508444"/>
                  <a:gd name="connsiteX5" fmla="*/ 0 w 360330"/>
                  <a:gd name="connsiteY5" fmla="*/ 449961 h 508444"/>
                  <a:gd name="connsiteX6" fmla="*/ 58484 w 360330"/>
                  <a:gd name="connsiteY6" fmla="*/ 508445 h 508444"/>
                  <a:gd name="connsiteX7" fmla="*/ 301847 w 360330"/>
                  <a:gd name="connsiteY7" fmla="*/ 508445 h 508444"/>
                  <a:gd name="connsiteX8" fmla="*/ 360331 w 360330"/>
                  <a:gd name="connsiteY8" fmla="*/ 449961 h 508444"/>
                  <a:gd name="connsiteX9" fmla="*/ 360331 w 360330"/>
                  <a:gd name="connsiteY9" fmla="*/ 361855 h 5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330" h="508444">
                    <a:moveTo>
                      <a:pt x="360331" y="143161"/>
                    </a:moveTo>
                    <a:lnTo>
                      <a:pt x="360331" y="58484"/>
                    </a:lnTo>
                    <a:cubicBezTo>
                      <a:pt x="360331" y="26194"/>
                      <a:pt x="334137" y="0"/>
                      <a:pt x="301847" y="0"/>
                    </a:cubicBezTo>
                    <a:lnTo>
                      <a:pt x="58484" y="0"/>
                    </a:lnTo>
                    <a:cubicBezTo>
                      <a:pt x="26194" y="0"/>
                      <a:pt x="0" y="26194"/>
                      <a:pt x="0" y="58484"/>
                    </a:cubicBezTo>
                    <a:lnTo>
                      <a:pt x="0" y="449961"/>
                    </a:lnTo>
                    <a:cubicBezTo>
                      <a:pt x="0" y="482251"/>
                      <a:pt x="26194" y="508445"/>
                      <a:pt x="58484" y="508445"/>
                    </a:cubicBezTo>
                    <a:lnTo>
                      <a:pt x="301847" y="508445"/>
                    </a:lnTo>
                    <a:cubicBezTo>
                      <a:pt x="334137" y="508445"/>
                      <a:pt x="360331" y="482251"/>
                      <a:pt x="360331" y="449961"/>
                    </a:cubicBezTo>
                    <a:lnTo>
                      <a:pt x="360331" y="361855"/>
                    </a:lnTo>
                  </a:path>
                </a:pathLst>
              </a:custGeom>
              <a:noFill/>
              <a:ln w="15875" cap="rnd">
                <a:solidFill>
                  <a:schemeClr val="accent2"/>
                </a:solidFill>
                <a:prstDash val="solid"/>
                <a:round/>
              </a:ln>
            </p:spPr>
            <p:txBody>
              <a:bodyPr rtlCol="0" anchor="ctr"/>
              <a:lstStyle/>
              <a:p>
                <a:endParaRPr lang="en-IN"/>
              </a:p>
            </p:txBody>
          </p:sp>
        </p:grpSp>
        <p:grpSp>
          <p:nvGrpSpPr>
            <p:cNvPr id="2190" name="Group 2189">
              <a:extLst>
                <a:ext uri="{FF2B5EF4-FFF2-40B4-BE49-F238E27FC236}">
                  <a16:creationId xmlns:a16="http://schemas.microsoft.com/office/drawing/2014/main" id="{19D0BCD1-4C0C-4645-2095-44263E13B38E}"/>
                </a:ext>
              </a:extLst>
            </p:cNvPr>
            <p:cNvGrpSpPr/>
            <p:nvPr/>
          </p:nvGrpSpPr>
          <p:grpSpPr>
            <a:xfrm>
              <a:off x="4988293" y="3383756"/>
              <a:ext cx="352786" cy="384586"/>
              <a:chOff x="6030859" y="3068325"/>
              <a:chExt cx="569659" cy="621010"/>
            </a:xfrm>
          </p:grpSpPr>
          <p:grpSp>
            <p:nvGrpSpPr>
              <p:cNvPr id="2186" name="Graphic 2058">
                <a:extLst>
                  <a:ext uri="{FF2B5EF4-FFF2-40B4-BE49-F238E27FC236}">
                    <a16:creationId xmlns:a16="http://schemas.microsoft.com/office/drawing/2014/main" id="{E3C6CA95-DA26-5DE9-78E5-A850C0F6D9EB}"/>
                  </a:ext>
                </a:extLst>
              </p:cNvPr>
              <p:cNvGrpSpPr/>
              <p:nvPr/>
            </p:nvGrpSpPr>
            <p:grpSpPr>
              <a:xfrm>
                <a:off x="6030859" y="3068325"/>
                <a:ext cx="569659" cy="621010"/>
                <a:chOff x="6030859" y="3068325"/>
                <a:chExt cx="569659" cy="621010"/>
              </a:xfrm>
              <a:noFill/>
            </p:grpSpPr>
            <p:sp>
              <p:nvSpPr>
                <p:cNvPr id="2187" name="Freeform: Shape 2186">
                  <a:extLst>
                    <a:ext uri="{FF2B5EF4-FFF2-40B4-BE49-F238E27FC236}">
                      <a16:creationId xmlns:a16="http://schemas.microsoft.com/office/drawing/2014/main" id="{FB2F1EB1-D867-2076-4422-59FD678A3920}"/>
                    </a:ext>
                  </a:extLst>
                </p:cNvPr>
                <p:cNvSpPr/>
                <p:nvPr/>
              </p:nvSpPr>
              <p:spPr>
                <a:xfrm>
                  <a:off x="6238294" y="3314246"/>
                  <a:ext cx="362224" cy="375089"/>
                </a:xfrm>
                <a:custGeom>
                  <a:avLst/>
                  <a:gdLst>
                    <a:gd name="connsiteX0" fmla="*/ 253395 w 362224"/>
                    <a:gd name="connsiteY0" fmla="*/ 104996 h 375089"/>
                    <a:gd name="connsiteX1" fmla="*/ 238251 w 362224"/>
                    <a:gd name="connsiteY1" fmla="*/ 128904 h 375089"/>
                    <a:gd name="connsiteX2" fmla="*/ 237393 w 362224"/>
                    <a:gd name="connsiteY2" fmla="*/ 129094 h 375089"/>
                    <a:gd name="connsiteX3" fmla="*/ 233488 w 362224"/>
                    <a:gd name="connsiteY3" fmla="*/ 121569 h 375089"/>
                    <a:gd name="connsiteX4" fmla="*/ 195007 w 362224"/>
                    <a:gd name="connsiteY4" fmla="*/ 109282 h 375089"/>
                    <a:gd name="connsiteX5" fmla="*/ 181863 w 362224"/>
                    <a:gd name="connsiteY5" fmla="*/ 140524 h 375089"/>
                    <a:gd name="connsiteX6" fmla="*/ 179386 w 362224"/>
                    <a:gd name="connsiteY6" fmla="*/ 141191 h 375089"/>
                    <a:gd name="connsiteX7" fmla="*/ 169671 w 362224"/>
                    <a:gd name="connsiteY7" fmla="*/ 122331 h 375089"/>
                    <a:gd name="connsiteX8" fmla="*/ 131190 w 362224"/>
                    <a:gd name="connsiteY8" fmla="*/ 110044 h 375089"/>
                    <a:gd name="connsiteX9" fmla="*/ 117569 w 362224"/>
                    <a:gd name="connsiteY9" fmla="*/ 125760 h 375089"/>
                    <a:gd name="connsiteX10" fmla="*/ 110997 w 362224"/>
                    <a:gd name="connsiteY10" fmla="*/ 126141 h 375089"/>
                    <a:gd name="connsiteX11" fmla="*/ 53942 w 362224"/>
                    <a:gd name="connsiteY11" fmla="*/ 15461 h 375089"/>
                    <a:gd name="connsiteX12" fmla="*/ 15461 w 362224"/>
                    <a:gd name="connsiteY12" fmla="*/ 3174 h 375089"/>
                    <a:gd name="connsiteX13" fmla="*/ 3174 w 362224"/>
                    <a:gd name="connsiteY13" fmla="*/ 41655 h 375089"/>
                    <a:gd name="connsiteX14" fmla="*/ 113473 w 362224"/>
                    <a:gd name="connsiteY14" fmla="*/ 255777 h 375089"/>
                    <a:gd name="connsiteX15" fmla="*/ 104615 w 362224"/>
                    <a:gd name="connsiteY15" fmla="*/ 264730 h 375089"/>
                    <a:gd name="connsiteX16" fmla="*/ 94995 w 362224"/>
                    <a:gd name="connsiteY16" fmla="*/ 259872 h 375089"/>
                    <a:gd name="connsiteX17" fmla="*/ 56990 w 362224"/>
                    <a:gd name="connsiteY17" fmla="*/ 272064 h 375089"/>
                    <a:gd name="connsiteX18" fmla="*/ 69182 w 362224"/>
                    <a:gd name="connsiteY18" fmla="*/ 310069 h 375089"/>
                    <a:gd name="connsiteX19" fmla="*/ 188054 w 362224"/>
                    <a:gd name="connsiteY19" fmla="*/ 371124 h 375089"/>
                    <a:gd name="connsiteX20" fmla="*/ 192054 w 362224"/>
                    <a:gd name="connsiteY20" fmla="*/ 372744 h 375089"/>
                    <a:gd name="connsiteX21" fmla="*/ 195198 w 362224"/>
                    <a:gd name="connsiteY21" fmla="*/ 373791 h 375089"/>
                    <a:gd name="connsiteX22" fmla="*/ 230345 w 362224"/>
                    <a:gd name="connsiteY22" fmla="*/ 369410 h 375089"/>
                    <a:gd name="connsiteX23" fmla="*/ 334072 w 362224"/>
                    <a:gd name="connsiteY23" fmla="*/ 315975 h 375089"/>
                    <a:gd name="connsiteX24" fmla="*/ 356456 w 362224"/>
                    <a:gd name="connsiteY24" fmla="*/ 245966 h 375089"/>
                    <a:gd name="connsiteX25" fmla="*/ 290352 w 362224"/>
                    <a:gd name="connsiteY25" fmla="*/ 117664 h 375089"/>
                    <a:gd name="connsiteX26" fmla="*/ 253300 w 362224"/>
                    <a:gd name="connsiteY26" fmla="*/ 105091 h 3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2224" h="375089">
                      <a:moveTo>
                        <a:pt x="253395" y="104996"/>
                      </a:moveTo>
                      <a:cubicBezTo>
                        <a:pt x="243966" y="109854"/>
                        <a:pt x="238727" y="119093"/>
                        <a:pt x="238251" y="128904"/>
                      </a:cubicBezTo>
                      <a:cubicBezTo>
                        <a:pt x="238251" y="129380"/>
                        <a:pt x="237584" y="129570"/>
                        <a:pt x="237393" y="129094"/>
                      </a:cubicBezTo>
                      <a:lnTo>
                        <a:pt x="233488" y="121569"/>
                      </a:lnTo>
                      <a:cubicBezTo>
                        <a:pt x="226440" y="107853"/>
                        <a:pt x="209199" y="101948"/>
                        <a:pt x="195007" y="109282"/>
                      </a:cubicBezTo>
                      <a:cubicBezTo>
                        <a:pt x="183387" y="115283"/>
                        <a:pt x="180815" y="127475"/>
                        <a:pt x="181863" y="140524"/>
                      </a:cubicBezTo>
                      <a:cubicBezTo>
                        <a:pt x="181958" y="141953"/>
                        <a:pt x="180053" y="142524"/>
                        <a:pt x="179386" y="141191"/>
                      </a:cubicBezTo>
                      <a:lnTo>
                        <a:pt x="169671" y="122331"/>
                      </a:lnTo>
                      <a:cubicBezTo>
                        <a:pt x="162622" y="108615"/>
                        <a:pt x="145382" y="102710"/>
                        <a:pt x="131190" y="110044"/>
                      </a:cubicBezTo>
                      <a:cubicBezTo>
                        <a:pt x="124427" y="113473"/>
                        <a:pt x="119855" y="119188"/>
                        <a:pt x="117569" y="125760"/>
                      </a:cubicBezTo>
                      <a:cubicBezTo>
                        <a:pt x="116521" y="128713"/>
                        <a:pt x="112425" y="128999"/>
                        <a:pt x="110997" y="126141"/>
                      </a:cubicBezTo>
                      <a:lnTo>
                        <a:pt x="53942" y="15461"/>
                      </a:lnTo>
                      <a:cubicBezTo>
                        <a:pt x="46893" y="1745"/>
                        <a:pt x="29653" y="-4161"/>
                        <a:pt x="15461" y="3174"/>
                      </a:cubicBezTo>
                      <a:cubicBezTo>
                        <a:pt x="1745" y="10222"/>
                        <a:pt x="-4161" y="27462"/>
                        <a:pt x="3174" y="41655"/>
                      </a:cubicBezTo>
                      <a:lnTo>
                        <a:pt x="113473" y="255777"/>
                      </a:lnTo>
                      <a:cubicBezTo>
                        <a:pt x="116426" y="261492"/>
                        <a:pt x="110330" y="267588"/>
                        <a:pt x="104615" y="264730"/>
                      </a:cubicBezTo>
                      <a:lnTo>
                        <a:pt x="94995" y="259872"/>
                      </a:lnTo>
                      <a:cubicBezTo>
                        <a:pt x="81279" y="252729"/>
                        <a:pt x="64134" y="258348"/>
                        <a:pt x="56990" y="272064"/>
                      </a:cubicBezTo>
                      <a:cubicBezTo>
                        <a:pt x="49846" y="285780"/>
                        <a:pt x="55466" y="302925"/>
                        <a:pt x="69182" y="310069"/>
                      </a:cubicBezTo>
                      <a:lnTo>
                        <a:pt x="188054" y="371124"/>
                      </a:lnTo>
                      <a:cubicBezTo>
                        <a:pt x="188911" y="371696"/>
                        <a:pt x="192054" y="372744"/>
                        <a:pt x="192054" y="372744"/>
                      </a:cubicBezTo>
                      <a:cubicBezTo>
                        <a:pt x="192054" y="372744"/>
                        <a:pt x="194340" y="373125"/>
                        <a:pt x="195198" y="373791"/>
                      </a:cubicBezTo>
                      <a:cubicBezTo>
                        <a:pt x="206532" y="376363"/>
                        <a:pt x="219105" y="375220"/>
                        <a:pt x="230345" y="369410"/>
                      </a:cubicBezTo>
                      <a:lnTo>
                        <a:pt x="334072" y="315975"/>
                      </a:lnTo>
                      <a:cubicBezTo>
                        <a:pt x="359504" y="302830"/>
                        <a:pt x="369600" y="271398"/>
                        <a:pt x="356456" y="245966"/>
                      </a:cubicBezTo>
                      <a:lnTo>
                        <a:pt x="290352" y="117664"/>
                      </a:lnTo>
                      <a:cubicBezTo>
                        <a:pt x="284066" y="103472"/>
                        <a:pt x="267111" y="98043"/>
                        <a:pt x="253300" y="105091"/>
                      </a:cubicBezTo>
                      <a:close/>
                    </a:path>
                  </a:pathLst>
                </a:custGeom>
                <a:noFill/>
                <a:ln w="15875" cap="rnd">
                  <a:solidFill>
                    <a:schemeClr val="accent2"/>
                  </a:solidFill>
                  <a:prstDash val="solid"/>
                  <a:round/>
                </a:ln>
              </p:spPr>
              <p:txBody>
                <a:bodyPr rtlCol="0" anchor="ctr"/>
                <a:lstStyle/>
                <a:p>
                  <a:endParaRPr lang="en-IN"/>
                </a:p>
              </p:txBody>
            </p:sp>
            <p:sp>
              <p:nvSpPr>
                <p:cNvPr id="2188" name="Freeform: Shape 2187">
                  <a:extLst>
                    <a:ext uri="{FF2B5EF4-FFF2-40B4-BE49-F238E27FC236}">
                      <a16:creationId xmlns:a16="http://schemas.microsoft.com/office/drawing/2014/main" id="{D9F46175-2484-848F-6753-04FBEB728B7F}"/>
                    </a:ext>
                  </a:extLst>
                </p:cNvPr>
                <p:cNvSpPr/>
                <p:nvPr/>
              </p:nvSpPr>
              <p:spPr>
                <a:xfrm>
                  <a:off x="6030859" y="3068325"/>
                  <a:ext cx="359473" cy="358060"/>
                </a:xfrm>
                <a:custGeom>
                  <a:avLst/>
                  <a:gdLst>
                    <a:gd name="connsiteX0" fmla="*/ 333386 w 359473"/>
                    <a:gd name="connsiteY0" fmla="*/ 271764 h 358060"/>
                    <a:gd name="connsiteX1" fmla="*/ 339673 w 359473"/>
                    <a:gd name="connsiteY1" fmla="*/ 97266 h 358060"/>
                    <a:gd name="connsiteX2" fmla="*/ 98119 w 359473"/>
                    <a:gd name="connsiteY2" fmla="*/ 19923 h 358060"/>
                    <a:gd name="connsiteX3" fmla="*/ 19918 w 359473"/>
                    <a:gd name="connsiteY3" fmla="*/ 261953 h 358060"/>
                    <a:gd name="connsiteX4" fmla="*/ 167937 w 359473"/>
                    <a:gd name="connsiteY4" fmla="*/ 358061 h 358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473" h="358060">
                      <a:moveTo>
                        <a:pt x="333386" y="271764"/>
                      </a:moveTo>
                      <a:cubicBezTo>
                        <a:pt x="364438" y="220520"/>
                        <a:pt x="369295" y="154797"/>
                        <a:pt x="339673" y="97266"/>
                      </a:cubicBezTo>
                      <a:cubicBezTo>
                        <a:pt x="294334" y="9255"/>
                        <a:pt x="186225" y="-25416"/>
                        <a:pt x="98119" y="19923"/>
                      </a:cubicBezTo>
                      <a:cubicBezTo>
                        <a:pt x="9155" y="65834"/>
                        <a:pt x="-25421" y="173942"/>
                        <a:pt x="19918" y="261953"/>
                      </a:cubicBezTo>
                      <a:cubicBezTo>
                        <a:pt x="50017" y="320342"/>
                        <a:pt x="107263" y="354155"/>
                        <a:pt x="167937" y="358061"/>
                      </a:cubicBezTo>
                    </a:path>
                  </a:pathLst>
                </a:custGeom>
                <a:noFill/>
                <a:ln w="15875" cap="rnd">
                  <a:solidFill>
                    <a:schemeClr val="accent2"/>
                  </a:solidFill>
                  <a:prstDash val="solid"/>
                  <a:round/>
                </a:ln>
              </p:spPr>
              <p:txBody>
                <a:bodyPr rtlCol="0" anchor="ctr"/>
                <a:lstStyle/>
                <a:p>
                  <a:endParaRPr lang="en-IN"/>
                </a:p>
              </p:txBody>
            </p:sp>
          </p:grpSp>
          <p:sp>
            <p:nvSpPr>
              <p:cNvPr id="2189" name="Freeform: Shape 2188">
                <a:extLst>
                  <a:ext uri="{FF2B5EF4-FFF2-40B4-BE49-F238E27FC236}">
                    <a16:creationId xmlns:a16="http://schemas.microsoft.com/office/drawing/2014/main" id="{35F9648A-E106-D3D3-8FBC-82AE6F17CC04}"/>
                  </a:ext>
                </a:extLst>
              </p:cNvPr>
              <p:cNvSpPr/>
              <p:nvPr/>
            </p:nvSpPr>
            <p:spPr>
              <a:xfrm>
                <a:off x="6118214" y="3153209"/>
                <a:ext cx="178117" cy="170402"/>
              </a:xfrm>
              <a:custGeom>
                <a:avLst/>
                <a:gdLst>
                  <a:gd name="connsiteX0" fmla="*/ 52864 w 178117"/>
                  <a:gd name="connsiteY0" fmla="*/ 170402 h 170402"/>
                  <a:gd name="connsiteX1" fmla="*/ 0 w 178117"/>
                  <a:gd name="connsiteY1" fmla="*/ 89059 h 170402"/>
                  <a:gd name="connsiteX2" fmla="*/ 89059 w 178117"/>
                  <a:gd name="connsiteY2" fmla="*/ 0 h 170402"/>
                  <a:gd name="connsiteX3" fmla="*/ 178118 w 178117"/>
                  <a:gd name="connsiteY3" fmla="*/ 89059 h 170402"/>
                </a:gdLst>
                <a:ahLst/>
                <a:cxnLst>
                  <a:cxn ang="0">
                    <a:pos x="connsiteX0" y="connsiteY0"/>
                  </a:cxn>
                  <a:cxn ang="0">
                    <a:pos x="connsiteX1" y="connsiteY1"/>
                  </a:cxn>
                  <a:cxn ang="0">
                    <a:pos x="connsiteX2" y="connsiteY2"/>
                  </a:cxn>
                  <a:cxn ang="0">
                    <a:pos x="connsiteX3" y="connsiteY3"/>
                  </a:cxn>
                </a:cxnLst>
                <a:rect l="l" t="t" r="r" b="b"/>
                <a:pathLst>
                  <a:path w="178117" h="170402">
                    <a:moveTo>
                      <a:pt x="52864" y="170402"/>
                    </a:moveTo>
                    <a:cubicBezTo>
                      <a:pt x="21717" y="156496"/>
                      <a:pt x="0" y="125349"/>
                      <a:pt x="0" y="89059"/>
                    </a:cubicBezTo>
                    <a:cubicBezTo>
                      <a:pt x="0" y="39910"/>
                      <a:pt x="39910" y="0"/>
                      <a:pt x="89059" y="0"/>
                    </a:cubicBezTo>
                    <a:cubicBezTo>
                      <a:pt x="138208" y="0"/>
                      <a:pt x="178118" y="39910"/>
                      <a:pt x="178118" y="89059"/>
                    </a:cubicBezTo>
                  </a:path>
                </a:pathLst>
              </a:custGeom>
              <a:noFill/>
              <a:ln w="15875" cap="rnd">
                <a:solidFill>
                  <a:schemeClr val="accent2"/>
                </a:solidFill>
                <a:prstDash val="solid"/>
                <a:round/>
              </a:ln>
            </p:spPr>
            <p:txBody>
              <a:bodyPr rtlCol="0" anchor="ctr"/>
              <a:lstStyle/>
              <a:p>
                <a:endParaRPr lang="en-IN"/>
              </a:p>
            </p:txBody>
          </p:sp>
        </p:grpSp>
        <p:sp>
          <p:nvSpPr>
            <p:cNvPr id="10" name="TextBox 9">
              <a:extLst>
                <a:ext uri="{FF2B5EF4-FFF2-40B4-BE49-F238E27FC236}">
                  <a16:creationId xmlns:a16="http://schemas.microsoft.com/office/drawing/2014/main" id="{DC8BE960-0226-B5FA-416B-244FDFA8AC50}"/>
                </a:ext>
              </a:extLst>
            </p:cNvPr>
            <p:cNvSpPr txBox="1"/>
            <p:nvPr/>
          </p:nvSpPr>
          <p:spPr>
            <a:xfrm>
              <a:off x="7061201" y="5153308"/>
              <a:ext cx="1797046" cy="553998"/>
            </a:xfrm>
            <a:prstGeom prst="rect">
              <a:avLst/>
            </a:prstGeom>
            <a:noFill/>
          </p:spPr>
          <p:txBody>
            <a:bodyPr wrap="square" lIns="0" tIns="0" rIns="0" bIns="0" rtlCol="0" anchor="ctr">
              <a:spAutoFit/>
            </a:bodyPr>
            <a:lstStyle/>
            <a:p>
              <a:r>
                <a:rPr lang="en-US" sz="1200" i="1" dirty="0"/>
                <a:t>Remember: You want a wide funnel for the assessment</a:t>
              </a:r>
            </a:p>
          </p:txBody>
        </p:sp>
        <p:grpSp>
          <p:nvGrpSpPr>
            <p:cNvPr id="49" name="Group 48">
              <a:extLst>
                <a:ext uri="{FF2B5EF4-FFF2-40B4-BE49-F238E27FC236}">
                  <a16:creationId xmlns:a16="http://schemas.microsoft.com/office/drawing/2014/main" id="{5823EF11-9555-4D54-49E3-D017E93AF35B}"/>
                </a:ext>
              </a:extLst>
            </p:cNvPr>
            <p:cNvGrpSpPr/>
            <p:nvPr/>
          </p:nvGrpSpPr>
          <p:grpSpPr>
            <a:xfrm>
              <a:off x="7153237" y="4483642"/>
              <a:ext cx="505364" cy="504148"/>
              <a:chOff x="7153237" y="4483642"/>
              <a:chExt cx="505364" cy="504148"/>
            </a:xfrm>
          </p:grpSpPr>
          <p:sp>
            <p:nvSpPr>
              <p:cNvPr id="43" name="Oval 42">
                <a:extLst>
                  <a:ext uri="{FF2B5EF4-FFF2-40B4-BE49-F238E27FC236}">
                    <a16:creationId xmlns:a16="http://schemas.microsoft.com/office/drawing/2014/main" id="{7DA5866E-DF1B-FDEB-6A60-135A18BF1C2F}"/>
                  </a:ext>
                </a:extLst>
              </p:cNvPr>
              <p:cNvSpPr/>
              <p:nvPr/>
            </p:nvSpPr>
            <p:spPr>
              <a:xfrm>
                <a:off x="7153237" y="4483642"/>
                <a:ext cx="505364" cy="5041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48" name="Group 47">
                <a:extLst>
                  <a:ext uri="{FF2B5EF4-FFF2-40B4-BE49-F238E27FC236}">
                    <a16:creationId xmlns:a16="http://schemas.microsoft.com/office/drawing/2014/main" id="{32AB8EFD-216B-BC6C-0C9A-447B9C97A6BC}"/>
                  </a:ext>
                </a:extLst>
              </p:cNvPr>
              <p:cNvGrpSpPr/>
              <p:nvPr/>
            </p:nvGrpSpPr>
            <p:grpSpPr>
              <a:xfrm>
                <a:off x="7301432" y="4575878"/>
                <a:ext cx="209032" cy="307354"/>
                <a:chOff x="7311205" y="4599773"/>
                <a:chExt cx="189485" cy="278614"/>
              </a:xfrm>
            </p:grpSpPr>
            <p:sp>
              <p:nvSpPr>
                <p:cNvPr id="25" name="Freeform: Shape 24">
                  <a:extLst>
                    <a:ext uri="{FF2B5EF4-FFF2-40B4-BE49-F238E27FC236}">
                      <a16:creationId xmlns:a16="http://schemas.microsoft.com/office/drawing/2014/main" id="{E0922E80-E8F4-5C02-4788-6D6DE49F901B}"/>
                    </a:ext>
                  </a:extLst>
                </p:cNvPr>
                <p:cNvSpPr/>
                <p:nvPr/>
              </p:nvSpPr>
              <p:spPr>
                <a:xfrm>
                  <a:off x="7367757" y="4599773"/>
                  <a:ext cx="76362" cy="57557"/>
                </a:xfrm>
                <a:custGeom>
                  <a:avLst/>
                  <a:gdLst>
                    <a:gd name="connsiteX0" fmla="*/ 76362 w 76362"/>
                    <a:gd name="connsiteY0" fmla="*/ 19179 h 57557"/>
                    <a:gd name="connsiteX1" fmla="*/ 76362 w 76362"/>
                    <a:gd name="connsiteY1" fmla="*/ 57558 h 57557"/>
                    <a:gd name="connsiteX2" fmla="*/ 0 w 76362"/>
                    <a:gd name="connsiteY2" fmla="*/ 57558 h 57557"/>
                    <a:gd name="connsiteX3" fmla="*/ 0 w 76362"/>
                    <a:gd name="connsiteY3" fmla="*/ 19179 h 57557"/>
                    <a:gd name="connsiteX4" fmla="*/ 18982 w 76362"/>
                    <a:gd name="connsiteY4" fmla="*/ 19179 h 57557"/>
                    <a:gd name="connsiteX5" fmla="*/ 38181 w 76362"/>
                    <a:gd name="connsiteY5" fmla="*/ 0 h 57557"/>
                    <a:gd name="connsiteX6" fmla="*/ 57361 w 76362"/>
                    <a:gd name="connsiteY6" fmla="*/ 19179 h 57557"/>
                    <a:gd name="connsiteX7" fmla="*/ 76343 w 76362"/>
                    <a:gd name="connsiteY7" fmla="*/ 19179 h 57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362" h="57557">
                      <a:moveTo>
                        <a:pt x="76362" y="19179"/>
                      </a:moveTo>
                      <a:lnTo>
                        <a:pt x="76362" y="57558"/>
                      </a:lnTo>
                      <a:lnTo>
                        <a:pt x="0" y="57558"/>
                      </a:lnTo>
                      <a:lnTo>
                        <a:pt x="0" y="19179"/>
                      </a:lnTo>
                      <a:lnTo>
                        <a:pt x="18982" y="19179"/>
                      </a:lnTo>
                      <a:cubicBezTo>
                        <a:pt x="18982" y="8603"/>
                        <a:pt x="27565" y="0"/>
                        <a:pt x="38181" y="0"/>
                      </a:cubicBezTo>
                      <a:cubicBezTo>
                        <a:pt x="48797" y="0"/>
                        <a:pt x="57361" y="8583"/>
                        <a:pt x="57361" y="19179"/>
                      </a:cubicBezTo>
                      <a:lnTo>
                        <a:pt x="76343" y="19179"/>
                      </a:lnTo>
                      <a:close/>
                    </a:path>
                  </a:pathLst>
                </a:custGeom>
                <a:noFill/>
                <a:ln w="12700" cap="flat">
                  <a:solidFill>
                    <a:schemeClr val="accent2"/>
                  </a:solidFill>
                  <a:prstDash val="solid"/>
                  <a:miter/>
                </a:ln>
              </p:spPr>
              <p:txBody>
                <a:bodyPr rtlCol="0" anchor="ctr"/>
                <a:lstStyle/>
                <a:p>
                  <a:endParaRPr lang="en-IN"/>
                </a:p>
              </p:txBody>
            </p:sp>
            <p:grpSp>
              <p:nvGrpSpPr>
                <p:cNvPr id="26" name="Graphic 4">
                  <a:extLst>
                    <a:ext uri="{FF2B5EF4-FFF2-40B4-BE49-F238E27FC236}">
                      <a16:creationId xmlns:a16="http://schemas.microsoft.com/office/drawing/2014/main" id="{E5A99272-9012-5892-798F-85BA947C4857}"/>
                    </a:ext>
                  </a:extLst>
                </p:cNvPr>
                <p:cNvGrpSpPr/>
                <p:nvPr/>
              </p:nvGrpSpPr>
              <p:grpSpPr>
                <a:xfrm>
                  <a:off x="7338297" y="4697288"/>
                  <a:ext cx="135301" cy="120759"/>
                  <a:chOff x="7338297" y="4697288"/>
                  <a:chExt cx="135301" cy="120759"/>
                </a:xfrm>
                <a:noFill/>
              </p:grpSpPr>
              <p:grpSp>
                <p:nvGrpSpPr>
                  <p:cNvPr id="27" name="Graphic 4">
                    <a:extLst>
                      <a:ext uri="{FF2B5EF4-FFF2-40B4-BE49-F238E27FC236}">
                        <a16:creationId xmlns:a16="http://schemas.microsoft.com/office/drawing/2014/main" id="{CF9331A7-C3FA-9F42-B885-BF09E2206186}"/>
                      </a:ext>
                    </a:extLst>
                  </p:cNvPr>
                  <p:cNvGrpSpPr/>
                  <p:nvPr/>
                </p:nvGrpSpPr>
                <p:grpSpPr>
                  <a:xfrm>
                    <a:off x="7338297" y="4697288"/>
                    <a:ext cx="135301" cy="16653"/>
                    <a:chOff x="7338297" y="4697288"/>
                    <a:chExt cx="135301" cy="16653"/>
                  </a:xfrm>
                  <a:noFill/>
                </p:grpSpPr>
                <p:sp>
                  <p:nvSpPr>
                    <p:cNvPr id="28" name="Freeform: Shape 27">
                      <a:extLst>
                        <a:ext uri="{FF2B5EF4-FFF2-40B4-BE49-F238E27FC236}">
                          <a16:creationId xmlns:a16="http://schemas.microsoft.com/office/drawing/2014/main" id="{03BD3E1F-05F1-8429-69A4-7144F78CF4FF}"/>
                        </a:ext>
                      </a:extLst>
                    </p:cNvPr>
                    <p:cNvSpPr/>
                    <p:nvPr/>
                  </p:nvSpPr>
                  <p:spPr>
                    <a:xfrm>
                      <a:off x="7377031" y="4707411"/>
                      <a:ext cx="96567" cy="1973"/>
                    </a:xfrm>
                    <a:custGeom>
                      <a:avLst/>
                      <a:gdLst>
                        <a:gd name="connsiteX0" fmla="*/ 0 w 96567"/>
                        <a:gd name="connsiteY0" fmla="*/ 0 h 1973"/>
                        <a:gd name="connsiteX1" fmla="*/ 96568 w 96567"/>
                        <a:gd name="connsiteY1" fmla="*/ 0 h 1973"/>
                      </a:gdLst>
                      <a:ahLst/>
                      <a:cxnLst>
                        <a:cxn ang="0">
                          <a:pos x="connsiteX0" y="connsiteY0"/>
                        </a:cxn>
                        <a:cxn ang="0">
                          <a:pos x="connsiteX1" y="connsiteY1"/>
                        </a:cxn>
                      </a:cxnLst>
                      <a:rect l="l" t="t" r="r" b="b"/>
                      <a:pathLst>
                        <a:path w="96567" h="1973">
                          <a:moveTo>
                            <a:pt x="0" y="0"/>
                          </a:moveTo>
                          <a:lnTo>
                            <a:pt x="96568" y="0"/>
                          </a:lnTo>
                        </a:path>
                      </a:pathLst>
                    </a:custGeom>
                    <a:ln w="12700" cap="rnd">
                      <a:solidFill>
                        <a:schemeClr val="accent2"/>
                      </a:solidFill>
                      <a:prstDash val="solid"/>
                      <a:miter/>
                    </a:ln>
                  </p:spPr>
                  <p:txBody>
                    <a:bodyPr rtlCol="0" anchor="ctr"/>
                    <a:lstStyle/>
                    <a:p>
                      <a:endParaRPr lang="en-IN"/>
                    </a:p>
                  </p:txBody>
                </p:sp>
                <p:sp>
                  <p:nvSpPr>
                    <p:cNvPr id="29" name="Freeform: Shape 28">
                      <a:extLst>
                        <a:ext uri="{FF2B5EF4-FFF2-40B4-BE49-F238E27FC236}">
                          <a16:creationId xmlns:a16="http://schemas.microsoft.com/office/drawing/2014/main" id="{8F76B3AF-4F2B-D626-27FF-71431748D552}"/>
                        </a:ext>
                      </a:extLst>
                    </p:cNvPr>
                    <p:cNvSpPr/>
                    <p:nvPr/>
                  </p:nvSpPr>
                  <p:spPr>
                    <a:xfrm>
                      <a:off x="7338297" y="4697288"/>
                      <a:ext cx="27229" cy="16653"/>
                    </a:xfrm>
                    <a:custGeom>
                      <a:avLst/>
                      <a:gdLst>
                        <a:gd name="connsiteX0" fmla="*/ 0 w 27229"/>
                        <a:gd name="connsiteY0" fmla="*/ 7005 h 16653"/>
                        <a:gd name="connsiteX1" fmla="*/ 10892 w 27229"/>
                        <a:gd name="connsiteY1" fmla="*/ 16654 h 16653"/>
                        <a:gd name="connsiteX2" fmla="*/ 27230 w 27229"/>
                        <a:gd name="connsiteY2" fmla="*/ 0 h 16653"/>
                      </a:gdLst>
                      <a:ahLst/>
                      <a:cxnLst>
                        <a:cxn ang="0">
                          <a:pos x="connsiteX0" y="connsiteY0"/>
                        </a:cxn>
                        <a:cxn ang="0">
                          <a:pos x="connsiteX1" y="connsiteY1"/>
                        </a:cxn>
                        <a:cxn ang="0">
                          <a:pos x="connsiteX2" y="connsiteY2"/>
                        </a:cxn>
                      </a:cxnLst>
                      <a:rect l="l" t="t" r="r" b="b"/>
                      <a:pathLst>
                        <a:path w="27229" h="16653">
                          <a:moveTo>
                            <a:pt x="0" y="7005"/>
                          </a:moveTo>
                          <a:lnTo>
                            <a:pt x="10892" y="16654"/>
                          </a:lnTo>
                          <a:lnTo>
                            <a:pt x="27230" y="0"/>
                          </a:lnTo>
                        </a:path>
                      </a:pathLst>
                    </a:custGeom>
                    <a:noFill/>
                    <a:ln w="12700" cap="rnd">
                      <a:solidFill>
                        <a:schemeClr val="accent2"/>
                      </a:solidFill>
                      <a:prstDash val="solid"/>
                      <a:miter/>
                    </a:ln>
                  </p:spPr>
                  <p:txBody>
                    <a:bodyPr rtlCol="0" anchor="ctr"/>
                    <a:lstStyle/>
                    <a:p>
                      <a:endParaRPr lang="en-IN"/>
                    </a:p>
                  </p:txBody>
                </p:sp>
              </p:grpSp>
              <p:grpSp>
                <p:nvGrpSpPr>
                  <p:cNvPr id="30" name="Graphic 4">
                    <a:extLst>
                      <a:ext uri="{FF2B5EF4-FFF2-40B4-BE49-F238E27FC236}">
                        <a16:creationId xmlns:a16="http://schemas.microsoft.com/office/drawing/2014/main" id="{7011108F-25DD-4E0D-CDD4-8DF5EE803452}"/>
                      </a:ext>
                    </a:extLst>
                  </p:cNvPr>
                  <p:cNvGrpSpPr/>
                  <p:nvPr/>
                </p:nvGrpSpPr>
                <p:grpSpPr>
                  <a:xfrm>
                    <a:off x="7338297" y="4731997"/>
                    <a:ext cx="135301" cy="16653"/>
                    <a:chOff x="7338297" y="4731997"/>
                    <a:chExt cx="135301" cy="16653"/>
                  </a:xfrm>
                  <a:noFill/>
                </p:grpSpPr>
                <p:sp>
                  <p:nvSpPr>
                    <p:cNvPr id="31" name="Freeform: Shape 30">
                      <a:extLst>
                        <a:ext uri="{FF2B5EF4-FFF2-40B4-BE49-F238E27FC236}">
                          <a16:creationId xmlns:a16="http://schemas.microsoft.com/office/drawing/2014/main" id="{B655D45C-1B55-A218-6811-4AF30CB894B7}"/>
                        </a:ext>
                      </a:extLst>
                    </p:cNvPr>
                    <p:cNvSpPr/>
                    <p:nvPr/>
                  </p:nvSpPr>
                  <p:spPr>
                    <a:xfrm>
                      <a:off x="7377031" y="4742099"/>
                      <a:ext cx="96567" cy="1973"/>
                    </a:xfrm>
                    <a:custGeom>
                      <a:avLst/>
                      <a:gdLst>
                        <a:gd name="connsiteX0" fmla="*/ 0 w 96567"/>
                        <a:gd name="connsiteY0" fmla="*/ 0 h 1973"/>
                        <a:gd name="connsiteX1" fmla="*/ 96568 w 96567"/>
                        <a:gd name="connsiteY1" fmla="*/ 0 h 1973"/>
                      </a:gdLst>
                      <a:ahLst/>
                      <a:cxnLst>
                        <a:cxn ang="0">
                          <a:pos x="connsiteX0" y="connsiteY0"/>
                        </a:cxn>
                        <a:cxn ang="0">
                          <a:pos x="connsiteX1" y="connsiteY1"/>
                        </a:cxn>
                      </a:cxnLst>
                      <a:rect l="l" t="t" r="r" b="b"/>
                      <a:pathLst>
                        <a:path w="96567" h="1973">
                          <a:moveTo>
                            <a:pt x="0" y="0"/>
                          </a:moveTo>
                          <a:lnTo>
                            <a:pt x="96568" y="0"/>
                          </a:lnTo>
                        </a:path>
                      </a:pathLst>
                    </a:custGeom>
                    <a:ln w="12700" cap="rnd">
                      <a:solidFill>
                        <a:schemeClr val="accent2"/>
                      </a:solidFill>
                      <a:prstDash val="solid"/>
                      <a:miter/>
                    </a:ln>
                  </p:spPr>
                  <p:txBody>
                    <a:bodyPr rtlCol="0" anchor="ctr"/>
                    <a:lstStyle/>
                    <a:p>
                      <a:endParaRPr lang="en-IN"/>
                    </a:p>
                  </p:txBody>
                </p:sp>
                <p:sp>
                  <p:nvSpPr>
                    <p:cNvPr id="32" name="Freeform: Shape 31">
                      <a:extLst>
                        <a:ext uri="{FF2B5EF4-FFF2-40B4-BE49-F238E27FC236}">
                          <a16:creationId xmlns:a16="http://schemas.microsoft.com/office/drawing/2014/main" id="{41FD26B7-EC92-5EB2-509D-BDC3AEA57345}"/>
                        </a:ext>
                      </a:extLst>
                    </p:cNvPr>
                    <p:cNvSpPr/>
                    <p:nvPr/>
                  </p:nvSpPr>
                  <p:spPr>
                    <a:xfrm>
                      <a:off x="7338297" y="4731997"/>
                      <a:ext cx="27229" cy="16653"/>
                    </a:xfrm>
                    <a:custGeom>
                      <a:avLst/>
                      <a:gdLst>
                        <a:gd name="connsiteX0" fmla="*/ 0 w 27229"/>
                        <a:gd name="connsiteY0" fmla="*/ 7005 h 16653"/>
                        <a:gd name="connsiteX1" fmla="*/ 10892 w 27229"/>
                        <a:gd name="connsiteY1" fmla="*/ 16654 h 16653"/>
                        <a:gd name="connsiteX2" fmla="*/ 27230 w 27229"/>
                        <a:gd name="connsiteY2" fmla="*/ 0 h 16653"/>
                      </a:gdLst>
                      <a:ahLst/>
                      <a:cxnLst>
                        <a:cxn ang="0">
                          <a:pos x="connsiteX0" y="connsiteY0"/>
                        </a:cxn>
                        <a:cxn ang="0">
                          <a:pos x="connsiteX1" y="connsiteY1"/>
                        </a:cxn>
                        <a:cxn ang="0">
                          <a:pos x="connsiteX2" y="connsiteY2"/>
                        </a:cxn>
                      </a:cxnLst>
                      <a:rect l="l" t="t" r="r" b="b"/>
                      <a:pathLst>
                        <a:path w="27229" h="16653">
                          <a:moveTo>
                            <a:pt x="0" y="7005"/>
                          </a:moveTo>
                          <a:lnTo>
                            <a:pt x="10892" y="16654"/>
                          </a:lnTo>
                          <a:lnTo>
                            <a:pt x="27230" y="0"/>
                          </a:lnTo>
                        </a:path>
                      </a:pathLst>
                    </a:custGeom>
                    <a:noFill/>
                    <a:ln w="12700" cap="rnd">
                      <a:solidFill>
                        <a:schemeClr val="accent2"/>
                      </a:solidFill>
                      <a:prstDash val="solid"/>
                      <a:miter/>
                    </a:ln>
                  </p:spPr>
                  <p:txBody>
                    <a:bodyPr rtlCol="0" anchor="ctr"/>
                    <a:lstStyle/>
                    <a:p>
                      <a:endParaRPr lang="en-IN"/>
                    </a:p>
                  </p:txBody>
                </p:sp>
              </p:grpSp>
              <p:grpSp>
                <p:nvGrpSpPr>
                  <p:cNvPr id="34" name="Graphic 4">
                    <a:extLst>
                      <a:ext uri="{FF2B5EF4-FFF2-40B4-BE49-F238E27FC236}">
                        <a16:creationId xmlns:a16="http://schemas.microsoft.com/office/drawing/2014/main" id="{291DC37B-C708-7900-855F-45DE5FE5D029}"/>
                      </a:ext>
                    </a:extLst>
                  </p:cNvPr>
                  <p:cNvGrpSpPr/>
                  <p:nvPr/>
                </p:nvGrpSpPr>
                <p:grpSpPr>
                  <a:xfrm>
                    <a:off x="7338297" y="4766705"/>
                    <a:ext cx="135301" cy="16653"/>
                    <a:chOff x="7338297" y="4766705"/>
                    <a:chExt cx="135301" cy="16653"/>
                  </a:xfrm>
                  <a:noFill/>
                </p:grpSpPr>
                <p:sp>
                  <p:nvSpPr>
                    <p:cNvPr id="40" name="Freeform: Shape 39">
                      <a:extLst>
                        <a:ext uri="{FF2B5EF4-FFF2-40B4-BE49-F238E27FC236}">
                          <a16:creationId xmlns:a16="http://schemas.microsoft.com/office/drawing/2014/main" id="{CBE9CB01-B1CD-8648-796C-C5DDF41EE5AD}"/>
                        </a:ext>
                      </a:extLst>
                    </p:cNvPr>
                    <p:cNvSpPr/>
                    <p:nvPr/>
                  </p:nvSpPr>
                  <p:spPr>
                    <a:xfrm>
                      <a:off x="7377031" y="4776808"/>
                      <a:ext cx="96567" cy="1973"/>
                    </a:xfrm>
                    <a:custGeom>
                      <a:avLst/>
                      <a:gdLst>
                        <a:gd name="connsiteX0" fmla="*/ 0 w 96567"/>
                        <a:gd name="connsiteY0" fmla="*/ 0 h 1973"/>
                        <a:gd name="connsiteX1" fmla="*/ 96568 w 96567"/>
                        <a:gd name="connsiteY1" fmla="*/ 0 h 1973"/>
                      </a:gdLst>
                      <a:ahLst/>
                      <a:cxnLst>
                        <a:cxn ang="0">
                          <a:pos x="connsiteX0" y="connsiteY0"/>
                        </a:cxn>
                        <a:cxn ang="0">
                          <a:pos x="connsiteX1" y="connsiteY1"/>
                        </a:cxn>
                      </a:cxnLst>
                      <a:rect l="l" t="t" r="r" b="b"/>
                      <a:pathLst>
                        <a:path w="96567" h="1973">
                          <a:moveTo>
                            <a:pt x="0" y="0"/>
                          </a:moveTo>
                          <a:lnTo>
                            <a:pt x="96568" y="0"/>
                          </a:lnTo>
                        </a:path>
                      </a:pathLst>
                    </a:custGeom>
                    <a:ln w="12700" cap="rnd">
                      <a:solidFill>
                        <a:schemeClr val="accent2"/>
                      </a:solidFill>
                      <a:prstDash val="solid"/>
                      <a:miter/>
                    </a:ln>
                  </p:spPr>
                  <p:txBody>
                    <a:bodyPr rtlCol="0" anchor="ctr"/>
                    <a:lstStyle/>
                    <a:p>
                      <a:endParaRPr lang="en-IN"/>
                    </a:p>
                  </p:txBody>
                </p:sp>
                <p:sp>
                  <p:nvSpPr>
                    <p:cNvPr id="41" name="Freeform: Shape 40">
                      <a:extLst>
                        <a:ext uri="{FF2B5EF4-FFF2-40B4-BE49-F238E27FC236}">
                          <a16:creationId xmlns:a16="http://schemas.microsoft.com/office/drawing/2014/main" id="{3D71839B-488B-AAFA-192F-6246FD189412}"/>
                        </a:ext>
                      </a:extLst>
                    </p:cNvPr>
                    <p:cNvSpPr/>
                    <p:nvPr/>
                  </p:nvSpPr>
                  <p:spPr>
                    <a:xfrm>
                      <a:off x="7338297" y="4766705"/>
                      <a:ext cx="27229" cy="16653"/>
                    </a:xfrm>
                    <a:custGeom>
                      <a:avLst/>
                      <a:gdLst>
                        <a:gd name="connsiteX0" fmla="*/ 0 w 27229"/>
                        <a:gd name="connsiteY0" fmla="*/ 6985 h 16653"/>
                        <a:gd name="connsiteX1" fmla="*/ 10892 w 27229"/>
                        <a:gd name="connsiteY1" fmla="*/ 16654 h 16653"/>
                        <a:gd name="connsiteX2" fmla="*/ 27230 w 27229"/>
                        <a:gd name="connsiteY2" fmla="*/ 0 h 16653"/>
                      </a:gdLst>
                      <a:ahLst/>
                      <a:cxnLst>
                        <a:cxn ang="0">
                          <a:pos x="connsiteX0" y="connsiteY0"/>
                        </a:cxn>
                        <a:cxn ang="0">
                          <a:pos x="connsiteX1" y="connsiteY1"/>
                        </a:cxn>
                        <a:cxn ang="0">
                          <a:pos x="connsiteX2" y="connsiteY2"/>
                        </a:cxn>
                      </a:cxnLst>
                      <a:rect l="l" t="t" r="r" b="b"/>
                      <a:pathLst>
                        <a:path w="27229" h="16653">
                          <a:moveTo>
                            <a:pt x="0" y="6985"/>
                          </a:moveTo>
                          <a:lnTo>
                            <a:pt x="10892" y="16654"/>
                          </a:lnTo>
                          <a:lnTo>
                            <a:pt x="27230" y="0"/>
                          </a:lnTo>
                        </a:path>
                      </a:pathLst>
                    </a:custGeom>
                    <a:noFill/>
                    <a:ln w="12700" cap="rnd">
                      <a:solidFill>
                        <a:schemeClr val="accent2"/>
                      </a:solidFill>
                      <a:prstDash val="solid"/>
                      <a:miter/>
                    </a:ln>
                  </p:spPr>
                  <p:txBody>
                    <a:bodyPr rtlCol="0" anchor="ctr"/>
                    <a:lstStyle/>
                    <a:p>
                      <a:endParaRPr lang="en-IN"/>
                    </a:p>
                  </p:txBody>
                </p:sp>
              </p:grpSp>
              <p:grpSp>
                <p:nvGrpSpPr>
                  <p:cNvPr id="44" name="Graphic 4">
                    <a:extLst>
                      <a:ext uri="{FF2B5EF4-FFF2-40B4-BE49-F238E27FC236}">
                        <a16:creationId xmlns:a16="http://schemas.microsoft.com/office/drawing/2014/main" id="{4E1529B8-90B0-6DD9-D744-96BCFE4589B1}"/>
                      </a:ext>
                    </a:extLst>
                  </p:cNvPr>
                  <p:cNvGrpSpPr/>
                  <p:nvPr/>
                </p:nvGrpSpPr>
                <p:grpSpPr>
                  <a:xfrm>
                    <a:off x="7338297" y="4801394"/>
                    <a:ext cx="102645" cy="16653"/>
                    <a:chOff x="7338297" y="4801394"/>
                    <a:chExt cx="102645" cy="16653"/>
                  </a:xfrm>
                  <a:noFill/>
                </p:grpSpPr>
                <p:sp>
                  <p:nvSpPr>
                    <p:cNvPr id="45" name="Freeform: Shape 44">
                      <a:extLst>
                        <a:ext uri="{FF2B5EF4-FFF2-40B4-BE49-F238E27FC236}">
                          <a16:creationId xmlns:a16="http://schemas.microsoft.com/office/drawing/2014/main" id="{E0F04D74-C6DF-8459-5965-A1CCA08CC169}"/>
                        </a:ext>
                      </a:extLst>
                    </p:cNvPr>
                    <p:cNvSpPr/>
                    <p:nvPr/>
                  </p:nvSpPr>
                  <p:spPr>
                    <a:xfrm>
                      <a:off x="7377031" y="4811496"/>
                      <a:ext cx="63911" cy="1973"/>
                    </a:xfrm>
                    <a:custGeom>
                      <a:avLst/>
                      <a:gdLst>
                        <a:gd name="connsiteX0" fmla="*/ 0 w 63911"/>
                        <a:gd name="connsiteY0" fmla="*/ 0 h 1973"/>
                        <a:gd name="connsiteX1" fmla="*/ 63911 w 63911"/>
                        <a:gd name="connsiteY1" fmla="*/ 0 h 1973"/>
                      </a:gdLst>
                      <a:ahLst/>
                      <a:cxnLst>
                        <a:cxn ang="0">
                          <a:pos x="connsiteX0" y="connsiteY0"/>
                        </a:cxn>
                        <a:cxn ang="0">
                          <a:pos x="connsiteX1" y="connsiteY1"/>
                        </a:cxn>
                      </a:cxnLst>
                      <a:rect l="l" t="t" r="r" b="b"/>
                      <a:pathLst>
                        <a:path w="63911" h="1973">
                          <a:moveTo>
                            <a:pt x="0" y="0"/>
                          </a:moveTo>
                          <a:lnTo>
                            <a:pt x="63911" y="0"/>
                          </a:lnTo>
                        </a:path>
                      </a:pathLst>
                    </a:custGeom>
                    <a:ln w="12700" cap="rnd">
                      <a:solidFill>
                        <a:schemeClr val="accent2"/>
                      </a:solidFill>
                      <a:prstDash val="solid"/>
                      <a:miter/>
                    </a:ln>
                  </p:spPr>
                  <p:txBody>
                    <a:bodyPr rtlCol="0" anchor="ctr"/>
                    <a:lstStyle/>
                    <a:p>
                      <a:endParaRPr lang="en-IN"/>
                    </a:p>
                  </p:txBody>
                </p:sp>
                <p:sp>
                  <p:nvSpPr>
                    <p:cNvPr id="46" name="Freeform: Shape 45">
                      <a:extLst>
                        <a:ext uri="{FF2B5EF4-FFF2-40B4-BE49-F238E27FC236}">
                          <a16:creationId xmlns:a16="http://schemas.microsoft.com/office/drawing/2014/main" id="{9AE9755D-0757-404A-74B2-612CFC6B0319}"/>
                        </a:ext>
                      </a:extLst>
                    </p:cNvPr>
                    <p:cNvSpPr/>
                    <p:nvPr/>
                  </p:nvSpPr>
                  <p:spPr>
                    <a:xfrm>
                      <a:off x="7338297" y="4801394"/>
                      <a:ext cx="27229" cy="16653"/>
                    </a:xfrm>
                    <a:custGeom>
                      <a:avLst/>
                      <a:gdLst>
                        <a:gd name="connsiteX0" fmla="*/ 0 w 27229"/>
                        <a:gd name="connsiteY0" fmla="*/ 7005 h 16653"/>
                        <a:gd name="connsiteX1" fmla="*/ 10892 w 27229"/>
                        <a:gd name="connsiteY1" fmla="*/ 16654 h 16653"/>
                        <a:gd name="connsiteX2" fmla="*/ 27230 w 27229"/>
                        <a:gd name="connsiteY2" fmla="*/ 0 h 16653"/>
                      </a:gdLst>
                      <a:ahLst/>
                      <a:cxnLst>
                        <a:cxn ang="0">
                          <a:pos x="connsiteX0" y="connsiteY0"/>
                        </a:cxn>
                        <a:cxn ang="0">
                          <a:pos x="connsiteX1" y="connsiteY1"/>
                        </a:cxn>
                        <a:cxn ang="0">
                          <a:pos x="connsiteX2" y="connsiteY2"/>
                        </a:cxn>
                      </a:cxnLst>
                      <a:rect l="l" t="t" r="r" b="b"/>
                      <a:pathLst>
                        <a:path w="27229" h="16653">
                          <a:moveTo>
                            <a:pt x="0" y="7005"/>
                          </a:moveTo>
                          <a:lnTo>
                            <a:pt x="10892" y="16654"/>
                          </a:lnTo>
                          <a:lnTo>
                            <a:pt x="27230" y="0"/>
                          </a:lnTo>
                        </a:path>
                      </a:pathLst>
                    </a:custGeom>
                    <a:noFill/>
                    <a:ln w="12700" cap="rnd">
                      <a:solidFill>
                        <a:schemeClr val="accent2"/>
                      </a:solidFill>
                      <a:prstDash val="solid"/>
                      <a:miter/>
                    </a:ln>
                  </p:spPr>
                  <p:txBody>
                    <a:bodyPr rtlCol="0" anchor="ctr"/>
                    <a:lstStyle/>
                    <a:p>
                      <a:endParaRPr lang="en-IN"/>
                    </a:p>
                  </p:txBody>
                </p:sp>
              </p:grpSp>
            </p:grpSp>
            <p:sp>
              <p:nvSpPr>
                <p:cNvPr id="47" name="Freeform: Shape 46">
                  <a:extLst>
                    <a:ext uri="{FF2B5EF4-FFF2-40B4-BE49-F238E27FC236}">
                      <a16:creationId xmlns:a16="http://schemas.microsoft.com/office/drawing/2014/main" id="{FFF21F15-71EA-348E-B7E9-298719DAA106}"/>
                    </a:ext>
                  </a:extLst>
                </p:cNvPr>
                <p:cNvSpPr/>
                <p:nvPr/>
              </p:nvSpPr>
              <p:spPr>
                <a:xfrm>
                  <a:off x="7311205" y="4636968"/>
                  <a:ext cx="189485" cy="241419"/>
                </a:xfrm>
                <a:custGeom>
                  <a:avLst/>
                  <a:gdLst>
                    <a:gd name="connsiteX0" fmla="*/ 132934 w 189485"/>
                    <a:gd name="connsiteY0" fmla="*/ 0 h 241419"/>
                    <a:gd name="connsiteX1" fmla="*/ 189485 w 189485"/>
                    <a:gd name="connsiteY1" fmla="*/ 0 h 241419"/>
                    <a:gd name="connsiteX2" fmla="*/ 189485 w 189485"/>
                    <a:gd name="connsiteY2" fmla="*/ 241420 h 241419"/>
                    <a:gd name="connsiteX3" fmla="*/ 0 w 189485"/>
                    <a:gd name="connsiteY3" fmla="*/ 241420 h 241419"/>
                    <a:gd name="connsiteX4" fmla="*/ 0 w 189485"/>
                    <a:gd name="connsiteY4" fmla="*/ 0 h 241419"/>
                    <a:gd name="connsiteX5" fmla="*/ 56571 w 189485"/>
                    <a:gd name="connsiteY5" fmla="*/ 0 h 241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485" h="241419">
                      <a:moveTo>
                        <a:pt x="132934" y="0"/>
                      </a:moveTo>
                      <a:lnTo>
                        <a:pt x="189485" y="0"/>
                      </a:lnTo>
                      <a:lnTo>
                        <a:pt x="189485" y="241420"/>
                      </a:lnTo>
                      <a:lnTo>
                        <a:pt x="0" y="241420"/>
                      </a:lnTo>
                      <a:lnTo>
                        <a:pt x="0" y="0"/>
                      </a:lnTo>
                      <a:lnTo>
                        <a:pt x="56571" y="0"/>
                      </a:lnTo>
                    </a:path>
                  </a:pathLst>
                </a:custGeom>
                <a:noFill/>
                <a:ln w="12700" cap="flat">
                  <a:solidFill>
                    <a:schemeClr val="accent2"/>
                  </a:solidFill>
                  <a:prstDash val="solid"/>
                  <a:miter/>
                </a:ln>
              </p:spPr>
              <p:txBody>
                <a:bodyPr rtlCol="0" anchor="ctr"/>
                <a:lstStyle/>
                <a:p>
                  <a:endParaRPr lang="en-IN"/>
                </a:p>
              </p:txBody>
            </p:sp>
          </p:grpSp>
        </p:grpSp>
      </p:grpSp>
    </p:spTree>
    <p:extLst>
      <p:ext uri="{BB962C8B-B14F-4D97-AF65-F5344CB8AC3E}">
        <p14:creationId xmlns:p14="http://schemas.microsoft.com/office/powerpoint/2010/main" val="674832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F1D7E-1161-0ABF-3DFE-BFC6ADE10C74}"/>
            </a:ext>
          </a:extLst>
        </p:cNvPr>
        <p:cNvGrpSpPr/>
        <p:nvPr/>
      </p:nvGrpSpPr>
      <p:grpSpPr>
        <a:xfrm>
          <a:off x="0" y="0"/>
          <a:ext cx="0" cy="0"/>
          <a:chOff x="0" y="0"/>
          <a:chExt cx="0" cy="0"/>
        </a:xfrm>
      </p:grpSpPr>
      <p:graphicFrame>
        <p:nvGraphicFramePr>
          <p:cNvPr id="91" name="think-cell data - do not delete" hidden="1">
            <a:extLst>
              <a:ext uri="{FF2B5EF4-FFF2-40B4-BE49-F238E27FC236}">
                <a16:creationId xmlns:a16="http://schemas.microsoft.com/office/drawing/2014/main" id="{0DE3DFD4-81A9-CA5A-2C8F-58740FC41367}"/>
              </a:ext>
            </a:extLst>
          </p:cNvPr>
          <p:cNvGraphicFramePr>
            <a:graphicFrameLocks noChangeAspect="1"/>
          </p:cNvGraphicFramePr>
          <p:nvPr>
            <p:custDataLst>
              <p:tags r:id="rId1"/>
            </p:custDataLst>
          </p:nvPr>
        </p:nvGraphicFramePr>
        <p:xfrm>
          <a:off x="1786" y="167680"/>
          <a:ext cx="1787" cy="1787"/>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91" name="think-cell data - do not delete" hidden="1">
                        <a:extLst>
                          <a:ext uri="{FF2B5EF4-FFF2-40B4-BE49-F238E27FC236}">
                            <a16:creationId xmlns:a16="http://schemas.microsoft.com/office/drawing/2014/main" id="{0DE3DFD4-81A9-CA5A-2C8F-58740FC41367}"/>
                          </a:ext>
                        </a:extLst>
                      </p:cNvPr>
                      <p:cNvPicPr/>
                      <p:nvPr/>
                    </p:nvPicPr>
                    <p:blipFill>
                      <a:blip r:embed="rId5"/>
                      <a:stretch>
                        <a:fillRect/>
                      </a:stretch>
                    </p:blipFill>
                    <p:spPr>
                      <a:xfrm>
                        <a:off x="1786" y="167680"/>
                        <a:ext cx="1787" cy="1787"/>
                      </a:xfrm>
                      <a:prstGeom prst="rect">
                        <a:avLst/>
                      </a:prstGeom>
                    </p:spPr>
                  </p:pic>
                </p:oleObj>
              </mc:Fallback>
            </mc:AlternateContent>
          </a:graphicData>
        </a:graphic>
      </p:graphicFrame>
      <p:sp>
        <p:nvSpPr>
          <p:cNvPr id="11" name="Title 10">
            <a:extLst>
              <a:ext uri="{FF2B5EF4-FFF2-40B4-BE49-F238E27FC236}">
                <a16:creationId xmlns:a16="http://schemas.microsoft.com/office/drawing/2014/main" id="{8CEA2646-DAD7-4DA8-3954-1A69E64BDF0A}"/>
              </a:ext>
            </a:extLst>
          </p:cNvPr>
          <p:cNvSpPr>
            <a:spLocks noGrp="1"/>
          </p:cNvSpPr>
          <p:nvPr>
            <p:ph type="title"/>
          </p:nvPr>
        </p:nvSpPr>
        <p:spPr>
          <a:xfrm>
            <a:off x="228600" y="209550"/>
            <a:ext cx="10515600" cy="822960"/>
          </a:xfrm>
        </p:spPr>
        <p:txBody>
          <a:bodyPr/>
          <a:lstStyle/>
          <a:p>
            <a:r>
              <a:rPr lang="en-US" sz="2800" dirty="0"/>
              <a:t>SME Approach – Step </a:t>
            </a:r>
            <a:r>
              <a:rPr lang="en-US" sz="2800" dirty="0">
                <a:solidFill>
                  <a:schemeClr val="accent1"/>
                </a:solidFill>
              </a:rPr>
              <a:t>5</a:t>
            </a:r>
            <a:r>
              <a:rPr lang="en-US" sz="2800" dirty="0"/>
              <a:t> : Assess Materiality of Topics</a:t>
            </a:r>
            <a:endParaRPr lang="en-IN" sz="2800" dirty="0"/>
          </a:p>
        </p:txBody>
      </p:sp>
      <p:sp>
        <p:nvSpPr>
          <p:cNvPr id="14" name="Slide Number Placeholder 7">
            <a:extLst>
              <a:ext uri="{FF2B5EF4-FFF2-40B4-BE49-F238E27FC236}">
                <a16:creationId xmlns:a16="http://schemas.microsoft.com/office/drawing/2014/main" id="{BEE72F97-4B6F-B32D-3CA9-71FB56E89F59}"/>
              </a:ext>
            </a:extLst>
          </p:cNvPr>
          <p:cNvSpPr txBox="1">
            <a:spLocks/>
          </p:cNvSpPr>
          <p:nvPr/>
        </p:nvSpPr>
        <p:spPr>
          <a:xfrm>
            <a:off x="13137356" y="7698582"/>
            <a:ext cx="350044" cy="204787"/>
          </a:xfrm>
          <a:prstGeom prst="rect">
            <a:avLst/>
          </a:prstGeom>
        </p:spPr>
        <p:txBody>
          <a:bodyPr vert="horz" lIns="0" tIns="0" rIns="0" bIns="0" rtlCol="0" anchor="ctr">
            <a:noAutofit/>
          </a:bodyPr>
          <a:lstStyle>
            <a:defPPr>
              <a:defRPr lang="en-US"/>
            </a:defPPr>
            <a:lvl1pPr marL="0" algn="r"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0093AC6-D8BC-4307-9153-60BFBEFFF972}" type="slidenum">
              <a:rPr lang="en-IN" smtClean="0"/>
              <a:pPr/>
              <a:t>13</a:t>
            </a:fld>
            <a:endParaRPr lang="en-IN" dirty="0"/>
          </a:p>
        </p:txBody>
      </p:sp>
      <p:graphicFrame>
        <p:nvGraphicFramePr>
          <p:cNvPr id="62" name="Table 61">
            <a:extLst>
              <a:ext uri="{FF2B5EF4-FFF2-40B4-BE49-F238E27FC236}">
                <a16:creationId xmlns:a16="http://schemas.microsoft.com/office/drawing/2014/main" id="{407C49F6-0BE5-C99D-7C32-1A9B72B941E0}"/>
              </a:ext>
            </a:extLst>
          </p:cNvPr>
          <p:cNvGraphicFramePr>
            <a:graphicFrameLocks noGrp="1"/>
          </p:cNvGraphicFramePr>
          <p:nvPr>
            <p:extLst>
              <p:ext uri="{D42A27DB-BD31-4B8C-83A1-F6EECF244321}">
                <p14:modId xmlns:p14="http://schemas.microsoft.com/office/powerpoint/2010/main" val="2545323742"/>
              </p:ext>
            </p:extLst>
          </p:nvPr>
        </p:nvGraphicFramePr>
        <p:xfrm>
          <a:off x="9115425" y="4380696"/>
          <a:ext cx="4295775" cy="2476420"/>
        </p:xfrm>
        <a:graphic>
          <a:graphicData uri="http://schemas.openxmlformats.org/drawingml/2006/table">
            <a:tbl>
              <a:tblPr firstRow="1" bandRow="1">
                <a:tableStyleId>{5C22544A-7EE6-4342-B048-85BDC9FD1C3A}</a:tableStyleId>
              </a:tblPr>
              <a:tblGrid>
                <a:gridCol w="859155">
                  <a:extLst>
                    <a:ext uri="{9D8B030D-6E8A-4147-A177-3AD203B41FA5}">
                      <a16:colId xmlns:a16="http://schemas.microsoft.com/office/drawing/2014/main" val="812813028"/>
                    </a:ext>
                  </a:extLst>
                </a:gridCol>
                <a:gridCol w="859155">
                  <a:extLst>
                    <a:ext uri="{9D8B030D-6E8A-4147-A177-3AD203B41FA5}">
                      <a16:colId xmlns:a16="http://schemas.microsoft.com/office/drawing/2014/main" val="3016610764"/>
                    </a:ext>
                  </a:extLst>
                </a:gridCol>
                <a:gridCol w="859155">
                  <a:extLst>
                    <a:ext uri="{9D8B030D-6E8A-4147-A177-3AD203B41FA5}">
                      <a16:colId xmlns:a16="http://schemas.microsoft.com/office/drawing/2014/main" val="221630403"/>
                    </a:ext>
                  </a:extLst>
                </a:gridCol>
                <a:gridCol w="859155">
                  <a:extLst>
                    <a:ext uri="{9D8B030D-6E8A-4147-A177-3AD203B41FA5}">
                      <a16:colId xmlns:a16="http://schemas.microsoft.com/office/drawing/2014/main" val="2168500398"/>
                    </a:ext>
                  </a:extLst>
                </a:gridCol>
                <a:gridCol w="859155">
                  <a:extLst>
                    <a:ext uri="{9D8B030D-6E8A-4147-A177-3AD203B41FA5}">
                      <a16:colId xmlns:a16="http://schemas.microsoft.com/office/drawing/2014/main" val="70455327"/>
                    </a:ext>
                  </a:extLst>
                </a:gridCol>
              </a:tblGrid>
              <a:tr h="495284">
                <a:tc>
                  <a:txBody>
                    <a:bodyPr/>
                    <a:lstStyle/>
                    <a:p>
                      <a:endParaRPr lang="en-US" sz="100" dirty="0"/>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95000"/>
                      </a:schemeClr>
                    </a:solidFill>
                  </a:tcPr>
                </a:tc>
                <a:tc>
                  <a:txBody>
                    <a:bodyPr/>
                    <a:lstStyle/>
                    <a:p>
                      <a:endParaRPr lang="en-US" sz="100" dirty="0"/>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95000"/>
                      </a:schemeClr>
                    </a:solidFill>
                  </a:tcPr>
                </a:tc>
                <a:tc>
                  <a:txBody>
                    <a:bodyPr/>
                    <a:lstStyle/>
                    <a:p>
                      <a:endParaRPr lang="en-US" sz="100" dirty="0"/>
                    </a:p>
                    <a:p>
                      <a:endParaRPr lang="en-US" sz="100" dirty="0"/>
                    </a:p>
                    <a:p>
                      <a:endParaRPr lang="en-US" sz="100" dirty="0"/>
                    </a:p>
                    <a:p>
                      <a:endParaRPr lang="en-US" sz="100" dirty="0"/>
                    </a:p>
                    <a:p>
                      <a:endParaRPr lang="en-US" sz="100" dirty="0"/>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95000"/>
                      </a:schemeClr>
                    </a:solidFill>
                  </a:tcPr>
                </a:tc>
                <a:tc>
                  <a:txBody>
                    <a:bodyPr/>
                    <a:lstStyle/>
                    <a:p>
                      <a:endParaRPr lang="en-US" sz="100" dirty="0"/>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85000"/>
                      </a:schemeClr>
                    </a:solidFill>
                  </a:tcPr>
                </a:tc>
                <a:tc>
                  <a:txBody>
                    <a:bodyPr/>
                    <a:lstStyle/>
                    <a:p>
                      <a:endParaRPr lang="en-US" sz="100" dirty="0"/>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18944252"/>
                  </a:ext>
                </a:extLst>
              </a:tr>
              <a:tr h="495284">
                <a:tc>
                  <a:txBody>
                    <a:bodyPr/>
                    <a:lstStyle/>
                    <a:p>
                      <a:endParaRPr lang="en-US" sz="100" kern="1200" dirty="0">
                        <a:solidFill>
                          <a:schemeClr val="dk1"/>
                        </a:solidFill>
                        <a:latin typeface="+mn-lt"/>
                        <a:ea typeface="+mn-ea"/>
                        <a:cs typeface="+mn-cs"/>
                      </a:endParaRPr>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95000"/>
                      </a:schemeClr>
                    </a:solidFill>
                  </a:tcPr>
                </a:tc>
                <a:tc>
                  <a:txBody>
                    <a:bodyPr/>
                    <a:lstStyle/>
                    <a:p>
                      <a:endParaRPr lang="en-US" sz="100" kern="1200" dirty="0">
                        <a:solidFill>
                          <a:schemeClr val="dk1"/>
                        </a:solidFill>
                        <a:latin typeface="+mn-lt"/>
                        <a:ea typeface="+mn-ea"/>
                        <a:cs typeface="+mn-cs"/>
                      </a:endParaRPr>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95000"/>
                      </a:schemeClr>
                    </a:solidFill>
                  </a:tcPr>
                </a:tc>
                <a:tc>
                  <a:txBody>
                    <a:bodyPr/>
                    <a:lstStyle/>
                    <a:p>
                      <a:endParaRPr lang="en-US" sz="100" kern="1200" dirty="0">
                        <a:solidFill>
                          <a:schemeClr val="dk1"/>
                        </a:solidFill>
                        <a:latin typeface="+mn-lt"/>
                        <a:ea typeface="+mn-ea"/>
                        <a:cs typeface="+mn-cs"/>
                      </a:endParaRPr>
                    </a:p>
                    <a:p>
                      <a:endParaRPr lang="en-US" sz="100" kern="1200" dirty="0">
                        <a:solidFill>
                          <a:schemeClr val="dk1"/>
                        </a:solidFill>
                        <a:latin typeface="+mn-lt"/>
                        <a:ea typeface="+mn-ea"/>
                        <a:cs typeface="+mn-cs"/>
                      </a:endParaRPr>
                    </a:p>
                    <a:p>
                      <a:endParaRPr lang="en-US" sz="100" kern="1200" dirty="0">
                        <a:solidFill>
                          <a:schemeClr val="dk1"/>
                        </a:solidFill>
                        <a:latin typeface="+mn-lt"/>
                        <a:ea typeface="+mn-ea"/>
                        <a:cs typeface="+mn-cs"/>
                      </a:endParaRPr>
                    </a:p>
                    <a:p>
                      <a:endParaRPr lang="en-US" sz="100" kern="1200" dirty="0">
                        <a:solidFill>
                          <a:schemeClr val="dk1"/>
                        </a:solidFill>
                        <a:latin typeface="+mn-lt"/>
                        <a:ea typeface="+mn-ea"/>
                        <a:cs typeface="+mn-cs"/>
                      </a:endParaRPr>
                    </a:p>
                    <a:p>
                      <a:endParaRPr lang="en-US" sz="100" kern="1200" dirty="0">
                        <a:solidFill>
                          <a:schemeClr val="dk1"/>
                        </a:solidFill>
                        <a:latin typeface="+mn-lt"/>
                        <a:ea typeface="+mn-ea"/>
                        <a:cs typeface="+mn-cs"/>
                      </a:endParaRPr>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95000"/>
                      </a:schemeClr>
                    </a:solidFill>
                  </a:tcPr>
                </a:tc>
                <a:tc>
                  <a:txBody>
                    <a:bodyPr/>
                    <a:lstStyle/>
                    <a:p>
                      <a:endParaRPr lang="en-US" sz="100" kern="1200" dirty="0">
                        <a:solidFill>
                          <a:schemeClr val="dk1"/>
                        </a:solidFill>
                        <a:latin typeface="+mn-lt"/>
                        <a:ea typeface="+mn-ea"/>
                        <a:cs typeface="+mn-cs"/>
                      </a:endParaRPr>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95000"/>
                      </a:schemeClr>
                    </a:solidFill>
                  </a:tcPr>
                </a:tc>
                <a:tc>
                  <a:txBody>
                    <a:bodyPr/>
                    <a:lstStyle/>
                    <a:p>
                      <a:endParaRPr lang="en-US" sz="100" dirty="0"/>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693664323"/>
                  </a:ext>
                </a:extLst>
              </a:tr>
              <a:tr h="495284">
                <a:tc>
                  <a:txBody>
                    <a:bodyPr/>
                    <a:lstStyle/>
                    <a:p>
                      <a:endParaRPr lang="en-US" sz="100" dirty="0"/>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95000"/>
                      </a:schemeClr>
                    </a:solidFill>
                  </a:tcPr>
                </a:tc>
                <a:tc>
                  <a:txBody>
                    <a:bodyPr/>
                    <a:lstStyle/>
                    <a:p>
                      <a:endParaRPr lang="en-US" sz="100" dirty="0"/>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95000"/>
                      </a:schemeClr>
                    </a:solidFill>
                  </a:tcPr>
                </a:tc>
                <a:tc>
                  <a:txBody>
                    <a:bodyPr/>
                    <a:lstStyle/>
                    <a:p>
                      <a:endParaRPr lang="en-US" sz="100" dirty="0"/>
                    </a:p>
                    <a:p>
                      <a:endParaRPr lang="en-US" sz="100" dirty="0"/>
                    </a:p>
                    <a:p>
                      <a:endParaRPr lang="en-US" sz="100" dirty="0"/>
                    </a:p>
                    <a:p>
                      <a:endParaRPr lang="en-US" sz="100" dirty="0"/>
                    </a:p>
                    <a:p>
                      <a:endParaRPr lang="en-US" sz="100" dirty="0"/>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95000"/>
                      </a:schemeClr>
                    </a:solidFill>
                  </a:tcPr>
                </a:tc>
                <a:tc>
                  <a:txBody>
                    <a:bodyPr/>
                    <a:lstStyle/>
                    <a:p>
                      <a:endParaRPr lang="en-US" sz="100" dirty="0"/>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95000"/>
                      </a:schemeClr>
                    </a:solidFill>
                  </a:tcPr>
                </a:tc>
                <a:tc>
                  <a:txBody>
                    <a:bodyPr/>
                    <a:lstStyle/>
                    <a:p>
                      <a:endParaRPr lang="en-US" sz="100" dirty="0"/>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74912119"/>
                  </a:ext>
                </a:extLst>
              </a:tr>
              <a:tr h="495284">
                <a:tc>
                  <a:txBody>
                    <a:bodyPr/>
                    <a:lstStyle/>
                    <a:p>
                      <a:endParaRPr lang="en-US" sz="100" dirty="0"/>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95000"/>
                      </a:schemeClr>
                    </a:solidFill>
                  </a:tcPr>
                </a:tc>
                <a:tc>
                  <a:txBody>
                    <a:bodyPr/>
                    <a:lstStyle/>
                    <a:p>
                      <a:endParaRPr lang="en-US" sz="100" dirty="0"/>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95000"/>
                      </a:schemeClr>
                    </a:solidFill>
                  </a:tcPr>
                </a:tc>
                <a:tc>
                  <a:txBody>
                    <a:bodyPr/>
                    <a:lstStyle/>
                    <a:p>
                      <a:endParaRPr lang="en-US" sz="100" dirty="0"/>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95000"/>
                      </a:schemeClr>
                    </a:solidFill>
                  </a:tcPr>
                </a:tc>
                <a:tc>
                  <a:txBody>
                    <a:bodyPr/>
                    <a:lstStyle/>
                    <a:p>
                      <a:endParaRPr lang="en-US" sz="100" dirty="0"/>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95000"/>
                      </a:schemeClr>
                    </a:solidFill>
                  </a:tcPr>
                </a:tc>
                <a:tc>
                  <a:txBody>
                    <a:bodyPr/>
                    <a:lstStyle/>
                    <a:p>
                      <a:endParaRPr lang="en-US" sz="100" dirty="0"/>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73108024"/>
                  </a:ext>
                </a:extLst>
              </a:tr>
              <a:tr h="495284">
                <a:tc>
                  <a:txBody>
                    <a:bodyPr/>
                    <a:lstStyle/>
                    <a:p>
                      <a:endParaRPr lang="en-US" sz="100" dirty="0"/>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95000"/>
                      </a:schemeClr>
                    </a:solidFill>
                  </a:tcPr>
                </a:tc>
                <a:tc>
                  <a:txBody>
                    <a:bodyPr/>
                    <a:lstStyle/>
                    <a:p>
                      <a:endParaRPr lang="en-US" sz="100" dirty="0"/>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95000"/>
                      </a:schemeClr>
                    </a:solidFill>
                  </a:tcPr>
                </a:tc>
                <a:tc>
                  <a:txBody>
                    <a:bodyPr/>
                    <a:lstStyle/>
                    <a:p>
                      <a:endParaRPr lang="en-US" sz="100" dirty="0"/>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95000"/>
                      </a:schemeClr>
                    </a:solidFill>
                  </a:tcPr>
                </a:tc>
                <a:tc>
                  <a:txBody>
                    <a:bodyPr/>
                    <a:lstStyle/>
                    <a:p>
                      <a:endParaRPr lang="en-US" sz="100" dirty="0"/>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95000"/>
                      </a:schemeClr>
                    </a:solidFill>
                  </a:tcPr>
                </a:tc>
                <a:tc>
                  <a:txBody>
                    <a:bodyPr/>
                    <a:lstStyle/>
                    <a:p>
                      <a:endParaRPr lang="en-US" sz="100" dirty="0"/>
                    </a:p>
                  </a:txBody>
                  <a:tcPr marL="102870" marR="102870" marT="51435" marB="51435">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05367259"/>
                  </a:ext>
                </a:extLst>
              </a:tr>
            </a:tbl>
          </a:graphicData>
        </a:graphic>
      </p:graphicFrame>
      <p:grpSp>
        <p:nvGrpSpPr>
          <p:cNvPr id="109" name="Group 108">
            <a:extLst>
              <a:ext uri="{FF2B5EF4-FFF2-40B4-BE49-F238E27FC236}">
                <a16:creationId xmlns:a16="http://schemas.microsoft.com/office/drawing/2014/main" id="{7B367292-6711-A853-E97D-518496AEA113}"/>
              </a:ext>
            </a:extLst>
          </p:cNvPr>
          <p:cNvGrpSpPr/>
          <p:nvPr/>
        </p:nvGrpSpPr>
        <p:grpSpPr>
          <a:xfrm>
            <a:off x="217487" y="1328738"/>
            <a:ext cx="13269913" cy="6229350"/>
            <a:chOff x="217487" y="1328738"/>
            <a:chExt cx="13269913" cy="6229350"/>
          </a:xfrm>
        </p:grpSpPr>
        <p:sp>
          <p:nvSpPr>
            <p:cNvPr id="2" name="Rectangle 1">
              <a:extLst>
                <a:ext uri="{FF2B5EF4-FFF2-40B4-BE49-F238E27FC236}">
                  <a16:creationId xmlns:a16="http://schemas.microsoft.com/office/drawing/2014/main" id="{94391179-705C-D882-967E-E5BB1A195FD3}"/>
                </a:ext>
              </a:extLst>
            </p:cNvPr>
            <p:cNvSpPr/>
            <p:nvPr/>
          </p:nvSpPr>
          <p:spPr>
            <a:xfrm>
              <a:off x="217488" y="1328738"/>
              <a:ext cx="1908492" cy="8229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r>
                <a:rPr lang="en-IN" sz="1400" b="1" dirty="0"/>
                <a:t>Description</a:t>
              </a:r>
            </a:p>
          </p:txBody>
        </p:sp>
        <p:sp>
          <p:nvSpPr>
            <p:cNvPr id="6" name="Rectangle 5">
              <a:extLst>
                <a:ext uri="{FF2B5EF4-FFF2-40B4-BE49-F238E27FC236}">
                  <a16:creationId xmlns:a16="http://schemas.microsoft.com/office/drawing/2014/main" id="{CBE13314-DA02-583E-5B92-409F95B401B4}"/>
                </a:ext>
              </a:extLst>
            </p:cNvPr>
            <p:cNvSpPr/>
            <p:nvPr/>
          </p:nvSpPr>
          <p:spPr>
            <a:xfrm>
              <a:off x="217488" y="2268538"/>
              <a:ext cx="1908492" cy="8229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r>
                <a:rPr lang="en-IN" sz="1400" b="1" dirty="0"/>
                <a:t>Who is Involved</a:t>
              </a:r>
            </a:p>
          </p:txBody>
        </p:sp>
        <p:sp>
          <p:nvSpPr>
            <p:cNvPr id="8" name="Rectangle 7">
              <a:extLst>
                <a:ext uri="{FF2B5EF4-FFF2-40B4-BE49-F238E27FC236}">
                  <a16:creationId xmlns:a16="http://schemas.microsoft.com/office/drawing/2014/main" id="{DDB94EF7-E03D-FA12-7E46-647252E01E0B}"/>
                </a:ext>
              </a:extLst>
            </p:cNvPr>
            <p:cNvSpPr/>
            <p:nvPr/>
          </p:nvSpPr>
          <p:spPr>
            <a:xfrm>
              <a:off x="2125980" y="1328738"/>
              <a:ext cx="11361420" cy="82296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Evaluate each shortlisted topic across both impact and financial materiality dimensions using stakeholder input, evidence, </a:t>
              </a:r>
              <a:br>
                <a:rPr lang="en-US" sz="1400" dirty="0">
                  <a:solidFill>
                    <a:schemeClr val="tx1"/>
                  </a:solidFill>
                </a:rPr>
              </a:br>
              <a:r>
                <a:rPr lang="en-US" sz="1400" dirty="0">
                  <a:solidFill>
                    <a:schemeClr val="tx1"/>
                  </a:solidFill>
                </a:rPr>
                <a:t>and scoring approaches</a:t>
              </a:r>
            </a:p>
          </p:txBody>
        </p:sp>
        <p:sp>
          <p:nvSpPr>
            <p:cNvPr id="9" name="Rectangle 8">
              <a:extLst>
                <a:ext uri="{FF2B5EF4-FFF2-40B4-BE49-F238E27FC236}">
                  <a16:creationId xmlns:a16="http://schemas.microsoft.com/office/drawing/2014/main" id="{6B917B01-30FD-01B5-7CF7-A352BBC37ACC}"/>
                </a:ext>
              </a:extLst>
            </p:cNvPr>
            <p:cNvSpPr/>
            <p:nvPr/>
          </p:nvSpPr>
          <p:spPr>
            <a:xfrm>
              <a:off x="2125980" y="2268538"/>
              <a:ext cx="7460933" cy="82296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Core team of 3-4, incl. sustainability lead, operations/finance/stakeholder reps</a:t>
              </a:r>
            </a:p>
          </p:txBody>
        </p:sp>
        <p:sp>
          <p:nvSpPr>
            <p:cNvPr id="12" name="Rectangle 11">
              <a:extLst>
                <a:ext uri="{FF2B5EF4-FFF2-40B4-BE49-F238E27FC236}">
                  <a16:creationId xmlns:a16="http://schemas.microsoft.com/office/drawing/2014/main" id="{E753FCBE-D4FE-FE43-4635-29E89A0754A0}"/>
                </a:ext>
              </a:extLst>
            </p:cNvPr>
            <p:cNvSpPr/>
            <p:nvPr/>
          </p:nvSpPr>
          <p:spPr>
            <a:xfrm>
              <a:off x="9719628" y="2268538"/>
              <a:ext cx="1908492" cy="8229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r>
                <a:rPr lang="en-IN" sz="1400" b="1" dirty="0"/>
                <a:t>Duration</a:t>
              </a:r>
            </a:p>
          </p:txBody>
        </p:sp>
        <p:sp>
          <p:nvSpPr>
            <p:cNvPr id="15" name="Rectangle 14">
              <a:extLst>
                <a:ext uri="{FF2B5EF4-FFF2-40B4-BE49-F238E27FC236}">
                  <a16:creationId xmlns:a16="http://schemas.microsoft.com/office/drawing/2014/main" id="{C87828F5-572E-C79E-9175-0E796914B97D}"/>
                </a:ext>
              </a:extLst>
            </p:cNvPr>
            <p:cNvSpPr/>
            <p:nvPr/>
          </p:nvSpPr>
          <p:spPr>
            <a:xfrm>
              <a:off x="11628121" y="2268538"/>
              <a:ext cx="1856104" cy="82296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400" dirty="0">
                  <a:solidFill>
                    <a:schemeClr val="tx1"/>
                  </a:solidFill>
                </a:rPr>
                <a:t>2-6 hours</a:t>
              </a:r>
            </a:p>
          </p:txBody>
        </p:sp>
        <p:sp>
          <p:nvSpPr>
            <p:cNvPr id="16" name="Rectangle 15">
              <a:extLst>
                <a:ext uri="{FF2B5EF4-FFF2-40B4-BE49-F238E27FC236}">
                  <a16:creationId xmlns:a16="http://schemas.microsoft.com/office/drawing/2014/main" id="{F2368A46-43C3-326B-4DD4-11F31DB8ED06}"/>
                </a:ext>
              </a:extLst>
            </p:cNvPr>
            <p:cNvSpPr/>
            <p:nvPr/>
          </p:nvSpPr>
          <p:spPr>
            <a:xfrm>
              <a:off x="217488" y="3568542"/>
              <a:ext cx="13266737" cy="708491"/>
            </a:xfrm>
            <a:prstGeom prst="rect">
              <a:avLst/>
            </a:prstGeom>
            <a:solidFill>
              <a:schemeClr val="accent2"/>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TextBox 16">
              <a:extLst>
                <a:ext uri="{FF2B5EF4-FFF2-40B4-BE49-F238E27FC236}">
                  <a16:creationId xmlns:a16="http://schemas.microsoft.com/office/drawing/2014/main" id="{2BA54099-ED6C-D0F8-FEA5-2843159C1BCF}"/>
                </a:ext>
              </a:extLst>
            </p:cNvPr>
            <p:cNvSpPr txBox="1"/>
            <p:nvPr/>
          </p:nvSpPr>
          <p:spPr>
            <a:xfrm>
              <a:off x="1524646" y="3979128"/>
              <a:ext cx="535403" cy="215444"/>
            </a:xfrm>
            <a:prstGeom prst="rect">
              <a:avLst/>
            </a:prstGeom>
            <a:noFill/>
          </p:spPr>
          <p:txBody>
            <a:bodyPr wrap="none" lIns="0" tIns="0" rIns="0" bIns="0" rtlCol="0" anchor="ctr">
              <a:spAutoFit/>
            </a:bodyPr>
            <a:lstStyle/>
            <a:p>
              <a:pPr algn="ctr"/>
              <a:r>
                <a:rPr lang="en-IN" sz="1400" b="1" dirty="0">
                  <a:solidFill>
                    <a:schemeClr val="bg1"/>
                  </a:solidFill>
                </a:rPr>
                <a:t>Inputs</a:t>
              </a:r>
            </a:p>
          </p:txBody>
        </p:sp>
        <p:sp>
          <p:nvSpPr>
            <p:cNvPr id="18" name="Rectangle 17">
              <a:extLst>
                <a:ext uri="{FF2B5EF4-FFF2-40B4-BE49-F238E27FC236}">
                  <a16:creationId xmlns:a16="http://schemas.microsoft.com/office/drawing/2014/main" id="{94B6245A-EA7C-B725-A369-1E857A249E63}"/>
                </a:ext>
              </a:extLst>
            </p:cNvPr>
            <p:cNvSpPr/>
            <p:nvPr/>
          </p:nvSpPr>
          <p:spPr>
            <a:xfrm>
              <a:off x="217487" y="4277032"/>
              <a:ext cx="3149720" cy="3281056"/>
            </a:xfrm>
            <a:prstGeom prst="rect">
              <a:avLst/>
            </a:prstGeom>
            <a:no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90000" bIns="90000" rtlCol="0" anchor="t"/>
            <a:lstStyle/>
            <a:p>
              <a:pPr marL="252000" indent="-252000">
                <a:spcAft>
                  <a:spcPts val="600"/>
                </a:spcAft>
                <a:buFont typeface="Arial" panose="020B0604020202020204" pitchFamily="34" charset="0"/>
                <a:buChar char="•"/>
              </a:pPr>
              <a:r>
                <a:rPr lang="en-US" sz="1400" dirty="0">
                  <a:solidFill>
                    <a:schemeClr val="tx1"/>
                  </a:solidFill>
                </a:rPr>
                <a:t>Shortlisted topics from Step 4</a:t>
              </a:r>
            </a:p>
            <a:p>
              <a:pPr marL="252000" indent="-252000">
                <a:spcAft>
                  <a:spcPts val="600"/>
                </a:spcAft>
                <a:buFont typeface="Arial" panose="020B0604020202020204" pitchFamily="34" charset="0"/>
                <a:buChar char="•"/>
              </a:pPr>
              <a:r>
                <a:rPr lang="en-US" sz="1400" dirty="0">
                  <a:solidFill>
                    <a:schemeClr val="tx1"/>
                  </a:solidFill>
                </a:rPr>
                <a:t>Stakeholder input from Step 2 (representatives)</a:t>
              </a:r>
            </a:p>
            <a:p>
              <a:pPr marL="252000" indent="-252000">
                <a:spcAft>
                  <a:spcPts val="600"/>
                </a:spcAft>
                <a:buFont typeface="Arial" panose="020B0604020202020204" pitchFamily="34" charset="0"/>
                <a:buChar char="•"/>
              </a:pPr>
              <a:r>
                <a:rPr lang="en-US" sz="1400" dirty="0">
                  <a:solidFill>
                    <a:schemeClr val="tx1"/>
                  </a:solidFill>
                </a:rPr>
                <a:t>Business context and value chain understanding from Step 1</a:t>
              </a:r>
            </a:p>
            <a:p>
              <a:pPr marL="252000" indent="-252000">
                <a:spcAft>
                  <a:spcPts val="600"/>
                </a:spcAft>
                <a:buFont typeface="Arial" panose="020B0604020202020204" pitchFamily="34" charset="0"/>
                <a:buChar char="•"/>
              </a:pPr>
              <a:r>
                <a:rPr lang="en-US" sz="1400" dirty="0">
                  <a:solidFill>
                    <a:schemeClr val="tx1"/>
                  </a:solidFill>
                </a:rPr>
                <a:t>Internal risk assessments and financial data</a:t>
              </a:r>
            </a:p>
            <a:p>
              <a:pPr marL="252000" indent="-252000">
                <a:spcAft>
                  <a:spcPts val="600"/>
                </a:spcAft>
                <a:buFont typeface="Arial" panose="020B0604020202020204" pitchFamily="34" charset="0"/>
                <a:buChar char="•"/>
              </a:pPr>
              <a:r>
                <a:rPr lang="en-US" sz="1400" dirty="0">
                  <a:solidFill>
                    <a:schemeClr val="tx1"/>
                  </a:solidFill>
                </a:rPr>
                <a:t>External sector research and benchmarking data</a:t>
              </a:r>
            </a:p>
          </p:txBody>
        </p:sp>
        <p:sp>
          <p:nvSpPr>
            <p:cNvPr id="19" name="Rectangle 18">
              <a:extLst>
                <a:ext uri="{FF2B5EF4-FFF2-40B4-BE49-F238E27FC236}">
                  <a16:creationId xmlns:a16="http://schemas.microsoft.com/office/drawing/2014/main" id="{1ECF769A-F16F-15BD-2B17-FF1F2C9E9FED}"/>
                </a:ext>
              </a:extLst>
            </p:cNvPr>
            <p:cNvSpPr/>
            <p:nvPr/>
          </p:nvSpPr>
          <p:spPr>
            <a:xfrm>
              <a:off x="3589827" y="4277032"/>
              <a:ext cx="3149720" cy="3281056"/>
            </a:xfrm>
            <a:prstGeom prst="rect">
              <a:avLst/>
            </a:prstGeom>
            <a:no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90000" bIns="90000" rtlCol="0" anchor="t"/>
            <a:lstStyle/>
            <a:p>
              <a:pPr marL="252000" indent="-252000">
                <a:spcAft>
                  <a:spcPts val="600"/>
                </a:spcAft>
                <a:buFont typeface="Arial" panose="020B0604020202020204" pitchFamily="34" charset="0"/>
                <a:buChar char="•"/>
              </a:pPr>
              <a:r>
                <a:rPr lang="en-US" sz="1400" dirty="0">
                  <a:solidFill>
                    <a:schemeClr val="tx1"/>
                  </a:solidFill>
                </a:rPr>
                <a:t>Workshop using structured assessment questions and heat map method (1- 5 scoring) based on stakeholder representative input</a:t>
              </a:r>
            </a:p>
          </p:txBody>
        </p:sp>
        <p:sp>
          <p:nvSpPr>
            <p:cNvPr id="20" name="Rectangle 19">
              <a:extLst>
                <a:ext uri="{FF2B5EF4-FFF2-40B4-BE49-F238E27FC236}">
                  <a16:creationId xmlns:a16="http://schemas.microsoft.com/office/drawing/2014/main" id="{61753916-E415-DD75-6A32-AE1F3A6F7E2F}"/>
                </a:ext>
              </a:extLst>
            </p:cNvPr>
            <p:cNvSpPr/>
            <p:nvPr/>
          </p:nvSpPr>
          <p:spPr>
            <a:xfrm>
              <a:off x="6962165" y="4277032"/>
              <a:ext cx="6522060" cy="3281056"/>
            </a:xfrm>
            <a:prstGeom prst="rect">
              <a:avLst/>
            </a:prstGeom>
            <a:no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90000" bIns="90000" rtlCol="0" anchor="t"/>
            <a:lstStyle/>
            <a:p>
              <a:pPr marL="285750" indent="-285750">
                <a:buFont typeface="Arial" panose="020B0604020202020204" pitchFamily="34" charset="0"/>
                <a:buChar char="•"/>
              </a:pPr>
              <a:endParaRPr lang="en-IN" sz="1400" dirty="0">
                <a:solidFill>
                  <a:schemeClr val="tx1"/>
                </a:solidFill>
              </a:endParaRPr>
            </a:p>
          </p:txBody>
        </p:sp>
        <p:sp>
          <p:nvSpPr>
            <p:cNvPr id="23" name="TextBox 22">
              <a:extLst>
                <a:ext uri="{FF2B5EF4-FFF2-40B4-BE49-F238E27FC236}">
                  <a16:creationId xmlns:a16="http://schemas.microsoft.com/office/drawing/2014/main" id="{5AED2DF9-6BF4-E903-6F0C-3F2708C74846}"/>
                </a:ext>
              </a:extLst>
            </p:cNvPr>
            <p:cNvSpPr txBox="1"/>
            <p:nvPr/>
          </p:nvSpPr>
          <p:spPr>
            <a:xfrm>
              <a:off x="4836871" y="3979128"/>
              <a:ext cx="655629" cy="215444"/>
            </a:xfrm>
            <a:prstGeom prst="rect">
              <a:avLst/>
            </a:prstGeom>
            <a:noFill/>
          </p:spPr>
          <p:txBody>
            <a:bodyPr wrap="none" lIns="0" tIns="0" rIns="0" bIns="0" rtlCol="0" anchor="ctr">
              <a:spAutoFit/>
            </a:bodyPr>
            <a:lstStyle/>
            <a:p>
              <a:pPr algn="ctr"/>
              <a:r>
                <a:rPr lang="en-IN" sz="1400" b="1" dirty="0">
                  <a:solidFill>
                    <a:schemeClr val="bg1"/>
                  </a:solidFill>
                </a:rPr>
                <a:t>Actions</a:t>
              </a:r>
            </a:p>
          </p:txBody>
        </p:sp>
        <p:grpSp>
          <p:nvGrpSpPr>
            <p:cNvPr id="36" name="Group 35">
              <a:extLst>
                <a:ext uri="{FF2B5EF4-FFF2-40B4-BE49-F238E27FC236}">
                  <a16:creationId xmlns:a16="http://schemas.microsoft.com/office/drawing/2014/main" id="{553D7B0C-E05C-04F7-2FA9-6B16A0F63DC5}"/>
                </a:ext>
              </a:extLst>
            </p:cNvPr>
            <p:cNvGrpSpPr/>
            <p:nvPr/>
          </p:nvGrpSpPr>
          <p:grpSpPr>
            <a:xfrm>
              <a:off x="3478517" y="3687142"/>
              <a:ext cx="3372340" cy="471291"/>
              <a:chOff x="3478517" y="3316084"/>
              <a:chExt cx="3372340" cy="245518"/>
            </a:xfrm>
          </p:grpSpPr>
          <p:cxnSp>
            <p:nvCxnSpPr>
              <p:cNvPr id="33" name="Straight Connector 32">
                <a:extLst>
                  <a:ext uri="{FF2B5EF4-FFF2-40B4-BE49-F238E27FC236}">
                    <a16:creationId xmlns:a16="http://schemas.microsoft.com/office/drawing/2014/main" id="{044A19AF-3A27-DDD4-E41B-23B140C11275}"/>
                  </a:ext>
                </a:extLst>
              </p:cNvPr>
              <p:cNvCxnSpPr>
                <a:cxnSpLocks/>
              </p:cNvCxnSpPr>
              <p:nvPr/>
            </p:nvCxnSpPr>
            <p:spPr>
              <a:xfrm>
                <a:off x="3478517" y="3316084"/>
                <a:ext cx="0" cy="245518"/>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CBE3DE72-CD0B-A3C0-283A-B13DBD328175}"/>
                  </a:ext>
                </a:extLst>
              </p:cNvPr>
              <p:cNvCxnSpPr>
                <a:cxnSpLocks/>
              </p:cNvCxnSpPr>
              <p:nvPr/>
            </p:nvCxnSpPr>
            <p:spPr>
              <a:xfrm>
                <a:off x="6850857" y="3316084"/>
                <a:ext cx="0" cy="245518"/>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37" name="Oval 36">
              <a:extLst>
                <a:ext uri="{FF2B5EF4-FFF2-40B4-BE49-F238E27FC236}">
                  <a16:creationId xmlns:a16="http://schemas.microsoft.com/office/drawing/2014/main" id="{D7877521-DF80-234C-9B64-53DA0D7202E2}"/>
                </a:ext>
              </a:extLst>
            </p:cNvPr>
            <p:cNvSpPr/>
            <p:nvPr/>
          </p:nvSpPr>
          <p:spPr>
            <a:xfrm>
              <a:off x="1451583" y="3235285"/>
              <a:ext cx="681528" cy="681528"/>
            </a:xfrm>
            <a:prstGeom prst="ellipse">
              <a:avLst/>
            </a:prstGeom>
            <a:solidFill>
              <a:schemeClr val="bg1"/>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8" name="Oval 37">
              <a:extLst>
                <a:ext uri="{FF2B5EF4-FFF2-40B4-BE49-F238E27FC236}">
                  <a16:creationId xmlns:a16="http://schemas.microsoft.com/office/drawing/2014/main" id="{B4F8BCD8-91A5-7DAF-8BA2-1FF0A9171DEA}"/>
                </a:ext>
              </a:extLst>
            </p:cNvPr>
            <p:cNvSpPr/>
            <p:nvPr/>
          </p:nvSpPr>
          <p:spPr>
            <a:xfrm>
              <a:off x="4823922" y="3235285"/>
              <a:ext cx="681528" cy="681528"/>
            </a:xfrm>
            <a:prstGeom prst="ellipse">
              <a:avLst/>
            </a:prstGeom>
            <a:solidFill>
              <a:schemeClr val="bg1"/>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9" name="Oval 38">
              <a:extLst>
                <a:ext uri="{FF2B5EF4-FFF2-40B4-BE49-F238E27FC236}">
                  <a16:creationId xmlns:a16="http://schemas.microsoft.com/office/drawing/2014/main" id="{17B2B16D-D187-2F63-C038-C3633B413621}"/>
                </a:ext>
              </a:extLst>
            </p:cNvPr>
            <p:cNvSpPr/>
            <p:nvPr/>
          </p:nvSpPr>
          <p:spPr>
            <a:xfrm>
              <a:off x="9882430" y="3235285"/>
              <a:ext cx="681528" cy="681528"/>
            </a:xfrm>
            <a:prstGeom prst="ellipse">
              <a:avLst/>
            </a:prstGeom>
            <a:solidFill>
              <a:schemeClr val="bg1"/>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4" name="TextBox 23">
              <a:extLst>
                <a:ext uri="{FF2B5EF4-FFF2-40B4-BE49-F238E27FC236}">
                  <a16:creationId xmlns:a16="http://schemas.microsoft.com/office/drawing/2014/main" id="{B82B323F-27B3-C279-042F-01DADA8CF398}"/>
                </a:ext>
              </a:extLst>
            </p:cNvPr>
            <p:cNvSpPr txBox="1"/>
            <p:nvPr/>
          </p:nvSpPr>
          <p:spPr>
            <a:xfrm>
              <a:off x="9880953" y="3979128"/>
              <a:ext cx="684483" cy="215444"/>
            </a:xfrm>
            <a:prstGeom prst="rect">
              <a:avLst/>
            </a:prstGeom>
            <a:noFill/>
          </p:spPr>
          <p:txBody>
            <a:bodyPr wrap="none" lIns="0" tIns="0" rIns="0" bIns="0" rtlCol="0" anchor="ctr">
              <a:spAutoFit/>
            </a:bodyPr>
            <a:lstStyle/>
            <a:p>
              <a:pPr algn="ctr"/>
              <a:r>
                <a:rPr lang="en-IN" sz="1400" b="1" dirty="0">
                  <a:solidFill>
                    <a:schemeClr val="bg1"/>
                  </a:solidFill>
                </a:rPr>
                <a:t>Outputs</a:t>
              </a:r>
            </a:p>
          </p:txBody>
        </p:sp>
        <p:grpSp>
          <p:nvGrpSpPr>
            <p:cNvPr id="2191" name="Group 2190">
              <a:extLst>
                <a:ext uri="{FF2B5EF4-FFF2-40B4-BE49-F238E27FC236}">
                  <a16:creationId xmlns:a16="http://schemas.microsoft.com/office/drawing/2014/main" id="{2E4F48FE-C301-DA42-DB06-A75418035295}"/>
                </a:ext>
              </a:extLst>
            </p:cNvPr>
            <p:cNvGrpSpPr/>
            <p:nvPr/>
          </p:nvGrpSpPr>
          <p:grpSpPr>
            <a:xfrm>
              <a:off x="312737" y="1475899"/>
              <a:ext cx="528638" cy="528638"/>
              <a:chOff x="312737" y="1457325"/>
              <a:chExt cx="528638" cy="528638"/>
            </a:xfrm>
          </p:grpSpPr>
          <p:sp>
            <p:nvSpPr>
              <p:cNvPr id="3" name="Oval 2">
                <a:extLst>
                  <a:ext uri="{FF2B5EF4-FFF2-40B4-BE49-F238E27FC236}">
                    <a16:creationId xmlns:a16="http://schemas.microsoft.com/office/drawing/2014/main" id="{34D32316-CA1D-84FB-FBA6-B5C9FB5F6A87}"/>
                  </a:ext>
                </a:extLst>
              </p:cNvPr>
              <p:cNvSpPr/>
              <p:nvPr/>
            </p:nvSpPr>
            <p:spPr>
              <a:xfrm>
                <a:off x="312737" y="1457325"/>
                <a:ext cx="528638" cy="5286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08" name="Group 107">
                <a:extLst>
                  <a:ext uri="{FF2B5EF4-FFF2-40B4-BE49-F238E27FC236}">
                    <a16:creationId xmlns:a16="http://schemas.microsoft.com/office/drawing/2014/main" id="{5121A6BE-42F8-9344-A2B9-2342C8E169C3}"/>
                  </a:ext>
                </a:extLst>
              </p:cNvPr>
              <p:cNvGrpSpPr/>
              <p:nvPr/>
            </p:nvGrpSpPr>
            <p:grpSpPr>
              <a:xfrm>
                <a:off x="461477" y="1564482"/>
                <a:ext cx="231158" cy="314326"/>
                <a:chOff x="-1615756" y="2130425"/>
                <a:chExt cx="1167764" cy="1587912"/>
              </a:xfrm>
            </p:grpSpPr>
            <p:sp>
              <p:nvSpPr>
                <p:cNvPr id="102" name="Freeform: Shape 101">
                  <a:extLst>
                    <a:ext uri="{FF2B5EF4-FFF2-40B4-BE49-F238E27FC236}">
                      <a16:creationId xmlns:a16="http://schemas.microsoft.com/office/drawing/2014/main" id="{51B00D46-4920-47BD-8E74-CDE9ED70D63C}"/>
                    </a:ext>
                  </a:extLst>
                </p:cNvPr>
                <p:cNvSpPr/>
                <p:nvPr/>
              </p:nvSpPr>
              <p:spPr>
                <a:xfrm>
                  <a:off x="-1615756" y="2130425"/>
                  <a:ext cx="1167764" cy="1587912"/>
                </a:xfrm>
                <a:custGeom>
                  <a:avLst/>
                  <a:gdLst>
                    <a:gd name="connsiteX0" fmla="*/ 1167765 w 1167764"/>
                    <a:gd name="connsiteY0" fmla="*/ 419767 h 1587912"/>
                    <a:gd name="connsiteX1" fmla="*/ 1167765 w 1167764"/>
                    <a:gd name="connsiteY1" fmla="*/ 1587913 h 1587912"/>
                    <a:gd name="connsiteX2" fmla="*/ 0 w 1167764"/>
                    <a:gd name="connsiteY2" fmla="*/ 1587913 h 1587912"/>
                    <a:gd name="connsiteX3" fmla="*/ 0 w 1167764"/>
                    <a:gd name="connsiteY3" fmla="*/ 0 h 1587912"/>
                    <a:gd name="connsiteX4" fmla="*/ 743236 w 1167764"/>
                    <a:gd name="connsiteY4" fmla="*/ 0 h 1587912"/>
                    <a:gd name="connsiteX5" fmla="*/ 1167765 w 1167764"/>
                    <a:gd name="connsiteY5" fmla="*/ 419767 h 158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7764" h="1587912">
                      <a:moveTo>
                        <a:pt x="1167765" y="419767"/>
                      </a:moveTo>
                      <a:lnTo>
                        <a:pt x="1167765" y="1587913"/>
                      </a:lnTo>
                      <a:lnTo>
                        <a:pt x="0" y="1587913"/>
                      </a:lnTo>
                      <a:lnTo>
                        <a:pt x="0" y="0"/>
                      </a:lnTo>
                      <a:lnTo>
                        <a:pt x="743236" y="0"/>
                      </a:lnTo>
                      <a:lnTo>
                        <a:pt x="1167765" y="419767"/>
                      </a:lnTo>
                      <a:close/>
                    </a:path>
                  </a:pathLst>
                </a:custGeom>
                <a:noFill/>
                <a:ln w="15875" cap="rnd">
                  <a:solidFill>
                    <a:schemeClr val="accent1"/>
                  </a:solidFill>
                  <a:prstDash val="solid"/>
                  <a:round/>
                </a:ln>
              </p:spPr>
              <p:txBody>
                <a:bodyPr rtlCol="0" anchor="ctr"/>
                <a:lstStyle/>
                <a:p>
                  <a:endParaRPr lang="en-IN"/>
                </a:p>
              </p:txBody>
            </p:sp>
            <p:sp>
              <p:nvSpPr>
                <p:cNvPr id="103" name="Freeform: Shape 102">
                  <a:extLst>
                    <a:ext uri="{FF2B5EF4-FFF2-40B4-BE49-F238E27FC236}">
                      <a16:creationId xmlns:a16="http://schemas.microsoft.com/office/drawing/2014/main" id="{F166E4EC-CD1F-2878-3E0B-F7CD57649DF1}"/>
                    </a:ext>
                  </a:extLst>
                </p:cNvPr>
                <p:cNvSpPr/>
                <p:nvPr/>
              </p:nvSpPr>
              <p:spPr>
                <a:xfrm>
                  <a:off x="-872616" y="2146618"/>
                  <a:ext cx="414813" cy="403574"/>
                </a:xfrm>
                <a:custGeom>
                  <a:avLst/>
                  <a:gdLst>
                    <a:gd name="connsiteX0" fmla="*/ 0 w 414813"/>
                    <a:gd name="connsiteY0" fmla="*/ 0 h 403574"/>
                    <a:gd name="connsiteX1" fmla="*/ 0 w 414813"/>
                    <a:gd name="connsiteY1" fmla="*/ 311182 h 403574"/>
                    <a:gd name="connsiteX2" fmla="*/ 94679 w 414813"/>
                    <a:gd name="connsiteY2" fmla="*/ 403574 h 403574"/>
                    <a:gd name="connsiteX3" fmla="*/ 414814 w 414813"/>
                    <a:gd name="connsiteY3" fmla="*/ 403574 h 403574"/>
                  </a:gdLst>
                  <a:ahLst/>
                  <a:cxnLst>
                    <a:cxn ang="0">
                      <a:pos x="connsiteX0" y="connsiteY0"/>
                    </a:cxn>
                    <a:cxn ang="0">
                      <a:pos x="connsiteX1" y="connsiteY1"/>
                    </a:cxn>
                    <a:cxn ang="0">
                      <a:pos x="connsiteX2" y="connsiteY2"/>
                    </a:cxn>
                    <a:cxn ang="0">
                      <a:pos x="connsiteX3" y="connsiteY3"/>
                    </a:cxn>
                  </a:cxnLst>
                  <a:rect l="l" t="t" r="r" b="b"/>
                  <a:pathLst>
                    <a:path w="414813" h="403574">
                      <a:moveTo>
                        <a:pt x="0" y="0"/>
                      </a:moveTo>
                      <a:lnTo>
                        <a:pt x="0" y="311182"/>
                      </a:lnTo>
                      <a:cubicBezTo>
                        <a:pt x="0" y="311182"/>
                        <a:pt x="6763" y="388334"/>
                        <a:pt x="94679" y="403574"/>
                      </a:cubicBezTo>
                      <a:lnTo>
                        <a:pt x="414814" y="403574"/>
                      </a:lnTo>
                    </a:path>
                  </a:pathLst>
                </a:custGeom>
                <a:noFill/>
                <a:ln w="15875" cap="rnd">
                  <a:solidFill>
                    <a:schemeClr val="accent1"/>
                  </a:solidFill>
                  <a:prstDash val="solid"/>
                  <a:round/>
                </a:ln>
              </p:spPr>
              <p:txBody>
                <a:bodyPr rtlCol="0" anchor="ctr"/>
                <a:lstStyle/>
                <a:p>
                  <a:endParaRPr lang="en-IN"/>
                </a:p>
              </p:txBody>
            </p:sp>
            <p:sp>
              <p:nvSpPr>
                <p:cNvPr id="104" name="Freeform: Shape 103">
                  <a:extLst>
                    <a:ext uri="{FF2B5EF4-FFF2-40B4-BE49-F238E27FC236}">
                      <a16:creationId xmlns:a16="http://schemas.microsoft.com/office/drawing/2014/main" id="{9A9E9E2D-7B6F-482E-2BDF-78B35690CC10}"/>
                    </a:ext>
                  </a:extLst>
                </p:cNvPr>
                <p:cNvSpPr/>
                <p:nvPr/>
              </p:nvSpPr>
              <p:spPr>
                <a:xfrm>
                  <a:off x="-1470024" y="2728024"/>
                  <a:ext cx="658272" cy="9525"/>
                </a:xfrm>
                <a:custGeom>
                  <a:avLst/>
                  <a:gdLst>
                    <a:gd name="connsiteX0" fmla="*/ 0 w 658272"/>
                    <a:gd name="connsiteY0" fmla="*/ 0 h 9525"/>
                    <a:gd name="connsiteX1" fmla="*/ 658273 w 658272"/>
                    <a:gd name="connsiteY1" fmla="*/ 0 h 9525"/>
                  </a:gdLst>
                  <a:ahLst/>
                  <a:cxnLst>
                    <a:cxn ang="0">
                      <a:pos x="connsiteX0" y="connsiteY0"/>
                    </a:cxn>
                    <a:cxn ang="0">
                      <a:pos x="connsiteX1" y="connsiteY1"/>
                    </a:cxn>
                  </a:cxnLst>
                  <a:rect l="l" t="t" r="r" b="b"/>
                  <a:pathLst>
                    <a:path w="658272" h="9525">
                      <a:moveTo>
                        <a:pt x="0" y="0"/>
                      </a:moveTo>
                      <a:lnTo>
                        <a:pt x="658273" y="0"/>
                      </a:lnTo>
                    </a:path>
                  </a:pathLst>
                </a:custGeom>
                <a:ln w="15875" cap="rnd">
                  <a:solidFill>
                    <a:schemeClr val="accent1"/>
                  </a:solidFill>
                  <a:prstDash val="solid"/>
                  <a:round/>
                </a:ln>
              </p:spPr>
              <p:txBody>
                <a:bodyPr rtlCol="0" anchor="ctr"/>
                <a:lstStyle/>
                <a:p>
                  <a:endParaRPr lang="en-IN"/>
                </a:p>
              </p:txBody>
            </p:sp>
            <p:sp>
              <p:nvSpPr>
                <p:cNvPr id="105" name="Freeform: Shape 104">
                  <a:extLst>
                    <a:ext uri="{FF2B5EF4-FFF2-40B4-BE49-F238E27FC236}">
                      <a16:creationId xmlns:a16="http://schemas.microsoft.com/office/drawing/2014/main" id="{1DC74BF8-CF5C-4A56-9439-135093EC75FF}"/>
                    </a:ext>
                  </a:extLst>
                </p:cNvPr>
                <p:cNvSpPr/>
                <p:nvPr/>
              </p:nvSpPr>
              <p:spPr>
                <a:xfrm>
                  <a:off x="-1470024" y="3181223"/>
                  <a:ext cx="541115" cy="9525"/>
                </a:xfrm>
                <a:custGeom>
                  <a:avLst/>
                  <a:gdLst>
                    <a:gd name="connsiteX0" fmla="*/ 0 w 541115"/>
                    <a:gd name="connsiteY0" fmla="*/ 0 h 9525"/>
                    <a:gd name="connsiteX1" fmla="*/ 541115 w 541115"/>
                    <a:gd name="connsiteY1" fmla="*/ 0 h 9525"/>
                  </a:gdLst>
                  <a:ahLst/>
                  <a:cxnLst>
                    <a:cxn ang="0">
                      <a:pos x="connsiteX0" y="connsiteY0"/>
                    </a:cxn>
                    <a:cxn ang="0">
                      <a:pos x="connsiteX1" y="connsiteY1"/>
                    </a:cxn>
                  </a:cxnLst>
                  <a:rect l="l" t="t" r="r" b="b"/>
                  <a:pathLst>
                    <a:path w="541115" h="9525">
                      <a:moveTo>
                        <a:pt x="0" y="0"/>
                      </a:moveTo>
                      <a:lnTo>
                        <a:pt x="541115" y="0"/>
                      </a:lnTo>
                    </a:path>
                  </a:pathLst>
                </a:custGeom>
                <a:ln w="15875" cap="rnd">
                  <a:solidFill>
                    <a:schemeClr val="accent1"/>
                  </a:solidFill>
                  <a:prstDash val="solid"/>
                  <a:round/>
                </a:ln>
              </p:spPr>
              <p:txBody>
                <a:bodyPr rtlCol="0" anchor="ctr"/>
                <a:lstStyle/>
                <a:p>
                  <a:endParaRPr lang="en-IN"/>
                </a:p>
              </p:txBody>
            </p:sp>
            <p:sp>
              <p:nvSpPr>
                <p:cNvPr id="106" name="Freeform: Shape 105">
                  <a:extLst>
                    <a:ext uri="{FF2B5EF4-FFF2-40B4-BE49-F238E27FC236}">
                      <a16:creationId xmlns:a16="http://schemas.microsoft.com/office/drawing/2014/main" id="{0940BA69-753F-620B-65C4-EA88C4A3040E}"/>
                    </a:ext>
                  </a:extLst>
                </p:cNvPr>
                <p:cNvSpPr/>
                <p:nvPr/>
              </p:nvSpPr>
              <p:spPr>
                <a:xfrm>
                  <a:off x="-1470024" y="2949289"/>
                  <a:ext cx="827436" cy="9525"/>
                </a:xfrm>
                <a:custGeom>
                  <a:avLst/>
                  <a:gdLst>
                    <a:gd name="connsiteX0" fmla="*/ 0 w 827436"/>
                    <a:gd name="connsiteY0" fmla="*/ 0 h 9525"/>
                    <a:gd name="connsiteX1" fmla="*/ 827437 w 827436"/>
                    <a:gd name="connsiteY1" fmla="*/ 0 h 9525"/>
                  </a:gdLst>
                  <a:ahLst/>
                  <a:cxnLst>
                    <a:cxn ang="0">
                      <a:pos x="connsiteX0" y="connsiteY0"/>
                    </a:cxn>
                    <a:cxn ang="0">
                      <a:pos x="connsiteX1" y="connsiteY1"/>
                    </a:cxn>
                  </a:cxnLst>
                  <a:rect l="l" t="t" r="r" b="b"/>
                  <a:pathLst>
                    <a:path w="827436" h="9525">
                      <a:moveTo>
                        <a:pt x="0" y="0"/>
                      </a:moveTo>
                      <a:lnTo>
                        <a:pt x="827437" y="0"/>
                      </a:lnTo>
                    </a:path>
                  </a:pathLst>
                </a:custGeom>
                <a:ln w="15875" cap="rnd">
                  <a:solidFill>
                    <a:schemeClr val="accent1"/>
                  </a:solidFill>
                  <a:prstDash val="solid"/>
                  <a:round/>
                </a:ln>
              </p:spPr>
              <p:txBody>
                <a:bodyPr rtlCol="0" anchor="ctr"/>
                <a:lstStyle/>
                <a:p>
                  <a:endParaRPr lang="en-IN"/>
                </a:p>
              </p:txBody>
            </p:sp>
            <p:sp>
              <p:nvSpPr>
                <p:cNvPr id="107" name="Freeform: Shape 106">
                  <a:extLst>
                    <a:ext uri="{FF2B5EF4-FFF2-40B4-BE49-F238E27FC236}">
                      <a16:creationId xmlns:a16="http://schemas.microsoft.com/office/drawing/2014/main" id="{C5ACE013-9593-AEA9-5F06-B348579EB994}"/>
                    </a:ext>
                  </a:extLst>
                </p:cNvPr>
                <p:cNvSpPr/>
                <p:nvPr/>
              </p:nvSpPr>
              <p:spPr>
                <a:xfrm>
                  <a:off x="-872615" y="3269329"/>
                  <a:ext cx="263842" cy="263842"/>
                </a:xfrm>
                <a:custGeom>
                  <a:avLst/>
                  <a:gdLst>
                    <a:gd name="connsiteX0" fmla="*/ 263843 w 263842"/>
                    <a:gd name="connsiteY0" fmla="*/ 131921 h 263842"/>
                    <a:gd name="connsiteX1" fmla="*/ 131921 w 263842"/>
                    <a:gd name="connsiteY1" fmla="*/ 263843 h 263842"/>
                    <a:gd name="connsiteX2" fmla="*/ 0 w 263842"/>
                    <a:gd name="connsiteY2" fmla="*/ 131921 h 263842"/>
                    <a:gd name="connsiteX3" fmla="*/ 131921 w 263842"/>
                    <a:gd name="connsiteY3" fmla="*/ 0 h 263842"/>
                    <a:gd name="connsiteX4" fmla="*/ 263843 w 263842"/>
                    <a:gd name="connsiteY4" fmla="*/ 131921 h 263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 h="263842">
                      <a:moveTo>
                        <a:pt x="263843" y="131921"/>
                      </a:moveTo>
                      <a:cubicBezTo>
                        <a:pt x="263843" y="204779"/>
                        <a:pt x="204779" y="263843"/>
                        <a:pt x="131921" y="263843"/>
                      </a:cubicBezTo>
                      <a:cubicBezTo>
                        <a:pt x="59063" y="263843"/>
                        <a:pt x="0" y="204779"/>
                        <a:pt x="0" y="131921"/>
                      </a:cubicBezTo>
                      <a:cubicBezTo>
                        <a:pt x="0" y="59063"/>
                        <a:pt x="59063" y="0"/>
                        <a:pt x="131921" y="0"/>
                      </a:cubicBezTo>
                      <a:cubicBezTo>
                        <a:pt x="204779" y="0"/>
                        <a:pt x="263843" y="59063"/>
                        <a:pt x="263843" y="131921"/>
                      </a:cubicBezTo>
                      <a:close/>
                    </a:path>
                  </a:pathLst>
                </a:custGeom>
                <a:noFill/>
                <a:ln w="15875" cap="rnd">
                  <a:solidFill>
                    <a:schemeClr val="accent1"/>
                  </a:solidFill>
                  <a:prstDash val="solid"/>
                  <a:round/>
                </a:ln>
              </p:spPr>
              <p:txBody>
                <a:bodyPr rtlCol="0" anchor="ctr"/>
                <a:lstStyle/>
                <a:p>
                  <a:endParaRPr lang="en-IN"/>
                </a:p>
              </p:txBody>
            </p:sp>
          </p:grpSp>
        </p:grpSp>
        <p:grpSp>
          <p:nvGrpSpPr>
            <p:cNvPr id="2192" name="Group 2191">
              <a:extLst>
                <a:ext uri="{FF2B5EF4-FFF2-40B4-BE49-F238E27FC236}">
                  <a16:creationId xmlns:a16="http://schemas.microsoft.com/office/drawing/2014/main" id="{49D2DD10-F07A-C1B6-19BE-6C4D36B42638}"/>
                </a:ext>
              </a:extLst>
            </p:cNvPr>
            <p:cNvGrpSpPr/>
            <p:nvPr/>
          </p:nvGrpSpPr>
          <p:grpSpPr>
            <a:xfrm>
              <a:off x="312737" y="2415699"/>
              <a:ext cx="528638" cy="528638"/>
              <a:chOff x="312737" y="2397125"/>
              <a:chExt cx="528638" cy="528638"/>
            </a:xfrm>
          </p:grpSpPr>
          <p:sp>
            <p:nvSpPr>
              <p:cNvPr id="7" name="Oval 6">
                <a:extLst>
                  <a:ext uri="{FF2B5EF4-FFF2-40B4-BE49-F238E27FC236}">
                    <a16:creationId xmlns:a16="http://schemas.microsoft.com/office/drawing/2014/main" id="{8E099A2F-937C-9571-029D-8D192EBF332F}"/>
                  </a:ext>
                </a:extLst>
              </p:cNvPr>
              <p:cNvSpPr/>
              <p:nvPr/>
            </p:nvSpPr>
            <p:spPr>
              <a:xfrm>
                <a:off x="312737" y="2397125"/>
                <a:ext cx="528638" cy="5286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18" name="Group 117">
                <a:extLst>
                  <a:ext uri="{FF2B5EF4-FFF2-40B4-BE49-F238E27FC236}">
                    <a16:creationId xmlns:a16="http://schemas.microsoft.com/office/drawing/2014/main" id="{0A449FDA-2852-6436-5A03-A54060A74323}"/>
                  </a:ext>
                </a:extLst>
              </p:cNvPr>
              <p:cNvGrpSpPr/>
              <p:nvPr/>
            </p:nvGrpSpPr>
            <p:grpSpPr>
              <a:xfrm>
                <a:off x="427830" y="2484224"/>
                <a:ext cx="298452" cy="354440"/>
                <a:chOff x="-462263" y="2732367"/>
                <a:chExt cx="733138" cy="870680"/>
              </a:xfrm>
            </p:grpSpPr>
            <p:sp>
              <p:nvSpPr>
                <p:cNvPr id="112" name="Freeform: Shape 111">
                  <a:extLst>
                    <a:ext uri="{FF2B5EF4-FFF2-40B4-BE49-F238E27FC236}">
                      <a16:creationId xmlns:a16="http://schemas.microsoft.com/office/drawing/2014/main" id="{2F45023F-3888-6DE2-A5EC-0BE5CCCD34B2}"/>
                    </a:ext>
                  </a:extLst>
                </p:cNvPr>
                <p:cNvSpPr/>
                <p:nvPr/>
              </p:nvSpPr>
              <p:spPr>
                <a:xfrm>
                  <a:off x="-345688" y="2732367"/>
                  <a:ext cx="364769" cy="439102"/>
                </a:xfrm>
                <a:custGeom>
                  <a:avLst/>
                  <a:gdLst>
                    <a:gd name="connsiteX0" fmla="*/ 320718 w 364769"/>
                    <a:gd name="connsiteY0" fmla="*/ 327184 h 439102"/>
                    <a:gd name="connsiteX1" fmla="*/ 192607 w 364769"/>
                    <a:gd name="connsiteY1" fmla="*/ 439103 h 439102"/>
                    <a:gd name="connsiteX2" fmla="*/ 175557 w 364769"/>
                    <a:gd name="connsiteY2" fmla="*/ 439103 h 439102"/>
                    <a:gd name="connsiteX3" fmla="*/ 56018 w 364769"/>
                    <a:gd name="connsiteY3" fmla="*/ 335756 h 439102"/>
                    <a:gd name="connsiteX4" fmla="*/ 4774 w 364769"/>
                    <a:gd name="connsiteY4" fmla="*/ 275463 h 439102"/>
                    <a:gd name="connsiteX5" fmla="*/ 21824 w 364769"/>
                    <a:gd name="connsiteY5" fmla="*/ 215170 h 439102"/>
                    <a:gd name="connsiteX6" fmla="*/ 21824 w 364769"/>
                    <a:gd name="connsiteY6" fmla="*/ 146304 h 439102"/>
                    <a:gd name="connsiteX7" fmla="*/ 175557 w 364769"/>
                    <a:gd name="connsiteY7" fmla="*/ 0 h 439102"/>
                    <a:gd name="connsiteX8" fmla="*/ 192607 w 364769"/>
                    <a:gd name="connsiteY8" fmla="*/ 0 h 439102"/>
                    <a:gd name="connsiteX9" fmla="*/ 337768 w 364769"/>
                    <a:gd name="connsiteY9" fmla="*/ 146399 h 439102"/>
                    <a:gd name="connsiteX10" fmla="*/ 337768 w 364769"/>
                    <a:gd name="connsiteY10" fmla="*/ 215265 h 439102"/>
                    <a:gd name="connsiteX11" fmla="*/ 363390 w 364769"/>
                    <a:gd name="connsiteY11" fmla="*/ 258318 h 439102"/>
                    <a:gd name="connsiteX12" fmla="*/ 320718 w 364769"/>
                    <a:gd name="connsiteY12" fmla="*/ 327184 h 439102"/>
                    <a:gd name="connsiteX13" fmla="*/ 320718 w 364769"/>
                    <a:gd name="connsiteY13" fmla="*/ 327184 h 43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4769" h="439102">
                      <a:moveTo>
                        <a:pt x="320718" y="327184"/>
                      </a:moveTo>
                      <a:cubicBezTo>
                        <a:pt x="320718" y="327184"/>
                        <a:pt x="269474" y="439103"/>
                        <a:pt x="192607" y="439103"/>
                      </a:cubicBezTo>
                      <a:lnTo>
                        <a:pt x="175557" y="439103"/>
                      </a:lnTo>
                      <a:cubicBezTo>
                        <a:pt x="90118" y="439103"/>
                        <a:pt x="56018" y="335756"/>
                        <a:pt x="56018" y="335756"/>
                      </a:cubicBezTo>
                      <a:cubicBezTo>
                        <a:pt x="30396" y="327184"/>
                        <a:pt x="13346" y="301276"/>
                        <a:pt x="4774" y="275463"/>
                      </a:cubicBezTo>
                      <a:cubicBezTo>
                        <a:pt x="-12276" y="206597"/>
                        <a:pt x="21824" y="215170"/>
                        <a:pt x="21824" y="215170"/>
                      </a:cubicBezTo>
                      <a:lnTo>
                        <a:pt x="21824" y="146304"/>
                      </a:lnTo>
                      <a:cubicBezTo>
                        <a:pt x="21824" y="60198"/>
                        <a:pt x="90213" y="0"/>
                        <a:pt x="175557" y="0"/>
                      </a:cubicBezTo>
                      <a:lnTo>
                        <a:pt x="192607" y="0"/>
                      </a:lnTo>
                      <a:cubicBezTo>
                        <a:pt x="278046" y="0"/>
                        <a:pt x="337768" y="60293"/>
                        <a:pt x="337768" y="146399"/>
                      </a:cubicBezTo>
                      <a:lnTo>
                        <a:pt x="337768" y="215265"/>
                      </a:lnTo>
                      <a:cubicBezTo>
                        <a:pt x="337768" y="215265"/>
                        <a:pt x="371963" y="206693"/>
                        <a:pt x="363390" y="258318"/>
                      </a:cubicBezTo>
                      <a:cubicBezTo>
                        <a:pt x="354818" y="292799"/>
                        <a:pt x="337768" y="327184"/>
                        <a:pt x="320718" y="327184"/>
                      </a:cubicBezTo>
                      <a:lnTo>
                        <a:pt x="320718" y="327184"/>
                      </a:lnTo>
                      <a:close/>
                    </a:path>
                  </a:pathLst>
                </a:custGeom>
                <a:noFill/>
                <a:ln w="15875" cap="rnd">
                  <a:solidFill>
                    <a:schemeClr val="accent1"/>
                  </a:solidFill>
                  <a:prstDash val="solid"/>
                  <a:round/>
                </a:ln>
              </p:spPr>
              <p:txBody>
                <a:bodyPr rtlCol="0" anchor="ctr"/>
                <a:lstStyle/>
                <a:p>
                  <a:endParaRPr lang="en-IN"/>
                </a:p>
              </p:txBody>
            </p:sp>
            <p:sp>
              <p:nvSpPr>
                <p:cNvPr id="113" name="Freeform: Shape 112">
                  <a:extLst>
                    <a:ext uri="{FF2B5EF4-FFF2-40B4-BE49-F238E27FC236}">
                      <a16:creationId xmlns:a16="http://schemas.microsoft.com/office/drawing/2014/main" id="{202BD77B-9075-0D1C-6844-8B0C975FDF80}"/>
                    </a:ext>
                  </a:extLst>
                </p:cNvPr>
                <p:cNvSpPr/>
                <p:nvPr/>
              </p:nvSpPr>
              <p:spPr>
                <a:xfrm>
                  <a:off x="-62975" y="3194806"/>
                  <a:ext cx="156495" cy="60388"/>
                </a:xfrm>
                <a:custGeom>
                  <a:avLst/>
                  <a:gdLst>
                    <a:gd name="connsiteX0" fmla="*/ 156496 w 156495"/>
                    <a:gd name="connsiteY0" fmla="*/ 60389 h 60388"/>
                    <a:gd name="connsiteX1" fmla="*/ 0 w 156495"/>
                    <a:gd name="connsiteY1" fmla="*/ 0 h 60388"/>
                  </a:gdLst>
                  <a:ahLst/>
                  <a:cxnLst>
                    <a:cxn ang="0">
                      <a:pos x="connsiteX0" y="connsiteY0"/>
                    </a:cxn>
                    <a:cxn ang="0">
                      <a:pos x="connsiteX1" y="connsiteY1"/>
                    </a:cxn>
                  </a:cxnLst>
                  <a:rect l="l" t="t" r="r" b="b"/>
                  <a:pathLst>
                    <a:path w="156495" h="60388">
                      <a:moveTo>
                        <a:pt x="156496" y="60389"/>
                      </a:moveTo>
                      <a:cubicBezTo>
                        <a:pt x="104299" y="43148"/>
                        <a:pt x="0" y="0"/>
                        <a:pt x="0" y="0"/>
                      </a:cubicBezTo>
                    </a:path>
                  </a:pathLst>
                </a:custGeom>
                <a:noFill/>
                <a:ln w="15875" cap="rnd">
                  <a:solidFill>
                    <a:schemeClr val="accent1"/>
                  </a:solidFill>
                  <a:prstDash val="solid"/>
                  <a:round/>
                </a:ln>
              </p:spPr>
              <p:txBody>
                <a:bodyPr rtlCol="0" anchor="ctr"/>
                <a:lstStyle/>
                <a:p>
                  <a:endParaRPr lang="en-IN"/>
                </a:p>
              </p:txBody>
            </p:sp>
            <p:sp>
              <p:nvSpPr>
                <p:cNvPr id="114" name="Freeform: Shape 113">
                  <a:extLst>
                    <a:ext uri="{FF2B5EF4-FFF2-40B4-BE49-F238E27FC236}">
                      <a16:creationId xmlns:a16="http://schemas.microsoft.com/office/drawing/2014/main" id="{AA2154C9-C8C8-8EC6-8B57-909D44D3AD85}"/>
                    </a:ext>
                  </a:extLst>
                </p:cNvPr>
                <p:cNvSpPr/>
                <p:nvPr/>
              </p:nvSpPr>
              <p:spPr>
                <a:xfrm>
                  <a:off x="-462263" y="3182518"/>
                  <a:ext cx="197643" cy="373284"/>
                </a:xfrm>
                <a:custGeom>
                  <a:avLst/>
                  <a:gdLst>
                    <a:gd name="connsiteX0" fmla="*/ 197644 w 197643"/>
                    <a:gd name="connsiteY0" fmla="*/ 0 h 373284"/>
                    <a:gd name="connsiteX1" fmla="*/ 42958 w 197643"/>
                    <a:gd name="connsiteY1" fmla="*/ 69437 h 373284"/>
                    <a:gd name="connsiteX2" fmla="*/ 8573 w 197643"/>
                    <a:gd name="connsiteY2" fmla="*/ 130207 h 373284"/>
                    <a:gd name="connsiteX3" fmla="*/ 0 w 197643"/>
                    <a:gd name="connsiteY3" fmla="*/ 373285 h 373284"/>
                  </a:gdLst>
                  <a:ahLst/>
                  <a:cxnLst>
                    <a:cxn ang="0">
                      <a:pos x="connsiteX0" y="connsiteY0"/>
                    </a:cxn>
                    <a:cxn ang="0">
                      <a:pos x="connsiteX1" y="connsiteY1"/>
                    </a:cxn>
                    <a:cxn ang="0">
                      <a:pos x="connsiteX2" y="connsiteY2"/>
                    </a:cxn>
                    <a:cxn ang="0">
                      <a:pos x="connsiteX3" y="connsiteY3"/>
                    </a:cxn>
                  </a:cxnLst>
                  <a:rect l="l" t="t" r="r" b="b"/>
                  <a:pathLst>
                    <a:path w="197643" h="373284">
                      <a:moveTo>
                        <a:pt x="197644" y="0"/>
                      </a:moveTo>
                      <a:lnTo>
                        <a:pt x="42958" y="69437"/>
                      </a:lnTo>
                      <a:cubicBezTo>
                        <a:pt x="42958" y="69437"/>
                        <a:pt x="8573" y="86773"/>
                        <a:pt x="8573" y="130207"/>
                      </a:cubicBezTo>
                      <a:cubicBezTo>
                        <a:pt x="0" y="173641"/>
                        <a:pt x="0" y="373285"/>
                        <a:pt x="0" y="373285"/>
                      </a:cubicBezTo>
                    </a:path>
                  </a:pathLst>
                </a:custGeom>
                <a:noFill/>
                <a:ln w="15875" cap="rnd">
                  <a:solidFill>
                    <a:schemeClr val="accent1"/>
                  </a:solidFill>
                  <a:prstDash val="solid"/>
                  <a:round/>
                </a:ln>
              </p:spPr>
              <p:txBody>
                <a:bodyPr rtlCol="0" anchor="ctr"/>
                <a:lstStyle/>
                <a:p>
                  <a:endParaRPr lang="en-IN"/>
                </a:p>
              </p:txBody>
            </p:sp>
            <p:sp>
              <p:nvSpPr>
                <p:cNvPr id="115" name="Freeform: Shape 114">
                  <a:extLst>
                    <a:ext uri="{FF2B5EF4-FFF2-40B4-BE49-F238E27FC236}">
                      <a16:creationId xmlns:a16="http://schemas.microsoft.com/office/drawing/2014/main" id="{3191674B-CF35-E29D-C315-26C343CAB4DB}"/>
                    </a:ext>
                  </a:extLst>
                </p:cNvPr>
                <p:cNvSpPr/>
                <p:nvPr/>
              </p:nvSpPr>
              <p:spPr>
                <a:xfrm>
                  <a:off x="-35829" y="3296342"/>
                  <a:ext cx="306704" cy="306705"/>
                </a:xfrm>
                <a:custGeom>
                  <a:avLst/>
                  <a:gdLst>
                    <a:gd name="connsiteX0" fmla="*/ 306705 w 306704"/>
                    <a:gd name="connsiteY0" fmla="*/ 153353 h 306705"/>
                    <a:gd name="connsiteX1" fmla="*/ 265081 w 306704"/>
                    <a:gd name="connsiteY1" fmla="*/ 258318 h 306705"/>
                    <a:gd name="connsiteX2" fmla="*/ 153352 w 306704"/>
                    <a:gd name="connsiteY2" fmla="*/ 306705 h 306705"/>
                    <a:gd name="connsiteX3" fmla="*/ 0 w 306704"/>
                    <a:gd name="connsiteY3" fmla="*/ 153353 h 306705"/>
                    <a:gd name="connsiteX4" fmla="*/ 5048 w 306704"/>
                    <a:gd name="connsiteY4" fmla="*/ 114014 h 306705"/>
                    <a:gd name="connsiteX5" fmla="*/ 5429 w 306704"/>
                    <a:gd name="connsiteY5" fmla="*/ 112490 h 306705"/>
                    <a:gd name="connsiteX6" fmla="*/ 153257 w 306704"/>
                    <a:gd name="connsiteY6" fmla="*/ 0 h 306705"/>
                    <a:gd name="connsiteX7" fmla="*/ 306610 w 306704"/>
                    <a:gd name="connsiteY7" fmla="*/ 153353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6704" h="306705">
                      <a:moveTo>
                        <a:pt x="306705" y="153353"/>
                      </a:moveTo>
                      <a:cubicBezTo>
                        <a:pt x="306705" y="194024"/>
                        <a:pt x="290894" y="230886"/>
                        <a:pt x="265081" y="258318"/>
                      </a:cubicBezTo>
                      <a:cubicBezTo>
                        <a:pt x="237077" y="288036"/>
                        <a:pt x="197358" y="306705"/>
                        <a:pt x="153352" y="306705"/>
                      </a:cubicBezTo>
                      <a:cubicBezTo>
                        <a:pt x="68675" y="306705"/>
                        <a:pt x="0" y="238030"/>
                        <a:pt x="0" y="153353"/>
                      </a:cubicBezTo>
                      <a:cubicBezTo>
                        <a:pt x="0" y="139732"/>
                        <a:pt x="1810" y="126587"/>
                        <a:pt x="5048" y="114014"/>
                      </a:cubicBezTo>
                      <a:cubicBezTo>
                        <a:pt x="5143" y="113538"/>
                        <a:pt x="5334" y="112966"/>
                        <a:pt x="5429" y="112490"/>
                      </a:cubicBezTo>
                      <a:cubicBezTo>
                        <a:pt x="23336" y="47625"/>
                        <a:pt x="82772" y="0"/>
                        <a:pt x="153257" y="0"/>
                      </a:cubicBezTo>
                      <a:cubicBezTo>
                        <a:pt x="237934" y="0"/>
                        <a:pt x="306610" y="68675"/>
                        <a:pt x="306610" y="153353"/>
                      </a:cubicBezTo>
                      <a:close/>
                    </a:path>
                  </a:pathLst>
                </a:custGeom>
                <a:noFill/>
                <a:ln w="15875" cap="rnd">
                  <a:solidFill>
                    <a:schemeClr val="accent1"/>
                  </a:solidFill>
                  <a:prstDash val="solid"/>
                  <a:round/>
                </a:ln>
              </p:spPr>
              <p:txBody>
                <a:bodyPr rtlCol="0" anchor="ctr"/>
                <a:lstStyle/>
                <a:p>
                  <a:endParaRPr lang="en-IN"/>
                </a:p>
              </p:txBody>
            </p:sp>
            <p:sp>
              <p:nvSpPr>
                <p:cNvPr id="116" name="Freeform: Shape 115">
                  <a:extLst>
                    <a:ext uri="{FF2B5EF4-FFF2-40B4-BE49-F238E27FC236}">
                      <a16:creationId xmlns:a16="http://schemas.microsoft.com/office/drawing/2014/main" id="{3DC4DAC7-25B9-AE62-A119-2EE0E5AC03FC}"/>
                    </a:ext>
                  </a:extLst>
                </p:cNvPr>
                <p:cNvSpPr/>
                <p:nvPr/>
              </p:nvSpPr>
              <p:spPr>
                <a:xfrm>
                  <a:off x="76946" y="3367928"/>
                  <a:ext cx="81194" cy="109388"/>
                </a:xfrm>
                <a:custGeom>
                  <a:avLst/>
                  <a:gdLst>
                    <a:gd name="connsiteX0" fmla="*/ 0 w 81194"/>
                    <a:gd name="connsiteY0" fmla="*/ 40618 h 109388"/>
                    <a:gd name="connsiteX1" fmla="*/ 476 w 81194"/>
                    <a:gd name="connsiteY1" fmla="*/ 36237 h 109388"/>
                    <a:gd name="connsiteX2" fmla="*/ 44958 w 81194"/>
                    <a:gd name="connsiteY2" fmla="*/ 232 h 109388"/>
                    <a:gd name="connsiteX3" fmla="*/ 80962 w 81194"/>
                    <a:gd name="connsiteY3" fmla="*/ 44809 h 109388"/>
                    <a:gd name="connsiteX4" fmla="*/ 66199 w 81194"/>
                    <a:gd name="connsiteY4" fmla="*/ 72432 h 109388"/>
                    <a:gd name="connsiteX5" fmla="*/ 51149 w 81194"/>
                    <a:gd name="connsiteY5" fmla="*/ 84148 h 109388"/>
                    <a:gd name="connsiteX6" fmla="*/ 38957 w 81194"/>
                    <a:gd name="connsiteY6" fmla="*/ 109389 h 109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194" h="109388">
                      <a:moveTo>
                        <a:pt x="0" y="40618"/>
                      </a:moveTo>
                      <a:lnTo>
                        <a:pt x="476" y="36237"/>
                      </a:lnTo>
                      <a:cubicBezTo>
                        <a:pt x="2857" y="14044"/>
                        <a:pt x="22765" y="-2149"/>
                        <a:pt x="44958" y="232"/>
                      </a:cubicBezTo>
                      <a:cubicBezTo>
                        <a:pt x="67151" y="2614"/>
                        <a:pt x="83344" y="22521"/>
                        <a:pt x="80962" y="44809"/>
                      </a:cubicBezTo>
                      <a:cubicBezTo>
                        <a:pt x="79820" y="55668"/>
                        <a:pt x="74485" y="65764"/>
                        <a:pt x="66199" y="72432"/>
                      </a:cubicBezTo>
                      <a:lnTo>
                        <a:pt x="51149" y="84148"/>
                      </a:lnTo>
                      <a:cubicBezTo>
                        <a:pt x="47720" y="86815"/>
                        <a:pt x="40767" y="92244"/>
                        <a:pt x="38957" y="109389"/>
                      </a:cubicBezTo>
                    </a:path>
                  </a:pathLst>
                </a:custGeom>
                <a:noFill/>
                <a:ln w="15875" cap="rnd">
                  <a:solidFill>
                    <a:schemeClr val="accent1"/>
                  </a:solidFill>
                  <a:prstDash val="solid"/>
                  <a:round/>
                </a:ln>
              </p:spPr>
              <p:txBody>
                <a:bodyPr rtlCol="0" anchor="ctr"/>
                <a:lstStyle/>
                <a:p>
                  <a:endParaRPr lang="en-IN"/>
                </a:p>
              </p:txBody>
            </p:sp>
            <p:sp>
              <p:nvSpPr>
                <p:cNvPr id="117" name="Freeform: Shape 116">
                  <a:extLst>
                    <a:ext uri="{FF2B5EF4-FFF2-40B4-BE49-F238E27FC236}">
                      <a16:creationId xmlns:a16="http://schemas.microsoft.com/office/drawing/2014/main" id="{8AC0C3FC-A217-8F68-52F2-D356348E85AD}"/>
                    </a:ext>
                  </a:extLst>
                </p:cNvPr>
                <p:cNvSpPr/>
                <p:nvPr/>
              </p:nvSpPr>
              <p:spPr>
                <a:xfrm>
                  <a:off x="117523" y="3517513"/>
                  <a:ext cx="9525" cy="17716"/>
                </a:xfrm>
                <a:custGeom>
                  <a:avLst/>
                  <a:gdLst>
                    <a:gd name="connsiteX0" fmla="*/ 0 w 9525"/>
                    <a:gd name="connsiteY0" fmla="*/ 0 h 17716"/>
                    <a:gd name="connsiteX1" fmla="*/ 0 w 9525"/>
                    <a:gd name="connsiteY1" fmla="*/ 17716 h 17716"/>
                  </a:gdLst>
                  <a:ahLst/>
                  <a:cxnLst>
                    <a:cxn ang="0">
                      <a:pos x="connsiteX0" y="connsiteY0"/>
                    </a:cxn>
                    <a:cxn ang="0">
                      <a:pos x="connsiteX1" y="connsiteY1"/>
                    </a:cxn>
                  </a:cxnLst>
                  <a:rect l="l" t="t" r="r" b="b"/>
                  <a:pathLst>
                    <a:path w="9525" h="17716">
                      <a:moveTo>
                        <a:pt x="0" y="0"/>
                      </a:moveTo>
                      <a:lnTo>
                        <a:pt x="0" y="17716"/>
                      </a:lnTo>
                    </a:path>
                  </a:pathLst>
                </a:custGeom>
                <a:ln w="15875" cap="rnd">
                  <a:solidFill>
                    <a:schemeClr val="accent1"/>
                  </a:solidFill>
                  <a:prstDash val="solid"/>
                  <a:round/>
                </a:ln>
              </p:spPr>
              <p:txBody>
                <a:bodyPr rtlCol="0" anchor="ctr"/>
                <a:lstStyle/>
                <a:p>
                  <a:endParaRPr lang="en-IN"/>
                </a:p>
              </p:txBody>
            </p:sp>
          </p:grpSp>
        </p:grpSp>
        <p:grpSp>
          <p:nvGrpSpPr>
            <p:cNvPr id="2193" name="Group 2192">
              <a:extLst>
                <a:ext uri="{FF2B5EF4-FFF2-40B4-BE49-F238E27FC236}">
                  <a16:creationId xmlns:a16="http://schemas.microsoft.com/office/drawing/2014/main" id="{0AB8D529-DCAB-01A7-21C2-433B5927DE5B}"/>
                </a:ext>
              </a:extLst>
            </p:cNvPr>
            <p:cNvGrpSpPr/>
            <p:nvPr/>
          </p:nvGrpSpPr>
          <p:grpSpPr>
            <a:xfrm>
              <a:off x="9814877" y="2415699"/>
              <a:ext cx="528638" cy="528638"/>
              <a:chOff x="9814877" y="2397125"/>
              <a:chExt cx="528638" cy="528638"/>
            </a:xfrm>
          </p:grpSpPr>
          <p:sp>
            <p:nvSpPr>
              <p:cNvPr id="13" name="Oval 12">
                <a:extLst>
                  <a:ext uri="{FF2B5EF4-FFF2-40B4-BE49-F238E27FC236}">
                    <a16:creationId xmlns:a16="http://schemas.microsoft.com/office/drawing/2014/main" id="{FF7F1B95-0929-C4DB-61E2-54C7D1077750}"/>
                  </a:ext>
                </a:extLst>
              </p:cNvPr>
              <p:cNvSpPr/>
              <p:nvPr/>
            </p:nvSpPr>
            <p:spPr>
              <a:xfrm>
                <a:off x="9814877" y="2397125"/>
                <a:ext cx="528638" cy="5286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25" name="Group 124">
                <a:extLst>
                  <a:ext uri="{FF2B5EF4-FFF2-40B4-BE49-F238E27FC236}">
                    <a16:creationId xmlns:a16="http://schemas.microsoft.com/office/drawing/2014/main" id="{A4FDC3AA-11BB-6837-D62D-640A5DAE54DA}"/>
                  </a:ext>
                </a:extLst>
              </p:cNvPr>
              <p:cNvGrpSpPr/>
              <p:nvPr/>
            </p:nvGrpSpPr>
            <p:grpSpPr>
              <a:xfrm>
                <a:off x="9918679" y="2510039"/>
                <a:ext cx="321034" cy="302810"/>
                <a:chOff x="7083865" y="3167199"/>
                <a:chExt cx="679546" cy="640970"/>
              </a:xfrm>
            </p:grpSpPr>
            <p:sp>
              <p:nvSpPr>
                <p:cNvPr id="122" name="Freeform: Shape 121">
                  <a:extLst>
                    <a:ext uri="{FF2B5EF4-FFF2-40B4-BE49-F238E27FC236}">
                      <a16:creationId xmlns:a16="http://schemas.microsoft.com/office/drawing/2014/main" id="{E8E3784A-DB16-54B6-8321-9E720F199DE2}"/>
                    </a:ext>
                  </a:extLst>
                </p:cNvPr>
                <p:cNvSpPr/>
                <p:nvPr/>
              </p:nvSpPr>
              <p:spPr>
                <a:xfrm>
                  <a:off x="7329883" y="3298456"/>
                  <a:ext cx="105313" cy="309929"/>
                </a:xfrm>
                <a:custGeom>
                  <a:avLst/>
                  <a:gdLst>
                    <a:gd name="connsiteX0" fmla="*/ 105314 w 105313"/>
                    <a:gd name="connsiteY0" fmla="*/ 0 h 309929"/>
                    <a:gd name="connsiteX1" fmla="*/ 105314 w 105313"/>
                    <a:gd name="connsiteY1" fmla="*/ 206083 h 309929"/>
                    <a:gd name="connsiteX2" fmla="*/ 0 w 105313"/>
                    <a:gd name="connsiteY2" fmla="*/ 309929 h 309929"/>
                  </a:gdLst>
                  <a:ahLst/>
                  <a:cxnLst>
                    <a:cxn ang="0">
                      <a:pos x="connsiteX0" y="connsiteY0"/>
                    </a:cxn>
                    <a:cxn ang="0">
                      <a:pos x="connsiteX1" y="connsiteY1"/>
                    </a:cxn>
                    <a:cxn ang="0">
                      <a:pos x="connsiteX2" y="connsiteY2"/>
                    </a:cxn>
                  </a:cxnLst>
                  <a:rect l="l" t="t" r="r" b="b"/>
                  <a:pathLst>
                    <a:path w="105313" h="309929">
                      <a:moveTo>
                        <a:pt x="105314" y="0"/>
                      </a:moveTo>
                      <a:lnTo>
                        <a:pt x="105314" y="206083"/>
                      </a:lnTo>
                      <a:lnTo>
                        <a:pt x="0" y="309929"/>
                      </a:lnTo>
                    </a:path>
                  </a:pathLst>
                </a:custGeom>
                <a:noFill/>
                <a:ln w="15875" cap="rnd">
                  <a:solidFill>
                    <a:schemeClr val="accent1"/>
                  </a:solidFill>
                  <a:prstDash val="solid"/>
                  <a:round/>
                </a:ln>
              </p:spPr>
              <p:txBody>
                <a:bodyPr rtlCol="0" anchor="ctr"/>
                <a:lstStyle/>
                <a:p>
                  <a:endParaRPr lang="en-IN"/>
                </a:p>
              </p:txBody>
            </p:sp>
            <p:sp>
              <p:nvSpPr>
                <p:cNvPr id="123" name="Freeform: Shape 122">
                  <a:extLst>
                    <a:ext uri="{FF2B5EF4-FFF2-40B4-BE49-F238E27FC236}">
                      <a16:creationId xmlns:a16="http://schemas.microsoft.com/office/drawing/2014/main" id="{2FC21D3B-10FD-76D7-53F3-41DC72423837}"/>
                    </a:ext>
                  </a:extLst>
                </p:cNvPr>
                <p:cNvSpPr/>
                <p:nvPr/>
              </p:nvSpPr>
              <p:spPr>
                <a:xfrm>
                  <a:off x="7641458" y="3342936"/>
                  <a:ext cx="121953" cy="119019"/>
                </a:xfrm>
                <a:custGeom>
                  <a:avLst/>
                  <a:gdLst>
                    <a:gd name="connsiteX0" fmla="*/ 121953 w 121953"/>
                    <a:gd name="connsiteY0" fmla="*/ 0 h 119019"/>
                    <a:gd name="connsiteX1" fmla="*/ 82841 w 121953"/>
                    <a:gd name="connsiteY1" fmla="*/ 119019 h 119019"/>
                    <a:gd name="connsiteX2" fmla="*/ 0 w 121953"/>
                    <a:gd name="connsiteY2" fmla="*/ 25013 h 119019"/>
                  </a:gdLst>
                  <a:ahLst/>
                  <a:cxnLst>
                    <a:cxn ang="0">
                      <a:pos x="connsiteX0" y="connsiteY0"/>
                    </a:cxn>
                    <a:cxn ang="0">
                      <a:pos x="connsiteX1" y="connsiteY1"/>
                    </a:cxn>
                    <a:cxn ang="0">
                      <a:pos x="connsiteX2" y="connsiteY2"/>
                    </a:cxn>
                  </a:cxnLst>
                  <a:rect l="l" t="t" r="r" b="b"/>
                  <a:pathLst>
                    <a:path w="121953" h="119019">
                      <a:moveTo>
                        <a:pt x="121953" y="0"/>
                      </a:moveTo>
                      <a:lnTo>
                        <a:pt x="82841" y="119019"/>
                      </a:lnTo>
                      <a:lnTo>
                        <a:pt x="0" y="25013"/>
                      </a:lnTo>
                    </a:path>
                  </a:pathLst>
                </a:custGeom>
                <a:noFill/>
                <a:ln w="15875" cap="rnd">
                  <a:solidFill>
                    <a:schemeClr val="accent1"/>
                  </a:solidFill>
                  <a:prstDash val="solid"/>
                  <a:round/>
                </a:ln>
              </p:spPr>
              <p:txBody>
                <a:bodyPr rtlCol="0" anchor="ctr"/>
                <a:lstStyle/>
                <a:p>
                  <a:endParaRPr lang="en-IN"/>
                </a:p>
              </p:txBody>
            </p:sp>
            <p:sp>
              <p:nvSpPr>
                <p:cNvPr id="124" name="Freeform: Shape 123">
                  <a:extLst>
                    <a:ext uri="{FF2B5EF4-FFF2-40B4-BE49-F238E27FC236}">
                      <a16:creationId xmlns:a16="http://schemas.microsoft.com/office/drawing/2014/main" id="{5A1183A4-8428-1774-5E37-28AC19259F98}"/>
                    </a:ext>
                  </a:extLst>
                </p:cNvPr>
                <p:cNvSpPr/>
                <p:nvPr/>
              </p:nvSpPr>
              <p:spPr>
                <a:xfrm>
                  <a:off x="7083865" y="3167199"/>
                  <a:ext cx="639503" cy="640970"/>
                </a:xfrm>
                <a:custGeom>
                  <a:avLst/>
                  <a:gdLst>
                    <a:gd name="connsiteX0" fmla="*/ 575879 w 639503"/>
                    <a:gd name="connsiteY0" fmla="*/ 514294 h 640970"/>
                    <a:gd name="connsiteX1" fmla="*/ 540846 w 639503"/>
                    <a:gd name="connsiteY1" fmla="*/ 553228 h 640970"/>
                    <a:gd name="connsiteX2" fmla="*/ 320557 w 639503"/>
                    <a:gd name="connsiteY2" fmla="*/ 640971 h 640970"/>
                    <a:gd name="connsiteX3" fmla="*/ 0 w 639503"/>
                    <a:gd name="connsiteY3" fmla="*/ 320450 h 640970"/>
                    <a:gd name="connsiteX4" fmla="*/ 320557 w 639503"/>
                    <a:gd name="connsiteY4" fmla="*/ 0 h 640970"/>
                    <a:gd name="connsiteX5" fmla="*/ 639503 w 639503"/>
                    <a:gd name="connsiteY5" fmla="*/ 288530 h 640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9503" h="640970">
                      <a:moveTo>
                        <a:pt x="575879" y="514294"/>
                      </a:moveTo>
                      <a:cubicBezTo>
                        <a:pt x="565358" y="528178"/>
                        <a:pt x="553549" y="541311"/>
                        <a:pt x="540846" y="553228"/>
                      </a:cubicBezTo>
                      <a:cubicBezTo>
                        <a:pt x="481122" y="609839"/>
                        <a:pt x="402897" y="640971"/>
                        <a:pt x="320557" y="640971"/>
                      </a:cubicBezTo>
                      <a:cubicBezTo>
                        <a:pt x="143782" y="640971"/>
                        <a:pt x="0" y="497189"/>
                        <a:pt x="0" y="320450"/>
                      </a:cubicBezTo>
                      <a:cubicBezTo>
                        <a:pt x="0" y="143746"/>
                        <a:pt x="143782" y="0"/>
                        <a:pt x="320557" y="0"/>
                      </a:cubicBezTo>
                      <a:cubicBezTo>
                        <a:pt x="486525" y="0"/>
                        <a:pt x="623436" y="126784"/>
                        <a:pt x="639503" y="288530"/>
                      </a:cubicBezTo>
                    </a:path>
                  </a:pathLst>
                </a:custGeom>
                <a:noFill/>
                <a:ln w="15875" cap="rnd">
                  <a:solidFill>
                    <a:schemeClr val="accent1"/>
                  </a:solidFill>
                  <a:prstDash val="solid"/>
                  <a:round/>
                </a:ln>
              </p:spPr>
              <p:txBody>
                <a:bodyPr rtlCol="0" anchor="ctr"/>
                <a:lstStyle/>
                <a:p>
                  <a:endParaRPr lang="en-IN"/>
                </a:p>
              </p:txBody>
            </p:sp>
          </p:grpSp>
        </p:grpSp>
        <p:grpSp>
          <p:nvGrpSpPr>
            <p:cNvPr id="2051" name="Group 2050">
              <a:extLst>
                <a:ext uri="{FF2B5EF4-FFF2-40B4-BE49-F238E27FC236}">
                  <a16:creationId xmlns:a16="http://schemas.microsoft.com/office/drawing/2014/main" id="{B954AFDA-8538-94EC-4E57-549E6DAE652C}"/>
                </a:ext>
              </a:extLst>
            </p:cNvPr>
            <p:cNvGrpSpPr/>
            <p:nvPr/>
          </p:nvGrpSpPr>
          <p:grpSpPr>
            <a:xfrm>
              <a:off x="1593515" y="3401024"/>
              <a:ext cx="340514" cy="350050"/>
              <a:chOff x="-1096728" y="3817012"/>
              <a:chExt cx="733988" cy="754543"/>
            </a:xfrm>
          </p:grpSpPr>
          <p:sp>
            <p:nvSpPr>
              <p:cNvPr id="2049" name="Freeform: Shape 2048">
                <a:extLst>
                  <a:ext uri="{FF2B5EF4-FFF2-40B4-BE49-F238E27FC236}">
                    <a16:creationId xmlns:a16="http://schemas.microsoft.com/office/drawing/2014/main" id="{BE3983E8-5DD9-CE16-FD62-0AE17D7C3B85}"/>
                  </a:ext>
                </a:extLst>
              </p:cNvPr>
              <p:cNvSpPr/>
              <p:nvPr/>
            </p:nvSpPr>
            <p:spPr>
              <a:xfrm>
                <a:off x="-1096728" y="4080321"/>
                <a:ext cx="437427" cy="227890"/>
              </a:xfrm>
              <a:custGeom>
                <a:avLst/>
                <a:gdLst>
                  <a:gd name="connsiteX0" fmla="*/ 0 w 437427"/>
                  <a:gd name="connsiteY0" fmla="*/ 111101 h 227890"/>
                  <a:gd name="connsiteX1" fmla="*/ 437427 w 437427"/>
                  <a:gd name="connsiteY1" fmla="*/ 111270 h 227890"/>
                  <a:gd name="connsiteX2" fmla="*/ 320807 w 437427"/>
                  <a:gd name="connsiteY2" fmla="*/ 227890 h 227890"/>
                  <a:gd name="connsiteX3" fmla="*/ 437427 w 437427"/>
                  <a:gd name="connsiteY3" fmla="*/ 111270 h 227890"/>
                  <a:gd name="connsiteX4" fmla="*/ 321891 w 437427"/>
                  <a:gd name="connsiteY4" fmla="*/ 0 h 227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427" h="227890">
                    <a:moveTo>
                      <a:pt x="0" y="111101"/>
                    </a:moveTo>
                    <a:lnTo>
                      <a:pt x="437427" y="111270"/>
                    </a:lnTo>
                    <a:lnTo>
                      <a:pt x="320807" y="227890"/>
                    </a:lnTo>
                    <a:lnTo>
                      <a:pt x="437427" y="111270"/>
                    </a:lnTo>
                    <a:lnTo>
                      <a:pt x="321891" y="0"/>
                    </a:lnTo>
                  </a:path>
                </a:pathLst>
              </a:custGeom>
              <a:noFill/>
              <a:ln w="15875" cap="rnd">
                <a:solidFill>
                  <a:schemeClr val="accent2"/>
                </a:solidFill>
                <a:prstDash val="solid"/>
                <a:round/>
              </a:ln>
            </p:spPr>
            <p:txBody>
              <a:bodyPr rtlCol="0" anchor="ctr"/>
              <a:lstStyle/>
              <a:p>
                <a:endParaRPr lang="en-IN"/>
              </a:p>
            </p:txBody>
          </p:sp>
          <p:sp>
            <p:nvSpPr>
              <p:cNvPr id="2050" name="Freeform: Shape 2049">
                <a:extLst>
                  <a:ext uri="{FF2B5EF4-FFF2-40B4-BE49-F238E27FC236}">
                    <a16:creationId xmlns:a16="http://schemas.microsoft.com/office/drawing/2014/main" id="{E421B1BB-9AB8-64E2-1984-4DAF6B8ED7B5}"/>
                  </a:ext>
                </a:extLst>
              </p:cNvPr>
              <p:cNvSpPr/>
              <p:nvPr/>
            </p:nvSpPr>
            <p:spPr>
              <a:xfrm>
                <a:off x="-897452" y="3817012"/>
                <a:ext cx="534712" cy="754543"/>
              </a:xfrm>
              <a:custGeom>
                <a:avLst/>
                <a:gdLst>
                  <a:gd name="connsiteX0" fmla="*/ 0 w 534712"/>
                  <a:gd name="connsiteY0" fmla="*/ 212381 h 754543"/>
                  <a:gd name="connsiteX1" fmla="*/ 0 w 534712"/>
                  <a:gd name="connsiteY1" fmla="*/ 86822 h 754543"/>
                  <a:gd name="connsiteX2" fmla="*/ 86822 w 534712"/>
                  <a:gd name="connsiteY2" fmla="*/ 0 h 754543"/>
                  <a:gd name="connsiteX3" fmla="*/ 447890 w 534712"/>
                  <a:gd name="connsiteY3" fmla="*/ 0 h 754543"/>
                  <a:gd name="connsiteX4" fmla="*/ 534712 w 534712"/>
                  <a:gd name="connsiteY4" fmla="*/ 86822 h 754543"/>
                  <a:gd name="connsiteX5" fmla="*/ 534712 w 534712"/>
                  <a:gd name="connsiteY5" fmla="*/ 667721 h 754543"/>
                  <a:gd name="connsiteX6" fmla="*/ 447890 w 534712"/>
                  <a:gd name="connsiteY6" fmla="*/ 754543 h 754543"/>
                  <a:gd name="connsiteX7" fmla="*/ 86822 w 534712"/>
                  <a:gd name="connsiteY7" fmla="*/ 754543 h 754543"/>
                  <a:gd name="connsiteX8" fmla="*/ 0 w 534712"/>
                  <a:gd name="connsiteY8" fmla="*/ 667721 h 754543"/>
                  <a:gd name="connsiteX9" fmla="*/ 0 w 534712"/>
                  <a:gd name="connsiteY9" fmla="*/ 537015 h 754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4712" h="754543">
                    <a:moveTo>
                      <a:pt x="0" y="212381"/>
                    </a:moveTo>
                    <a:lnTo>
                      <a:pt x="0" y="86822"/>
                    </a:lnTo>
                    <a:cubicBezTo>
                      <a:pt x="0" y="38873"/>
                      <a:pt x="38873" y="0"/>
                      <a:pt x="86822" y="0"/>
                    </a:cubicBezTo>
                    <a:lnTo>
                      <a:pt x="447890" y="0"/>
                    </a:lnTo>
                    <a:cubicBezTo>
                      <a:pt x="495839" y="0"/>
                      <a:pt x="534712" y="38873"/>
                      <a:pt x="534712" y="86822"/>
                    </a:cubicBezTo>
                    <a:lnTo>
                      <a:pt x="534712" y="667721"/>
                    </a:lnTo>
                    <a:cubicBezTo>
                      <a:pt x="534712" y="715670"/>
                      <a:pt x="495839" y="754543"/>
                      <a:pt x="447890" y="754543"/>
                    </a:cubicBezTo>
                    <a:lnTo>
                      <a:pt x="86822" y="754543"/>
                    </a:lnTo>
                    <a:cubicBezTo>
                      <a:pt x="38873" y="754543"/>
                      <a:pt x="0" y="715670"/>
                      <a:pt x="0" y="667721"/>
                    </a:cubicBezTo>
                    <a:lnTo>
                      <a:pt x="0" y="537015"/>
                    </a:lnTo>
                  </a:path>
                </a:pathLst>
              </a:custGeom>
              <a:noFill/>
              <a:ln w="15875" cap="rnd">
                <a:solidFill>
                  <a:schemeClr val="accent2"/>
                </a:solidFill>
                <a:prstDash val="solid"/>
                <a:round/>
              </a:ln>
            </p:spPr>
            <p:txBody>
              <a:bodyPr rtlCol="0" anchor="ctr"/>
              <a:lstStyle/>
              <a:p>
                <a:endParaRPr lang="en-IN"/>
              </a:p>
            </p:txBody>
          </p:sp>
        </p:grpSp>
        <p:grpSp>
          <p:nvGrpSpPr>
            <p:cNvPr id="2057" name="Group 2056">
              <a:extLst>
                <a:ext uri="{FF2B5EF4-FFF2-40B4-BE49-F238E27FC236}">
                  <a16:creationId xmlns:a16="http://schemas.microsoft.com/office/drawing/2014/main" id="{F760A7D8-4188-A4B5-0B60-78AE039CB216}"/>
                </a:ext>
              </a:extLst>
            </p:cNvPr>
            <p:cNvGrpSpPr/>
            <p:nvPr/>
          </p:nvGrpSpPr>
          <p:grpSpPr>
            <a:xfrm>
              <a:off x="10095406" y="3414713"/>
              <a:ext cx="322250" cy="322672"/>
              <a:chOff x="8886508" y="2884448"/>
              <a:chExt cx="507777" cy="508444"/>
            </a:xfrm>
          </p:grpSpPr>
          <p:sp>
            <p:nvSpPr>
              <p:cNvPr id="2055" name="Freeform: Shape 2054">
                <a:extLst>
                  <a:ext uri="{FF2B5EF4-FFF2-40B4-BE49-F238E27FC236}">
                    <a16:creationId xmlns:a16="http://schemas.microsoft.com/office/drawing/2014/main" id="{84D1AC28-9C1C-1636-15FC-9158E3B633AD}"/>
                  </a:ext>
                </a:extLst>
              </p:cNvPr>
              <p:cNvSpPr/>
              <p:nvPr/>
            </p:nvSpPr>
            <p:spPr>
              <a:xfrm>
                <a:off x="9099487" y="3061899"/>
                <a:ext cx="294798" cy="153638"/>
              </a:xfrm>
              <a:custGeom>
                <a:avLst/>
                <a:gdLst>
                  <a:gd name="connsiteX0" fmla="*/ 0 w 294798"/>
                  <a:gd name="connsiteY0" fmla="*/ 74867 h 153638"/>
                  <a:gd name="connsiteX1" fmla="*/ 294799 w 294798"/>
                  <a:gd name="connsiteY1" fmla="*/ 74962 h 153638"/>
                  <a:gd name="connsiteX2" fmla="*/ 216218 w 294798"/>
                  <a:gd name="connsiteY2" fmla="*/ 153638 h 153638"/>
                  <a:gd name="connsiteX3" fmla="*/ 294799 w 294798"/>
                  <a:gd name="connsiteY3" fmla="*/ 74962 h 153638"/>
                  <a:gd name="connsiteX4" fmla="*/ 216884 w 294798"/>
                  <a:gd name="connsiteY4" fmla="*/ 0 h 153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798" h="153638">
                    <a:moveTo>
                      <a:pt x="0" y="74867"/>
                    </a:moveTo>
                    <a:lnTo>
                      <a:pt x="294799" y="74962"/>
                    </a:lnTo>
                    <a:lnTo>
                      <a:pt x="216218" y="153638"/>
                    </a:lnTo>
                    <a:lnTo>
                      <a:pt x="294799" y="74962"/>
                    </a:lnTo>
                    <a:lnTo>
                      <a:pt x="216884" y="0"/>
                    </a:lnTo>
                  </a:path>
                </a:pathLst>
              </a:custGeom>
              <a:noFill/>
              <a:ln w="15875" cap="rnd">
                <a:solidFill>
                  <a:schemeClr val="accent2"/>
                </a:solidFill>
                <a:prstDash val="solid"/>
                <a:round/>
              </a:ln>
            </p:spPr>
            <p:txBody>
              <a:bodyPr rtlCol="0" anchor="ctr"/>
              <a:lstStyle/>
              <a:p>
                <a:endParaRPr lang="en-IN"/>
              </a:p>
            </p:txBody>
          </p:sp>
          <p:sp>
            <p:nvSpPr>
              <p:cNvPr id="2056" name="Freeform: Shape 2055">
                <a:extLst>
                  <a:ext uri="{FF2B5EF4-FFF2-40B4-BE49-F238E27FC236}">
                    <a16:creationId xmlns:a16="http://schemas.microsoft.com/office/drawing/2014/main" id="{BFF0FA5F-50F7-A40D-579B-4E27C2373F98}"/>
                  </a:ext>
                </a:extLst>
              </p:cNvPr>
              <p:cNvSpPr/>
              <p:nvPr/>
            </p:nvSpPr>
            <p:spPr>
              <a:xfrm>
                <a:off x="8886508" y="2884448"/>
                <a:ext cx="360330" cy="508444"/>
              </a:xfrm>
              <a:custGeom>
                <a:avLst/>
                <a:gdLst>
                  <a:gd name="connsiteX0" fmla="*/ 360331 w 360330"/>
                  <a:gd name="connsiteY0" fmla="*/ 143161 h 508444"/>
                  <a:gd name="connsiteX1" fmla="*/ 360331 w 360330"/>
                  <a:gd name="connsiteY1" fmla="*/ 58484 h 508444"/>
                  <a:gd name="connsiteX2" fmla="*/ 301847 w 360330"/>
                  <a:gd name="connsiteY2" fmla="*/ 0 h 508444"/>
                  <a:gd name="connsiteX3" fmla="*/ 58484 w 360330"/>
                  <a:gd name="connsiteY3" fmla="*/ 0 h 508444"/>
                  <a:gd name="connsiteX4" fmla="*/ 0 w 360330"/>
                  <a:gd name="connsiteY4" fmla="*/ 58484 h 508444"/>
                  <a:gd name="connsiteX5" fmla="*/ 0 w 360330"/>
                  <a:gd name="connsiteY5" fmla="*/ 449961 h 508444"/>
                  <a:gd name="connsiteX6" fmla="*/ 58484 w 360330"/>
                  <a:gd name="connsiteY6" fmla="*/ 508445 h 508444"/>
                  <a:gd name="connsiteX7" fmla="*/ 301847 w 360330"/>
                  <a:gd name="connsiteY7" fmla="*/ 508445 h 508444"/>
                  <a:gd name="connsiteX8" fmla="*/ 360331 w 360330"/>
                  <a:gd name="connsiteY8" fmla="*/ 449961 h 508444"/>
                  <a:gd name="connsiteX9" fmla="*/ 360331 w 360330"/>
                  <a:gd name="connsiteY9" fmla="*/ 361855 h 5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330" h="508444">
                    <a:moveTo>
                      <a:pt x="360331" y="143161"/>
                    </a:moveTo>
                    <a:lnTo>
                      <a:pt x="360331" y="58484"/>
                    </a:lnTo>
                    <a:cubicBezTo>
                      <a:pt x="360331" y="26194"/>
                      <a:pt x="334137" y="0"/>
                      <a:pt x="301847" y="0"/>
                    </a:cubicBezTo>
                    <a:lnTo>
                      <a:pt x="58484" y="0"/>
                    </a:lnTo>
                    <a:cubicBezTo>
                      <a:pt x="26194" y="0"/>
                      <a:pt x="0" y="26194"/>
                      <a:pt x="0" y="58484"/>
                    </a:cubicBezTo>
                    <a:lnTo>
                      <a:pt x="0" y="449961"/>
                    </a:lnTo>
                    <a:cubicBezTo>
                      <a:pt x="0" y="482251"/>
                      <a:pt x="26194" y="508445"/>
                      <a:pt x="58484" y="508445"/>
                    </a:cubicBezTo>
                    <a:lnTo>
                      <a:pt x="301847" y="508445"/>
                    </a:lnTo>
                    <a:cubicBezTo>
                      <a:pt x="334137" y="508445"/>
                      <a:pt x="360331" y="482251"/>
                      <a:pt x="360331" y="449961"/>
                    </a:cubicBezTo>
                    <a:lnTo>
                      <a:pt x="360331" y="361855"/>
                    </a:lnTo>
                  </a:path>
                </a:pathLst>
              </a:custGeom>
              <a:noFill/>
              <a:ln w="15875" cap="rnd">
                <a:solidFill>
                  <a:schemeClr val="accent2"/>
                </a:solidFill>
                <a:prstDash val="solid"/>
                <a:round/>
              </a:ln>
            </p:spPr>
            <p:txBody>
              <a:bodyPr rtlCol="0" anchor="ctr"/>
              <a:lstStyle/>
              <a:p>
                <a:endParaRPr lang="en-IN"/>
              </a:p>
            </p:txBody>
          </p:sp>
        </p:grpSp>
        <p:grpSp>
          <p:nvGrpSpPr>
            <p:cNvPr id="2190" name="Group 2189">
              <a:extLst>
                <a:ext uri="{FF2B5EF4-FFF2-40B4-BE49-F238E27FC236}">
                  <a16:creationId xmlns:a16="http://schemas.microsoft.com/office/drawing/2014/main" id="{7BCC3EC8-E0B4-6D13-2703-8F10BB867258}"/>
                </a:ext>
              </a:extLst>
            </p:cNvPr>
            <p:cNvGrpSpPr/>
            <p:nvPr/>
          </p:nvGrpSpPr>
          <p:grpSpPr>
            <a:xfrm>
              <a:off x="4988293" y="3383756"/>
              <a:ext cx="352786" cy="384586"/>
              <a:chOff x="6030859" y="3068325"/>
              <a:chExt cx="569659" cy="621010"/>
            </a:xfrm>
          </p:grpSpPr>
          <p:grpSp>
            <p:nvGrpSpPr>
              <p:cNvPr id="2186" name="Graphic 2058">
                <a:extLst>
                  <a:ext uri="{FF2B5EF4-FFF2-40B4-BE49-F238E27FC236}">
                    <a16:creationId xmlns:a16="http://schemas.microsoft.com/office/drawing/2014/main" id="{272BA263-56B5-DA12-FA01-B6E23B36A7DC}"/>
                  </a:ext>
                </a:extLst>
              </p:cNvPr>
              <p:cNvGrpSpPr/>
              <p:nvPr/>
            </p:nvGrpSpPr>
            <p:grpSpPr>
              <a:xfrm>
                <a:off x="6030859" y="3068325"/>
                <a:ext cx="569659" cy="621010"/>
                <a:chOff x="6030859" y="3068325"/>
                <a:chExt cx="569659" cy="621010"/>
              </a:xfrm>
              <a:noFill/>
            </p:grpSpPr>
            <p:sp>
              <p:nvSpPr>
                <p:cNvPr id="2187" name="Freeform: Shape 2186">
                  <a:extLst>
                    <a:ext uri="{FF2B5EF4-FFF2-40B4-BE49-F238E27FC236}">
                      <a16:creationId xmlns:a16="http://schemas.microsoft.com/office/drawing/2014/main" id="{07E05B73-1035-B130-E14C-B9664022D83A}"/>
                    </a:ext>
                  </a:extLst>
                </p:cNvPr>
                <p:cNvSpPr/>
                <p:nvPr/>
              </p:nvSpPr>
              <p:spPr>
                <a:xfrm>
                  <a:off x="6238294" y="3314246"/>
                  <a:ext cx="362224" cy="375089"/>
                </a:xfrm>
                <a:custGeom>
                  <a:avLst/>
                  <a:gdLst>
                    <a:gd name="connsiteX0" fmla="*/ 253395 w 362224"/>
                    <a:gd name="connsiteY0" fmla="*/ 104996 h 375089"/>
                    <a:gd name="connsiteX1" fmla="*/ 238251 w 362224"/>
                    <a:gd name="connsiteY1" fmla="*/ 128904 h 375089"/>
                    <a:gd name="connsiteX2" fmla="*/ 237393 w 362224"/>
                    <a:gd name="connsiteY2" fmla="*/ 129094 h 375089"/>
                    <a:gd name="connsiteX3" fmla="*/ 233488 w 362224"/>
                    <a:gd name="connsiteY3" fmla="*/ 121569 h 375089"/>
                    <a:gd name="connsiteX4" fmla="*/ 195007 w 362224"/>
                    <a:gd name="connsiteY4" fmla="*/ 109282 h 375089"/>
                    <a:gd name="connsiteX5" fmla="*/ 181863 w 362224"/>
                    <a:gd name="connsiteY5" fmla="*/ 140524 h 375089"/>
                    <a:gd name="connsiteX6" fmla="*/ 179386 w 362224"/>
                    <a:gd name="connsiteY6" fmla="*/ 141191 h 375089"/>
                    <a:gd name="connsiteX7" fmla="*/ 169671 w 362224"/>
                    <a:gd name="connsiteY7" fmla="*/ 122331 h 375089"/>
                    <a:gd name="connsiteX8" fmla="*/ 131190 w 362224"/>
                    <a:gd name="connsiteY8" fmla="*/ 110044 h 375089"/>
                    <a:gd name="connsiteX9" fmla="*/ 117569 w 362224"/>
                    <a:gd name="connsiteY9" fmla="*/ 125760 h 375089"/>
                    <a:gd name="connsiteX10" fmla="*/ 110997 w 362224"/>
                    <a:gd name="connsiteY10" fmla="*/ 126141 h 375089"/>
                    <a:gd name="connsiteX11" fmla="*/ 53942 w 362224"/>
                    <a:gd name="connsiteY11" fmla="*/ 15461 h 375089"/>
                    <a:gd name="connsiteX12" fmla="*/ 15461 w 362224"/>
                    <a:gd name="connsiteY12" fmla="*/ 3174 h 375089"/>
                    <a:gd name="connsiteX13" fmla="*/ 3174 w 362224"/>
                    <a:gd name="connsiteY13" fmla="*/ 41655 h 375089"/>
                    <a:gd name="connsiteX14" fmla="*/ 113473 w 362224"/>
                    <a:gd name="connsiteY14" fmla="*/ 255777 h 375089"/>
                    <a:gd name="connsiteX15" fmla="*/ 104615 w 362224"/>
                    <a:gd name="connsiteY15" fmla="*/ 264730 h 375089"/>
                    <a:gd name="connsiteX16" fmla="*/ 94995 w 362224"/>
                    <a:gd name="connsiteY16" fmla="*/ 259872 h 375089"/>
                    <a:gd name="connsiteX17" fmla="*/ 56990 w 362224"/>
                    <a:gd name="connsiteY17" fmla="*/ 272064 h 375089"/>
                    <a:gd name="connsiteX18" fmla="*/ 69182 w 362224"/>
                    <a:gd name="connsiteY18" fmla="*/ 310069 h 375089"/>
                    <a:gd name="connsiteX19" fmla="*/ 188054 w 362224"/>
                    <a:gd name="connsiteY19" fmla="*/ 371124 h 375089"/>
                    <a:gd name="connsiteX20" fmla="*/ 192054 w 362224"/>
                    <a:gd name="connsiteY20" fmla="*/ 372744 h 375089"/>
                    <a:gd name="connsiteX21" fmla="*/ 195198 w 362224"/>
                    <a:gd name="connsiteY21" fmla="*/ 373791 h 375089"/>
                    <a:gd name="connsiteX22" fmla="*/ 230345 w 362224"/>
                    <a:gd name="connsiteY22" fmla="*/ 369410 h 375089"/>
                    <a:gd name="connsiteX23" fmla="*/ 334072 w 362224"/>
                    <a:gd name="connsiteY23" fmla="*/ 315975 h 375089"/>
                    <a:gd name="connsiteX24" fmla="*/ 356456 w 362224"/>
                    <a:gd name="connsiteY24" fmla="*/ 245966 h 375089"/>
                    <a:gd name="connsiteX25" fmla="*/ 290352 w 362224"/>
                    <a:gd name="connsiteY25" fmla="*/ 117664 h 375089"/>
                    <a:gd name="connsiteX26" fmla="*/ 253300 w 362224"/>
                    <a:gd name="connsiteY26" fmla="*/ 105091 h 3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2224" h="375089">
                      <a:moveTo>
                        <a:pt x="253395" y="104996"/>
                      </a:moveTo>
                      <a:cubicBezTo>
                        <a:pt x="243966" y="109854"/>
                        <a:pt x="238727" y="119093"/>
                        <a:pt x="238251" y="128904"/>
                      </a:cubicBezTo>
                      <a:cubicBezTo>
                        <a:pt x="238251" y="129380"/>
                        <a:pt x="237584" y="129570"/>
                        <a:pt x="237393" y="129094"/>
                      </a:cubicBezTo>
                      <a:lnTo>
                        <a:pt x="233488" y="121569"/>
                      </a:lnTo>
                      <a:cubicBezTo>
                        <a:pt x="226440" y="107853"/>
                        <a:pt x="209199" y="101948"/>
                        <a:pt x="195007" y="109282"/>
                      </a:cubicBezTo>
                      <a:cubicBezTo>
                        <a:pt x="183387" y="115283"/>
                        <a:pt x="180815" y="127475"/>
                        <a:pt x="181863" y="140524"/>
                      </a:cubicBezTo>
                      <a:cubicBezTo>
                        <a:pt x="181958" y="141953"/>
                        <a:pt x="180053" y="142524"/>
                        <a:pt x="179386" y="141191"/>
                      </a:cubicBezTo>
                      <a:lnTo>
                        <a:pt x="169671" y="122331"/>
                      </a:lnTo>
                      <a:cubicBezTo>
                        <a:pt x="162622" y="108615"/>
                        <a:pt x="145382" y="102710"/>
                        <a:pt x="131190" y="110044"/>
                      </a:cubicBezTo>
                      <a:cubicBezTo>
                        <a:pt x="124427" y="113473"/>
                        <a:pt x="119855" y="119188"/>
                        <a:pt x="117569" y="125760"/>
                      </a:cubicBezTo>
                      <a:cubicBezTo>
                        <a:pt x="116521" y="128713"/>
                        <a:pt x="112425" y="128999"/>
                        <a:pt x="110997" y="126141"/>
                      </a:cubicBezTo>
                      <a:lnTo>
                        <a:pt x="53942" y="15461"/>
                      </a:lnTo>
                      <a:cubicBezTo>
                        <a:pt x="46893" y="1745"/>
                        <a:pt x="29653" y="-4161"/>
                        <a:pt x="15461" y="3174"/>
                      </a:cubicBezTo>
                      <a:cubicBezTo>
                        <a:pt x="1745" y="10222"/>
                        <a:pt x="-4161" y="27462"/>
                        <a:pt x="3174" y="41655"/>
                      </a:cubicBezTo>
                      <a:lnTo>
                        <a:pt x="113473" y="255777"/>
                      </a:lnTo>
                      <a:cubicBezTo>
                        <a:pt x="116426" y="261492"/>
                        <a:pt x="110330" y="267588"/>
                        <a:pt x="104615" y="264730"/>
                      </a:cubicBezTo>
                      <a:lnTo>
                        <a:pt x="94995" y="259872"/>
                      </a:lnTo>
                      <a:cubicBezTo>
                        <a:pt x="81279" y="252729"/>
                        <a:pt x="64134" y="258348"/>
                        <a:pt x="56990" y="272064"/>
                      </a:cubicBezTo>
                      <a:cubicBezTo>
                        <a:pt x="49846" y="285780"/>
                        <a:pt x="55466" y="302925"/>
                        <a:pt x="69182" y="310069"/>
                      </a:cubicBezTo>
                      <a:lnTo>
                        <a:pt x="188054" y="371124"/>
                      </a:lnTo>
                      <a:cubicBezTo>
                        <a:pt x="188911" y="371696"/>
                        <a:pt x="192054" y="372744"/>
                        <a:pt x="192054" y="372744"/>
                      </a:cubicBezTo>
                      <a:cubicBezTo>
                        <a:pt x="192054" y="372744"/>
                        <a:pt x="194340" y="373125"/>
                        <a:pt x="195198" y="373791"/>
                      </a:cubicBezTo>
                      <a:cubicBezTo>
                        <a:pt x="206532" y="376363"/>
                        <a:pt x="219105" y="375220"/>
                        <a:pt x="230345" y="369410"/>
                      </a:cubicBezTo>
                      <a:lnTo>
                        <a:pt x="334072" y="315975"/>
                      </a:lnTo>
                      <a:cubicBezTo>
                        <a:pt x="359504" y="302830"/>
                        <a:pt x="369600" y="271398"/>
                        <a:pt x="356456" y="245966"/>
                      </a:cubicBezTo>
                      <a:lnTo>
                        <a:pt x="290352" y="117664"/>
                      </a:lnTo>
                      <a:cubicBezTo>
                        <a:pt x="284066" y="103472"/>
                        <a:pt x="267111" y="98043"/>
                        <a:pt x="253300" y="105091"/>
                      </a:cubicBezTo>
                      <a:close/>
                    </a:path>
                  </a:pathLst>
                </a:custGeom>
                <a:noFill/>
                <a:ln w="15875" cap="rnd">
                  <a:solidFill>
                    <a:schemeClr val="accent2"/>
                  </a:solidFill>
                  <a:prstDash val="solid"/>
                  <a:round/>
                </a:ln>
              </p:spPr>
              <p:txBody>
                <a:bodyPr rtlCol="0" anchor="ctr"/>
                <a:lstStyle/>
                <a:p>
                  <a:endParaRPr lang="en-IN"/>
                </a:p>
              </p:txBody>
            </p:sp>
            <p:sp>
              <p:nvSpPr>
                <p:cNvPr id="2188" name="Freeform: Shape 2187">
                  <a:extLst>
                    <a:ext uri="{FF2B5EF4-FFF2-40B4-BE49-F238E27FC236}">
                      <a16:creationId xmlns:a16="http://schemas.microsoft.com/office/drawing/2014/main" id="{5F915CF7-5B5B-4CA3-5A41-7E563AB89D63}"/>
                    </a:ext>
                  </a:extLst>
                </p:cNvPr>
                <p:cNvSpPr/>
                <p:nvPr/>
              </p:nvSpPr>
              <p:spPr>
                <a:xfrm>
                  <a:off x="6030859" y="3068325"/>
                  <a:ext cx="359473" cy="358060"/>
                </a:xfrm>
                <a:custGeom>
                  <a:avLst/>
                  <a:gdLst>
                    <a:gd name="connsiteX0" fmla="*/ 333386 w 359473"/>
                    <a:gd name="connsiteY0" fmla="*/ 271764 h 358060"/>
                    <a:gd name="connsiteX1" fmla="*/ 339673 w 359473"/>
                    <a:gd name="connsiteY1" fmla="*/ 97266 h 358060"/>
                    <a:gd name="connsiteX2" fmla="*/ 98119 w 359473"/>
                    <a:gd name="connsiteY2" fmla="*/ 19923 h 358060"/>
                    <a:gd name="connsiteX3" fmla="*/ 19918 w 359473"/>
                    <a:gd name="connsiteY3" fmla="*/ 261953 h 358060"/>
                    <a:gd name="connsiteX4" fmla="*/ 167937 w 359473"/>
                    <a:gd name="connsiteY4" fmla="*/ 358061 h 358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473" h="358060">
                      <a:moveTo>
                        <a:pt x="333386" y="271764"/>
                      </a:moveTo>
                      <a:cubicBezTo>
                        <a:pt x="364438" y="220520"/>
                        <a:pt x="369295" y="154797"/>
                        <a:pt x="339673" y="97266"/>
                      </a:cubicBezTo>
                      <a:cubicBezTo>
                        <a:pt x="294334" y="9255"/>
                        <a:pt x="186225" y="-25416"/>
                        <a:pt x="98119" y="19923"/>
                      </a:cubicBezTo>
                      <a:cubicBezTo>
                        <a:pt x="9155" y="65834"/>
                        <a:pt x="-25421" y="173942"/>
                        <a:pt x="19918" y="261953"/>
                      </a:cubicBezTo>
                      <a:cubicBezTo>
                        <a:pt x="50017" y="320342"/>
                        <a:pt x="107263" y="354155"/>
                        <a:pt x="167937" y="358061"/>
                      </a:cubicBezTo>
                    </a:path>
                  </a:pathLst>
                </a:custGeom>
                <a:noFill/>
                <a:ln w="15875" cap="rnd">
                  <a:solidFill>
                    <a:schemeClr val="accent2"/>
                  </a:solidFill>
                  <a:prstDash val="solid"/>
                  <a:round/>
                </a:ln>
              </p:spPr>
              <p:txBody>
                <a:bodyPr rtlCol="0" anchor="ctr"/>
                <a:lstStyle/>
                <a:p>
                  <a:endParaRPr lang="en-IN"/>
                </a:p>
              </p:txBody>
            </p:sp>
          </p:grpSp>
          <p:sp>
            <p:nvSpPr>
              <p:cNvPr id="2189" name="Freeform: Shape 2188">
                <a:extLst>
                  <a:ext uri="{FF2B5EF4-FFF2-40B4-BE49-F238E27FC236}">
                    <a16:creationId xmlns:a16="http://schemas.microsoft.com/office/drawing/2014/main" id="{86B22D5D-9177-5C8D-1453-F3F2C7742DB9}"/>
                  </a:ext>
                </a:extLst>
              </p:cNvPr>
              <p:cNvSpPr/>
              <p:nvPr/>
            </p:nvSpPr>
            <p:spPr>
              <a:xfrm>
                <a:off x="6118214" y="3153209"/>
                <a:ext cx="178117" cy="170402"/>
              </a:xfrm>
              <a:custGeom>
                <a:avLst/>
                <a:gdLst>
                  <a:gd name="connsiteX0" fmla="*/ 52864 w 178117"/>
                  <a:gd name="connsiteY0" fmla="*/ 170402 h 170402"/>
                  <a:gd name="connsiteX1" fmla="*/ 0 w 178117"/>
                  <a:gd name="connsiteY1" fmla="*/ 89059 h 170402"/>
                  <a:gd name="connsiteX2" fmla="*/ 89059 w 178117"/>
                  <a:gd name="connsiteY2" fmla="*/ 0 h 170402"/>
                  <a:gd name="connsiteX3" fmla="*/ 178118 w 178117"/>
                  <a:gd name="connsiteY3" fmla="*/ 89059 h 170402"/>
                </a:gdLst>
                <a:ahLst/>
                <a:cxnLst>
                  <a:cxn ang="0">
                    <a:pos x="connsiteX0" y="connsiteY0"/>
                  </a:cxn>
                  <a:cxn ang="0">
                    <a:pos x="connsiteX1" y="connsiteY1"/>
                  </a:cxn>
                  <a:cxn ang="0">
                    <a:pos x="connsiteX2" y="connsiteY2"/>
                  </a:cxn>
                  <a:cxn ang="0">
                    <a:pos x="connsiteX3" y="connsiteY3"/>
                  </a:cxn>
                </a:cxnLst>
                <a:rect l="l" t="t" r="r" b="b"/>
                <a:pathLst>
                  <a:path w="178117" h="170402">
                    <a:moveTo>
                      <a:pt x="52864" y="170402"/>
                    </a:moveTo>
                    <a:cubicBezTo>
                      <a:pt x="21717" y="156496"/>
                      <a:pt x="0" y="125349"/>
                      <a:pt x="0" y="89059"/>
                    </a:cubicBezTo>
                    <a:cubicBezTo>
                      <a:pt x="0" y="39910"/>
                      <a:pt x="39910" y="0"/>
                      <a:pt x="89059" y="0"/>
                    </a:cubicBezTo>
                    <a:cubicBezTo>
                      <a:pt x="138208" y="0"/>
                      <a:pt x="178118" y="39910"/>
                      <a:pt x="178118" y="89059"/>
                    </a:cubicBezTo>
                  </a:path>
                </a:pathLst>
              </a:custGeom>
              <a:noFill/>
              <a:ln w="15875" cap="rnd">
                <a:solidFill>
                  <a:schemeClr val="accent2"/>
                </a:solidFill>
                <a:prstDash val="solid"/>
                <a:round/>
              </a:ln>
            </p:spPr>
            <p:txBody>
              <a:bodyPr rtlCol="0" anchor="ctr"/>
              <a:lstStyle/>
              <a:p>
                <a:endParaRPr lang="en-IN"/>
              </a:p>
            </p:txBody>
          </p:sp>
        </p:grpSp>
        <p:grpSp>
          <p:nvGrpSpPr>
            <p:cNvPr id="70" name="Group 69">
              <a:extLst>
                <a:ext uri="{FF2B5EF4-FFF2-40B4-BE49-F238E27FC236}">
                  <a16:creationId xmlns:a16="http://schemas.microsoft.com/office/drawing/2014/main" id="{83EBDD08-F729-8E85-0F2C-510CC1C18FB4}"/>
                </a:ext>
              </a:extLst>
            </p:cNvPr>
            <p:cNvGrpSpPr/>
            <p:nvPr/>
          </p:nvGrpSpPr>
          <p:grpSpPr>
            <a:xfrm>
              <a:off x="9115425" y="6928552"/>
              <a:ext cx="4295775" cy="558098"/>
              <a:chOff x="8943975" y="6928552"/>
              <a:chExt cx="4467225" cy="558098"/>
            </a:xfrm>
          </p:grpSpPr>
          <p:grpSp>
            <p:nvGrpSpPr>
              <p:cNvPr id="64" name="Group 63">
                <a:extLst>
                  <a:ext uri="{FF2B5EF4-FFF2-40B4-BE49-F238E27FC236}">
                    <a16:creationId xmlns:a16="http://schemas.microsoft.com/office/drawing/2014/main" id="{CAE3CC2E-C8EE-2541-7B54-BFF8B6B27A65}"/>
                  </a:ext>
                </a:extLst>
              </p:cNvPr>
              <p:cNvGrpSpPr/>
              <p:nvPr/>
            </p:nvGrpSpPr>
            <p:grpSpPr>
              <a:xfrm>
                <a:off x="8943975" y="7264399"/>
                <a:ext cx="4467225" cy="222251"/>
                <a:chOff x="8974971" y="6398998"/>
                <a:chExt cx="2201204" cy="194889"/>
              </a:xfrm>
            </p:grpSpPr>
            <p:sp>
              <p:nvSpPr>
                <p:cNvPr id="65" name="TextBox 64">
                  <a:extLst>
                    <a:ext uri="{FF2B5EF4-FFF2-40B4-BE49-F238E27FC236}">
                      <a16:creationId xmlns:a16="http://schemas.microsoft.com/office/drawing/2014/main" id="{00A3D723-8A87-53D0-B263-052CDD84C272}"/>
                    </a:ext>
                  </a:extLst>
                </p:cNvPr>
                <p:cNvSpPr txBox="1"/>
                <p:nvPr/>
              </p:nvSpPr>
              <p:spPr>
                <a:xfrm>
                  <a:off x="8974971" y="6398998"/>
                  <a:ext cx="720000" cy="194889"/>
                </a:xfrm>
                <a:prstGeom prst="rect">
                  <a:avLst/>
                </a:prstGeom>
                <a:solidFill>
                  <a:schemeClr val="accent1">
                    <a:lumMod val="60000"/>
                    <a:lumOff val="40000"/>
                  </a:schemeClr>
                </a:solidFill>
              </p:spPr>
              <p:txBody>
                <a:bodyPr wrap="square" lIns="0" tIns="0" rIns="0" bIns="0" rtlCol="0" anchor="ctr">
                  <a:noAutofit/>
                </a:bodyPr>
                <a:lstStyle/>
                <a:p>
                  <a:pPr algn="ctr"/>
                  <a:r>
                    <a:rPr lang="en-US" sz="900" dirty="0">
                      <a:solidFill>
                        <a:schemeClr val="bg1"/>
                      </a:solidFill>
                    </a:rPr>
                    <a:t>Governance</a:t>
                  </a:r>
                </a:p>
              </p:txBody>
            </p:sp>
            <p:sp>
              <p:nvSpPr>
                <p:cNvPr id="66" name="TextBox 65">
                  <a:extLst>
                    <a:ext uri="{FF2B5EF4-FFF2-40B4-BE49-F238E27FC236}">
                      <a16:creationId xmlns:a16="http://schemas.microsoft.com/office/drawing/2014/main" id="{9C416E5C-5A3E-EC52-0484-2F7B2D0EB0CF}"/>
                    </a:ext>
                  </a:extLst>
                </p:cNvPr>
                <p:cNvSpPr txBox="1"/>
                <p:nvPr/>
              </p:nvSpPr>
              <p:spPr>
                <a:xfrm>
                  <a:off x="9715573" y="6398998"/>
                  <a:ext cx="720000" cy="194889"/>
                </a:xfrm>
                <a:prstGeom prst="rect">
                  <a:avLst/>
                </a:prstGeom>
                <a:solidFill>
                  <a:srgbClr val="00D05E"/>
                </a:solidFill>
              </p:spPr>
              <p:txBody>
                <a:bodyPr wrap="square" lIns="0" tIns="0" rIns="0" bIns="0" rtlCol="0" anchor="ctr">
                  <a:noAutofit/>
                </a:bodyPr>
                <a:lstStyle/>
                <a:p>
                  <a:pPr algn="ctr"/>
                  <a:r>
                    <a:rPr lang="en-US" sz="900" dirty="0">
                      <a:solidFill>
                        <a:schemeClr val="bg1"/>
                      </a:solidFill>
                    </a:rPr>
                    <a:t>Environment</a:t>
                  </a:r>
                </a:p>
              </p:txBody>
            </p:sp>
            <p:sp>
              <p:nvSpPr>
                <p:cNvPr id="67" name="TextBox 66">
                  <a:extLst>
                    <a:ext uri="{FF2B5EF4-FFF2-40B4-BE49-F238E27FC236}">
                      <a16:creationId xmlns:a16="http://schemas.microsoft.com/office/drawing/2014/main" id="{1558661C-FF45-2C46-08BF-24CA65BD77B0}"/>
                    </a:ext>
                  </a:extLst>
                </p:cNvPr>
                <p:cNvSpPr txBox="1"/>
                <p:nvPr/>
              </p:nvSpPr>
              <p:spPr>
                <a:xfrm>
                  <a:off x="10456175" y="6398998"/>
                  <a:ext cx="720000" cy="194889"/>
                </a:xfrm>
                <a:prstGeom prst="rect">
                  <a:avLst/>
                </a:prstGeom>
                <a:solidFill>
                  <a:srgbClr val="FFC000"/>
                </a:solidFill>
              </p:spPr>
              <p:txBody>
                <a:bodyPr wrap="square" lIns="0" tIns="0" rIns="0" bIns="0" rtlCol="0" anchor="ctr">
                  <a:noAutofit/>
                </a:bodyPr>
                <a:lstStyle/>
                <a:p>
                  <a:pPr algn="ctr"/>
                  <a:r>
                    <a:rPr lang="en-US" sz="900" dirty="0">
                      <a:solidFill>
                        <a:schemeClr val="bg1"/>
                      </a:solidFill>
                    </a:rPr>
                    <a:t>Social</a:t>
                  </a:r>
                </a:p>
              </p:txBody>
            </p:sp>
          </p:grpSp>
          <p:sp>
            <p:nvSpPr>
              <p:cNvPr id="68" name="TextBox 67">
                <a:extLst>
                  <a:ext uri="{FF2B5EF4-FFF2-40B4-BE49-F238E27FC236}">
                    <a16:creationId xmlns:a16="http://schemas.microsoft.com/office/drawing/2014/main" id="{AEAF3960-0390-3DA3-0909-0D5FD4614389}"/>
                  </a:ext>
                </a:extLst>
              </p:cNvPr>
              <p:cNvSpPr txBox="1"/>
              <p:nvPr/>
            </p:nvSpPr>
            <p:spPr>
              <a:xfrm>
                <a:off x="8943975" y="6928552"/>
                <a:ext cx="4467225" cy="276999"/>
              </a:xfrm>
              <a:prstGeom prst="rect">
                <a:avLst/>
              </a:prstGeom>
              <a:noFill/>
            </p:spPr>
            <p:txBody>
              <a:bodyPr wrap="square" lIns="0" tIns="0" rIns="0" bIns="0" rtlCol="0" anchor="ctr">
                <a:spAutoFit/>
              </a:bodyPr>
              <a:lstStyle/>
              <a:p>
                <a:pPr algn="ctr" defTabSz="514350">
                  <a:defRPr/>
                </a:pPr>
                <a:r>
                  <a:rPr lang="en-US" sz="900" dirty="0">
                    <a:solidFill>
                      <a:prstClr val="black"/>
                    </a:solidFill>
                  </a:rPr>
                  <a:t>Business Impact (Severity of Impact &amp; Financial</a:t>
                </a:r>
                <a:br>
                  <a:rPr lang="en-US" sz="900" dirty="0">
                    <a:solidFill>
                      <a:prstClr val="black"/>
                    </a:solidFill>
                  </a:rPr>
                </a:br>
                <a:r>
                  <a:rPr lang="en-US" sz="900" dirty="0">
                    <a:solidFill>
                      <a:prstClr val="black"/>
                    </a:solidFill>
                  </a:rPr>
                  <a:t>Importance to Business Performance) </a:t>
                </a:r>
              </a:p>
            </p:txBody>
          </p:sp>
        </p:grpSp>
        <p:grpSp>
          <p:nvGrpSpPr>
            <p:cNvPr id="88" name="Group 87">
              <a:extLst>
                <a:ext uri="{FF2B5EF4-FFF2-40B4-BE49-F238E27FC236}">
                  <a16:creationId xmlns:a16="http://schemas.microsoft.com/office/drawing/2014/main" id="{432CF28A-BD18-954B-419C-EBD1BB6C13C9}"/>
                </a:ext>
              </a:extLst>
            </p:cNvPr>
            <p:cNvGrpSpPr/>
            <p:nvPr/>
          </p:nvGrpSpPr>
          <p:grpSpPr>
            <a:xfrm>
              <a:off x="10050780" y="4378034"/>
              <a:ext cx="3417574" cy="2060867"/>
              <a:chOff x="9915525" y="4378034"/>
              <a:chExt cx="3552829" cy="2060867"/>
            </a:xfrm>
          </p:grpSpPr>
          <p:sp>
            <p:nvSpPr>
              <p:cNvPr id="86" name="Free-form: Shape 66">
                <a:extLst>
                  <a:ext uri="{FF2B5EF4-FFF2-40B4-BE49-F238E27FC236}">
                    <a16:creationId xmlns:a16="http://schemas.microsoft.com/office/drawing/2014/main" id="{A09F0A62-D558-2959-BEB8-0039A9DB4550}"/>
                  </a:ext>
                </a:extLst>
              </p:cNvPr>
              <p:cNvSpPr/>
              <p:nvPr/>
            </p:nvSpPr>
            <p:spPr>
              <a:xfrm>
                <a:off x="10829924" y="4378034"/>
                <a:ext cx="2581275" cy="1451265"/>
              </a:xfrm>
              <a:custGeom>
                <a:avLst/>
                <a:gdLst>
                  <a:gd name="connsiteX0" fmla="*/ 0 w 2622550"/>
                  <a:gd name="connsiteY0" fmla="*/ 0 h 1809750"/>
                  <a:gd name="connsiteX1" fmla="*/ 2622550 w 2622550"/>
                  <a:gd name="connsiteY1" fmla="*/ 0 h 1809750"/>
                  <a:gd name="connsiteX2" fmla="*/ 2622550 w 2622550"/>
                  <a:gd name="connsiteY2" fmla="*/ 1809750 h 1809750"/>
                  <a:gd name="connsiteX3" fmla="*/ 1289050 w 2622550"/>
                  <a:gd name="connsiteY3" fmla="*/ 1809750 h 1809750"/>
                  <a:gd name="connsiteX4" fmla="*/ 1289050 w 2622550"/>
                  <a:gd name="connsiteY4" fmla="*/ 857250 h 1809750"/>
                  <a:gd name="connsiteX5" fmla="*/ 0 w 2622550"/>
                  <a:gd name="connsiteY5" fmla="*/ 857250 h 1809750"/>
                  <a:gd name="connsiteX6" fmla="*/ 0 w 2622550"/>
                  <a:gd name="connsiteY6" fmla="*/ 0 h 1809750"/>
                  <a:gd name="connsiteX0" fmla="*/ 0 w 2622550"/>
                  <a:gd name="connsiteY0" fmla="*/ 0 h 1809750"/>
                  <a:gd name="connsiteX1" fmla="*/ 2622550 w 2622550"/>
                  <a:gd name="connsiteY1" fmla="*/ 0 h 1809750"/>
                  <a:gd name="connsiteX2" fmla="*/ 2622550 w 2622550"/>
                  <a:gd name="connsiteY2" fmla="*/ 1809750 h 1809750"/>
                  <a:gd name="connsiteX3" fmla="*/ 1289050 w 2622550"/>
                  <a:gd name="connsiteY3" fmla="*/ 1809750 h 1809750"/>
                  <a:gd name="connsiteX4" fmla="*/ 1289050 w 2622550"/>
                  <a:gd name="connsiteY4" fmla="*/ 857250 h 1809750"/>
                  <a:gd name="connsiteX5" fmla="*/ 10601 w 2622550"/>
                  <a:gd name="connsiteY5" fmla="*/ 1076325 h 1809750"/>
                  <a:gd name="connsiteX6" fmla="*/ 0 w 2622550"/>
                  <a:gd name="connsiteY6" fmla="*/ 0 h 1809750"/>
                  <a:gd name="connsiteX0" fmla="*/ 0 w 2622550"/>
                  <a:gd name="connsiteY0" fmla="*/ 0 h 1809750"/>
                  <a:gd name="connsiteX1" fmla="*/ 2622550 w 2622550"/>
                  <a:gd name="connsiteY1" fmla="*/ 0 h 1809750"/>
                  <a:gd name="connsiteX2" fmla="*/ 2622550 w 2622550"/>
                  <a:gd name="connsiteY2" fmla="*/ 1809750 h 1809750"/>
                  <a:gd name="connsiteX3" fmla="*/ 1289050 w 2622550"/>
                  <a:gd name="connsiteY3" fmla="*/ 1809750 h 1809750"/>
                  <a:gd name="connsiteX4" fmla="*/ 886204 w 2622550"/>
                  <a:gd name="connsiteY4" fmla="*/ 1095375 h 1809750"/>
                  <a:gd name="connsiteX5" fmla="*/ 10601 w 2622550"/>
                  <a:gd name="connsiteY5" fmla="*/ 1076325 h 1809750"/>
                  <a:gd name="connsiteX6" fmla="*/ 0 w 2622550"/>
                  <a:gd name="connsiteY6" fmla="*/ 0 h 1809750"/>
                  <a:gd name="connsiteX0" fmla="*/ 0 w 2622550"/>
                  <a:gd name="connsiteY0" fmla="*/ 0 h 1809750"/>
                  <a:gd name="connsiteX1" fmla="*/ 2622550 w 2622550"/>
                  <a:gd name="connsiteY1" fmla="*/ 0 h 1809750"/>
                  <a:gd name="connsiteX2" fmla="*/ 2622550 w 2622550"/>
                  <a:gd name="connsiteY2" fmla="*/ 1809750 h 1809750"/>
                  <a:gd name="connsiteX3" fmla="*/ 886204 w 2622550"/>
                  <a:gd name="connsiteY3" fmla="*/ 1609725 h 1809750"/>
                  <a:gd name="connsiteX4" fmla="*/ 886204 w 2622550"/>
                  <a:gd name="connsiteY4" fmla="*/ 1095375 h 1809750"/>
                  <a:gd name="connsiteX5" fmla="*/ 10601 w 2622550"/>
                  <a:gd name="connsiteY5" fmla="*/ 1076325 h 1809750"/>
                  <a:gd name="connsiteX6" fmla="*/ 0 w 2622550"/>
                  <a:gd name="connsiteY6" fmla="*/ 0 h 1809750"/>
                  <a:gd name="connsiteX0" fmla="*/ 0 w 2633151"/>
                  <a:gd name="connsiteY0" fmla="*/ 0 h 1609725"/>
                  <a:gd name="connsiteX1" fmla="*/ 2622550 w 2633151"/>
                  <a:gd name="connsiteY1" fmla="*/ 0 h 1609725"/>
                  <a:gd name="connsiteX2" fmla="*/ 2633151 w 2633151"/>
                  <a:gd name="connsiteY2" fmla="*/ 1609725 h 1609725"/>
                  <a:gd name="connsiteX3" fmla="*/ 886204 w 2633151"/>
                  <a:gd name="connsiteY3" fmla="*/ 1609725 h 1609725"/>
                  <a:gd name="connsiteX4" fmla="*/ 886204 w 2633151"/>
                  <a:gd name="connsiteY4" fmla="*/ 1095375 h 1609725"/>
                  <a:gd name="connsiteX5" fmla="*/ 10601 w 2633151"/>
                  <a:gd name="connsiteY5" fmla="*/ 1076325 h 1609725"/>
                  <a:gd name="connsiteX6" fmla="*/ 0 w 2633151"/>
                  <a:gd name="connsiteY6" fmla="*/ 0 h 1609725"/>
                  <a:gd name="connsiteX0" fmla="*/ 0 w 2633151"/>
                  <a:gd name="connsiteY0" fmla="*/ 0 h 1609725"/>
                  <a:gd name="connsiteX1" fmla="*/ 2622550 w 2633151"/>
                  <a:gd name="connsiteY1" fmla="*/ 0 h 1609725"/>
                  <a:gd name="connsiteX2" fmla="*/ 2633151 w 2633151"/>
                  <a:gd name="connsiteY2" fmla="*/ 1609725 h 1609725"/>
                  <a:gd name="connsiteX3" fmla="*/ 886204 w 2633151"/>
                  <a:gd name="connsiteY3" fmla="*/ 1609725 h 1609725"/>
                  <a:gd name="connsiteX4" fmla="*/ 886204 w 2633151"/>
                  <a:gd name="connsiteY4" fmla="*/ 1095375 h 1609725"/>
                  <a:gd name="connsiteX5" fmla="*/ 10601 w 2633151"/>
                  <a:gd name="connsiteY5" fmla="*/ 1085850 h 1609725"/>
                  <a:gd name="connsiteX6" fmla="*/ 0 w 2633151"/>
                  <a:gd name="connsiteY6" fmla="*/ 0 h 1609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33151" h="1609725">
                    <a:moveTo>
                      <a:pt x="0" y="0"/>
                    </a:moveTo>
                    <a:lnTo>
                      <a:pt x="2622550" y="0"/>
                    </a:lnTo>
                    <a:cubicBezTo>
                      <a:pt x="2626084" y="536575"/>
                      <a:pt x="2629617" y="1073150"/>
                      <a:pt x="2633151" y="1609725"/>
                    </a:cubicBezTo>
                    <a:lnTo>
                      <a:pt x="886204" y="1609725"/>
                    </a:lnTo>
                    <a:lnTo>
                      <a:pt x="886204" y="1095375"/>
                    </a:lnTo>
                    <a:lnTo>
                      <a:pt x="10601" y="1085850"/>
                    </a:lnTo>
                    <a:lnTo>
                      <a:pt x="0" y="0"/>
                    </a:lnTo>
                    <a:close/>
                  </a:path>
                </a:pathLst>
              </a:cu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25" dirty="0"/>
              </a:p>
            </p:txBody>
          </p:sp>
          <p:grpSp>
            <p:nvGrpSpPr>
              <p:cNvPr id="85" name="Group 84">
                <a:extLst>
                  <a:ext uri="{FF2B5EF4-FFF2-40B4-BE49-F238E27FC236}">
                    <a16:creationId xmlns:a16="http://schemas.microsoft.com/office/drawing/2014/main" id="{6BC2460A-7B0D-4395-B1D7-A5A50EFE1D6D}"/>
                  </a:ext>
                </a:extLst>
              </p:cNvPr>
              <p:cNvGrpSpPr/>
              <p:nvPr/>
            </p:nvGrpSpPr>
            <p:grpSpPr>
              <a:xfrm>
                <a:off x="9915525" y="4483643"/>
                <a:ext cx="3552829" cy="1955258"/>
                <a:chOff x="9356371" y="3865262"/>
                <a:chExt cx="3659883" cy="2489293"/>
              </a:xfrm>
            </p:grpSpPr>
            <p:sp>
              <p:nvSpPr>
                <p:cNvPr id="71" name="TextBox 70">
                  <a:extLst>
                    <a:ext uri="{FF2B5EF4-FFF2-40B4-BE49-F238E27FC236}">
                      <a16:creationId xmlns:a16="http://schemas.microsoft.com/office/drawing/2014/main" id="{9822BD20-01F8-C025-BE0A-CF062436AC55}"/>
                    </a:ext>
                  </a:extLst>
                </p:cNvPr>
                <p:cNvSpPr txBox="1"/>
                <p:nvPr/>
              </p:nvSpPr>
              <p:spPr>
                <a:xfrm>
                  <a:off x="10518438" y="4510999"/>
                  <a:ext cx="983152" cy="374299"/>
                </a:xfrm>
                <a:prstGeom prst="rect">
                  <a:avLst/>
                </a:prstGeom>
                <a:solidFill>
                  <a:srgbClr val="00D05E"/>
                </a:solidFill>
              </p:spPr>
              <p:txBody>
                <a:bodyPr wrap="square" lIns="0" tIns="0" rIns="0" bIns="0" rtlCol="0" anchor="ctr">
                  <a:noAutofit/>
                </a:bodyPr>
                <a:lstStyle/>
                <a:p>
                  <a:pPr algn="ctr"/>
                  <a:r>
                    <a:rPr lang="en-US" sz="900" dirty="0">
                      <a:solidFill>
                        <a:schemeClr val="bg1"/>
                      </a:solidFill>
                    </a:rPr>
                    <a:t>1. Take Climate Action</a:t>
                  </a:r>
                </a:p>
              </p:txBody>
            </p:sp>
            <p:sp>
              <p:nvSpPr>
                <p:cNvPr id="72" name="TextBox 71">
                  <a:extLst>
                    <a:ext uri="{FF2B5EF4-FFF2-40B4-BE49-F238E27FC236}">
                      <a16:creationId xmlns:a16="http://schemas.microsoft.com/office/drawing/2014/main" id="{B542D383-8501-32DF-A429-8C397AF50BB9}"/>
                    </a:ext>
                  </a:extLst>
                </p:cNvPr>
                <p:cNvSpPr txBox="1"/>
                <p:nvPr/>
              </p:nvSpPr>
              <p:spPr>
                <a:xfrm>
                  <a:off x="12029364" y="4926930"/>
                  <a:ext cx="983152" cy="374300"/>
                </a:xfrm>
                <a:prstGeom prst="rect">
                  <a:avLst/>
                </a:prstGeom>
                <a:solidFill>
                  <a:srgbClr val="00D05E"/>
                </a:solidFill>
              </p:spPr>
              <p:txBody>
                <a:bodyPr wrap="square" lIns="0" tIns="0" rIns="0" bIns="0" rtlCol="0" anchor="ctr">
                  <a:noAutofit/>
                </a:bodyPr>
                <a:lstStyle/>
                <a:p>
                  <a:pPr algn="ctr"/>
                  <a:r>
                    <a:rPr lang="en-US" sz="900" dirty="0">
                      <a:solidFill>
                        <a:schemeClr val="bg1"/>
                      </a:solidFill>
                    </a:rPr>
                    <a:t>2. Energy Efficiency</a:t>
                  </a:r>
                </a:p>
              </p:txBody>
            </p:sp>
            <p:sp>
              <p:nvSpPr>
                <p:cNvPr id="73" name="TextBox 72">
                  <a:extLst>
                    <a:ext uri="{FF2B5EF4-FFF2-40B4-BE49-F238E27FC236}">
                      <a16:creationId xmlns:a16="http://schemas.microsoft.com/office/drawing/2014/main" id="{A831BDA0-ABE0-19B9-F2AB-036BD07CA920}"/>
                    </a:ext>
                  </a:extLst>
                </p:cNvPr>
                <p:cNvSpPr txBox="1"/>
                <p:nvPr/>
              </p:nvSpPr>
              <p:spPr>
                <a:xfrm>
                  <a:off x="9381531" y="4957513"/>
                  <a:ext cx="983152" cy="374299"/>
                </a:xfrm>
                <a:prstGeom prst="rect">
                  <a:avLst/>
                </a:prstGeom>
                <a:solidFill>
                  <a:srgbClr val="00D05E"/>
                </a:solidFill>
              </p:spPr>
              <p:txBody>
                <a:bodyPr wrap="square" lIns="0" tIns="0" rIns="0" bIns="0" rtlCol="0" anchor="ctr">
                  <a:noAutofit/>
                </a:bodyPr>
                <a:lstStyle/>
                <a:p>
                  <a:pPr algn="ctr"/>
                  <a:r>
                    <a:rPr lang="en-US" sz="900" dirty="0">
                      <a:solidFill>
                        <a:schemeClr val="bg1"/>
                      </a:solidFill>
                    </a:rPr>
                    <a:t>3. Biodiversity Impact</a:t>
                  </a:r>
                </a:p>
              </p:txBody>
            </p:sp>
            <p:sp>
              <p:nvSpPr>
                <p:cNvPr id="74" name="TextBox 73">
                  <a:extLst>
                    <a:ext uri="{FF2B5EF4-FFF2-40B4-BE49-F238E27FC236}">
                      <a16:creationId xmlns:a16="http://schemas.microsoft.com/office/drawing/2014/main" id="{AA7FCAA8-8BC9-1271-9B51-15AE876FE52A}"/>
                    </a:ext>
                  </a:extLst>
                </p:cNvPr>
                <p:cNvSpPr txBox="1"/>
                <p:nvPr/>
              </p:nvSpPr>
              <p:spPr>
                <a:xfrm>
                  <a:off x="11256334" y="5980256"/>
                  <a:ext cx="983152" cy="374299"/>
                </a:xfrm>
                <a:prstGeom prst="rect">
                  <a:avLst/>
                </a:prstGeom>
                <a:solidFill>
                  <a:srgbClr val="00D05E"/>
                </a:solidFill>
              </p:spPr>
              <p:txBody>
                <a:bodyPr wrap="square" lIns="0" tIns="0" rIns="0" bIns="0" rtlCol="0" anchor="ctr">
                  <a:noAutofit/>
                </a:bodyPr>
                <a:lstStyle/>
                <a:p>
                  <a:pPr algn="ctr"/>
                  <a:r>
                    <a:rPr lang="en-US" sz="900" dirty="0">
                      <a:solidFill>
                        <a:schemeClr val="bg1"/>
                      </a:solidFill>
                    </a:rPr>
                    <a:t>4. Resource Use</a:t>
                  </a:r>
                </a:p>
              </p:txBody>
            </p:sp>
            <p:sp>
              <p:nvSpPr>
                <p:cNvPr id="75" name="TextBox 74">
                  <a:extLst>
                    <a:ext uri="{FF2B5EF4-FFF2-40B4-BE49-F238E27FC236}">
                      <a16:creationId xmlns:a16="http://schemas.microsoft.com/office/drawing/2014/main" id="{B1E5E974-B8B1-B748-39B3-E081DA0789CA}"/>
                    </a:ext>
                  </a:extLst>
                </p:cNvPr>
                <p:cNvSpPr txBox="1"/>
                <p:nvPr/>
              </p:nvSpPr>
              <p:spPr>
                <a:xfrm>
                  <a:off x="9993965" y="5389135"/>
                  <a:ext cx="983152" cy="374299"/>
                </a:xfrm>
                <a:prstGeom prst="rect">
                  <a:avLst/>
                </a:prstGeom>
                <a:solidFill>
                  <a:srgbClr val="00D05E"/>
                </a:solidFill>
              </p:spPr>
              <p:txBody>
                <a:bodyPr wrap="square" lIns="0" tIns="0" rIns="0" bIns="0" rtlCol="0" anchor="ctr">
                  <a:noAutofit/>
                </a:bodyPr>
                <a:lstStyle/>
                <a:p>
                  <a:pPr algn="ctr"/>
                  <a:r>
                    <a:rPr lang="en-US" sz="900" dirty="0">
                      <a:solidFill>
                        <a:schemeClr val="bg1"/>
                      </a:solidFill>
                    </a:rPr>
                    <a:t>5. Climate Resilience</a:t>
                  </a:r>
                </a:p>
              </p:txBody>
            </p:sp>
            <p:sp>
              <p:nvSpPr>
                <p:cNvPr id="76" name="TextBox 75">
                  <a:extLst>
                    <a:ext uri="{FF2B5EF4-FFF2-40B4-BE49-F238E27FC236}">
                      <a16:creationId xmlns:a16="http://schemas.microsoft.com/office/drawing/2014/main" id="{5904BFC1-094C-9E7D-428A-631600651F70}"/>
                    </a:ext>
                  </a:extLst>
                </p:cNvPr>
                <p:cNvSpPr txBox="1"/>
                <p:nvPr/>
              </p:nvSpPr>
              <p:spPr>
                <a:xfrm>
                  <a:off x="12033102" y="3956380"/>
                  <a:ext cx="983152" cy="374299"/>
                </a:xfrm>
                <a:prstGeom prst="rect">
                  <a:avLst/>
                </a:prstGeom>
                <a:solidFill>
                  <a:srgbClr val="FFC000"/>
                </a:solidFill>
              </p:spPr>
              <p:txBody>
                <a:bodyPr wrap="square" lIns="0" tIns="0" rIns="0" bIns="0" rtlCol="0" anchor="ctr">
                  <a:noAutofit/>
                </a:bodyPr>
                <a:lstStyle/>
                <a:p>
                  <a:pPr algn="ctr"/>
                  <a:r>
                    <a:rPr lang="en-US" sz="900" dirty="0">
                      <a:solidFill>
                        <a:schemeClr val="bg1"/>
                      </a:solidFill>
                    </a:rPr>
                    <a:t>6. Social Responsibility</a:t>
                  </a:r>
                </a:p>
              </p:txBody>
            </p:sp>
            <p:sp>
              <p:nvSpPr>
                <p:cNvPr id="77" name="TextBox 76">
                  <a:extLst>
                    <a:ext uri="{FF2B5EF4-FFF2-40B4-BE49-F238E27FC236}">
                      <a16:creationId xmlns:a16="http://schemas.microsoft.com/office/drawing/2014/main" id="{62C94241-A5F2-62D2-08EF-344E72FC0DE1}"/>
                    </a:ext>
                  </a:extLst>
                </p:cNvPr>
                <p:cNvSpPr txBox="1"/>
                <p:nvPr/>
              </p:nvSpPr>
              <p:spPr>
                <a:xfrm>
                  <a:off x="10957127" y="5517723"/>
                  <a:ext cx="1064839" cy="374300"/>
                </a:xfrm>
                <a:prstGeom prst="rect">
                  <a:avLst/>
                </a:prstGeom>
                <a:solidFill>
                  <a:srgbClr val="FFC000"/>
                </a:solidFill>
              </p:spPr>
              <p:txBody>
                <a:bodyPr wrap="square" lIns="0" tIns="0" rIns="0" bIns="0" rtlCol="0" anchor="ctr">
                  <a:noAutofit/>
                </a:bodyPr>
                <a:lstStyle/>
                <a:p>
                  <a:pPr algn="ctr"/>
                  <a:r>
                    <a:rPr lang="en-US" sz="900" dirty="0">
                      <a:solidFill>
                        <a:schemeClr val="bg1"/>
                      </a:solidFill>
                    </a:rPr>
                    <a:t>7. Diversity &amp; Inclusion</a:t>
                  </a:r>
                </a:p>
              </p:txBody>
            </p:sp>
            <p:sp>
              <p:nvSpPr>
                <p:cNvPr id="78" name="TextBox 77">
                  <a:extLst>
                    <a:ext uri="{FF2B5EF4-FFF2-40B4-BE49-F238E27FC236}">
                      <a16:creationId xmlns:a16="http://schemas.microsoft.com/office/drawing/2014/main" id="{33E24D2F-B9AE-BE2D-7CC9-959CAAC6378F}"/>
                    </a:ext>
                  </a:extLst>
                </p:cNvPr>
                <p:cNvSpPr txBox="1"/>
                <p:nvPr/>
              </p:nvSpPr>
              <p:spPr>
                <a:xfrm>
                  <a:off x="9356371" y="4500486"/>
                  <a:ext cx="983152" cy="374299"/>
                </a:xfrm>
                <a:prstGeom prst="rect">
                  <a:avLst/>
                </a:prstGeom>
                <a:solidFill>
                  <a:srgbClr val="FFC000"/>
                </a:solidFill>
              </p:spPr>
              <p:txBody>
                <a:bodyPr wrap="square" lIns="0" tIns="0" rIns="0" bIns="0" rtlCol="0" anchor="ctr">
                  <a:noAutofit/>
                </a:bodyPr>
                <a:lstStyle/>
                <a:p>
                  <a:pPr algn="ctr"/>
                  <a:r>
                    <a:rPr lang="en-US" sz="900" dirty="0">
                      <a:solidFill>
                        <a:schemeClr val="bg1"/>
                      </a:solidFill>
                    </a:rPr>
                    <a:t>8. Customer Transparency</a:t>
                  </a:r>
                </a:p>
              </p:txBody>
            </p:sp>
            <p:sp>
              <p:nvSpPr>
                <p:cNvPr id="79" name="TextBox 78">
                  <a:extLst>
                    <a:ext uri="{FF2B5EF4-FFF2-40B4-BE49-F238E27FC236}">
                      <a16:creationId xmlns:a16="http://schemas.microsoft.com/office/drawing/2014/main" id="{71681988-77B7-EA33-C2B3-424E3BBF7AF9}"/>
                    </a:ext>
                  </a:extLst>
                </p:cNvPr>
                <p:cNvSpPr txBox="1"/>
                <p:nvPr/>
              </p:nvSpPr>
              <p:spPr>
                <a:xfrm>
                  <a:off x="11989451" y="5327262"/>
                  <a:ext cx="983152" cy="374300"/>
                </a:xfrm>
                <a:prstGeom prst="rect">
                  <a:avLst/>
                </a:prstGeom>
                <a:solidFill>
                  <a:srgbClr val="FFC000"/>
                </a:solidFill>
              </p:spPr>
              <p:txBody>
                <a:bodyPr wrap="square" lIns="0" tIns="0" rIns="0" bIns="0" rtlCol="0" anchor="ctr">
                  <a:noAutofit/>
                </a:bodyPr>
                <a:lstStyle/>
                <a:p>
                  <a:pPr algn="ctr"/>
                  <a:r>
                    <a:rPr lang="en-US" sz="900" dirty="0">
                      <a:solidFill>
                        <a:schemeClr val="bg1"/>
                      </a:solidFill>
                    </a:rPr>
                    <a:t>9. Welfare &amp; Human Rights</a:t>
                  </a:r>
                </a:p>
              </p:txBody>
            </p:sp>
            <p:sp>
              <p:nvSpPr>
                <p:cNvPr id="80" name="TextBox 79">
                  <a:extLst>
                    <a:ext uri="{FF2B5EF4-FFF2-40B4-BE49-F238E27FC236}">
                      <a16:creationId xmlns:a16="http://schemas.microsoft.com/office/drawing/2014/main" id="{EE02415C-5E7F-39F6-D893-85CE2A5D9685}"/>
                    </a:ext>
                  </a:extLst>
                </p:cNvPr>
                <p:cNvSpPr txBox="1"/>
                <p:nvPr/>
              </p:nvSpPr>
              <p:spPr>
                <a:xfrm>
                  <a:off x="10472040" y="4968026"/>
                  <a:ext cx="983152" cy="374299"/>
                </a:xfrm>
                <a:prstGeom prst="rect">
                  <a:avLst/>
                </a:prstGeom>
                <a:solidFill>
                  <a:schemeClr val="accent1">
                    <a:lumMod val="60000"/>
                    <a:lumOff val="40000"/>
                  </a:schemeClr>
                </a:solidFill>
              </p:spPr>
              <p:txBody>
                <a:bodyPr wrap="square" lIns="0" tIns="0" rIns="0" bIns="0" rtlCol="0" anchor="ctr">
                  <a:noAutofit/>
                </a:bodyPr>
                <a:lstStyle/>
                <a:p>
                  <a:pPr algn="ctr"/>
                  <a:r>
                    <a:rPr lang="en-US" sz="900" dirty="0">
                      <a:solidFill>
                        <a:schemeClr val="bg1"/>
                      </a:solidFill>
                    </a:rPr>
                    <a:t>14. Measurement &amp; Reporting </a:t>
                  </a:r>
                </a:p>
              </p:txBody>
            </p:sp>
            <p:sp>
              <p:nvSpPr>
                <p:cNvPr id="81" name="TextBox 80">
                  <a:extLst>
                    <a:ext uri="{FF2B5EF4-FFF2-40B4-BE49-F238E27FC236}">
                      <a16:creationId xmlns:a16="http://schemas.microsoft.com/office/drawing/2014/main" id="{8AE2E64B-4CE2-10F0-5AA0-7D3878FCF884}"/>
                    </a:ext>
                  </a:extLst>
                </p:cNvPr>
                <p:cNvSpPr txBox="1"/>
                <p:nvPr/>
              </p:nvSpPr>
              <p:spPr>
                <a:xfrm>
                  <a:off x="9890321" y="5862667"/>
                  <a:ext cx="983152" cy="374299"/>
                </a:xfrm>
                <a:prstGeom prst="rect">
                  <a:avLst/>
                </a:prstGeom>
                <a:solidFill>
                  <a:schemeClr val="accent1">
                    <a:lumMod val="60000"/>
                    <a:lumOff val="40000"/>
                  </a:schemeClr>
                </a:solidFill>
              </p:spPr>
              <p:txBody>
                <a:bodyPr wrap="square" lIns="0" tIns="0" rIns="0" bIns="0" rtlCol="0" anchor="ctr">
                  <a:noAutofit/>
                </a:bodyPr>
                <a:lstStyle/>
                <a:p>
                  <a:pPr algn="ctr"/>
                  <a:r>
                    <a:rPr lang="en-US" sz="900" dirty="0">
                      <a:solidFill>
                        <a:schemeClr val="bg1"/>
                      </a:solidFill>
                    </a:rPr>
                    <a:t>13. Innovation &amp; Collaboration</a:t>
                  </a:r>
                </a:p>
              </p:txBody>
            </p:sp>
            <p:sp>
              <p:nvSpPr>
                <p:cNvPr id="82" name="TextBox 81">
                  <a:extLst>
                    <a:ext uri="{FF2B5EF4-FFF2-40B4-BE49-F238E27FC236}">
                      <a16:creationId xmlns:a16="http://schemas.microsoft.com/office/drawing/2014/main" id="{0441D39D-8FEE-C332-3391-38AB446C7DAC}"/>
                    </a:ext>
                  </a:extLst>
                </p:cNvPr>
                <p:cNvSpPr txBox="1"/>
                <p:nvPr/>
              </p:nvSpPr>
              <p:spPr>
                <a:xfrm>
                  <a:off x="10042331" y="3933005"/>
                  <a:ext cx="983152" cy="374299"/>
                </a:xfrm>
                <a:prstGeom prst="rect">
                  <a:avLst/>
                </a:prstGeom>
                <a:solidFill>
                  <a:schemeClr val="accent1">
                    <a:lumMod val="60000"/>
                    <a:lumOff val="40000"/>
                  </a:schemeClr>
                </a:solidFill>
              </p:spPr>
              <p:txBody>
                <a:bodyPr wrap="square" lIns="0" tIns="0" rIns="0" bIns="0" rtlCol="0" anchor="ctr">
                  <a:noAutofit/>
                </a:bodyPr>
                <a:lstStyle/>
                <a:p>
                  <a:pPr algn="ctr"/>
                  <a:r>
                    <a:rPr lang="en-US" sz="900" dirty="0">
                      <a:solidFill>
                        <a:schemeClr val="bg1"/>
                      </a:solidFill>
                    </a:rPr>
                    <a:t>12. Climate Leadership</a:t>
                  </a:r>
                </a:p>
              </p:txBody>
            </p:sp>
            <p:sp>
              <p:nvSpPr>
                <p:cNvPr id="83" name="TextBox 82">
                  <a:extLst>
                    <a:ext uri="{FF2B5EF4-FFF2-40B4-BE49-F238E27FC236}">
                      <a16:creationId xmlns:a16="http://schemas.microsoft.com/office/drawing/2014/main" id="{21720910-F8CC-CDC4-8A5D-8C1452FB3D5C}"/>
                    </a:ext>
                  </a:extLst>
                </p:cNvPr>
                <p:cNvSpPr txBox="1"/>
                <p:nvPr/>
              </p:nvSpPr>
              <p:spPr>
                <a:xfrm>
                  <a:off x="11063452" y="3865262"/>
                  <a:ext cx="983152" cy="374299"/>
                </a:xfrm>
                <a:prstGeom prst="rect">
                  <a:avLst/>
                </a:prstGeom>
                <a:solidFill>
                  <a:schemeClr val="accent1">
                    <a:lumMod val="60000"/>
                    <a:lumOff val="40000"/>
                  </a:schemeClr>
                </a:solidFill>
              </p:spPr>
              <p:txBody>
                <a:bodyPr wrap="square" lIns="0" tIns="0" rIns="0" bIns="0" rtlCol="0" anchor="ctr">
                  <a:noAutofit/>
                </a:bodyPr>
                <a:lstStyle/>
                <a:p>
                  <a:pPr algn="ctr"/>
                  <a:r>
                    <a:rPr lang="en-US" sz="900" dirty="0">
                      <a:solidFill>
                        <a:schemeClr val="bg1"/>
                      </a:solidFill>
                    </a:rPr>
                    <a:t>10. Ethics &amp; Transparency</a:t>
                  </a:r>
                </a:p>
              </p:txBody>
            </p:sp>
            <p:sp>
              <p:nvSpPr>
                <p:cNvPr id="84" name="TextBox 83">
                  <a:extLst>
                    <a:ext uri="{FF2B5EF4-FFF2-40B4-BE49-F238E27FC236}">
                      <a16:creationId xmlns:a16="http://schemas.microsoft.com/office/drawing/2014/main" id="{D9ED28E4-C80E-D95A-A2D3-A533DEE74B66}"/>
                    </a:ext>
                  </a:extLst>
                </p:cNvPr>
                <p:cNvSpPr txBox="1"/>
                <p:nvPr/>
              </p:nvSpPr>
              <p:spPr>
                <a:xfrm>
                  <a:off x="11490298" y="4496833"/>
                  <a:ext cx="983152" cy="374299"/>
                </a:xfrm>
                <a:prstGeom prst="rect">
                  <a:avLst/>
                </a:prstGeom>
                <a:solidFill>
                  <a:schemeClr val="accent1">
                    <a:lumMod val="60000"/>
                    <a:lumOff val="40000"/>
                  </a:schemeClr>
                </a:solidFill>
              </p:spPr>
              <p:txBody>
                <a:bodyPr wrap="square" lIns="0" tIns="0" rIns="0" bIns="0" rtlCol="0" anchor="ctr">
                  <a:noAutofit/>
                </a:bodyPr>
                <a:lstStyle/>
                <a:p>
                  <a:pPr algn="ctr"/>
                  <a:r>
                    <a:rPr lang="en-US" sz="900" dirty="0">
                      <a:solidFill>
                        <a:schemeClr val="bg1"/>
                      </a:solidFill>
                    </a:rPr>
                    <a:t>11. Responsible Sourcing</a:t>
                  </a:r>
                </a:p>
              </p:txBody>
            </p:sp>
          </p:grpSp>
        </p:grpSp>
        <p:sp>
          <p:nvSpPr>
            <p:cNvPr id="87" name="TextBox 86">
              <a:extLst>
                <a:ext uri="{FF2B5EF4-FFF2-40B4-BE49-F238E27FC236}">
                  <a16:creationId xmlns:a16="http://schemas.microsoft.com/office/drawing/2014/main" id="{C4E311F1-F655-F8D0-5ACF-D184F2A0D50E}"/>
                </a:ext>
              </a:extLst>
            </p:cNvPr>
            <p:cNvSpPr txBox="1"/>
            <p:nvPr/>
          </p:nvSpPr>
          <p:spPr>
            <a:xfrm rot="16200000">
              <a:off x="7920224" y="5549657"/>
              <a:ext cx="2149102" cy="138499"/>
            </a:xfrm>
            <a:prstGeom prst="rect">
              <a:avLst/>
            </a:prstGeom>
            <a:noFill/>
          </p:spPr>
          <p:txBody>
            <a:bodyPr wrap="square" lIns="0" tIns="0" rIns="0" bIns="0" rtlCol="0" anchor="ctr">
              <a:spAutoFit/>
            </a:bodyPr>
            <a:lstStyle/>
            <a:p>
              <a:pPr algn="ctr" defTabSz="514350">
                <a:defRPr/>
              </a:pPr>
              <a:r>
                <a:rPr lang="en-US" sz="900" dirty="0">
                  <a:solidFill>
                    <a:prstClr val="black"/>
                  </a:solidFill>
                </a:rPr>
                <a:t>Stakeholder Impact (people/environment)</a:t>
              </a:r>
            </a:p>
          </p:txBody>
        </p:sp>
        <p:grpSp>
          <p:nvGrpSpPr>
            <p:cNvPr id="101" name="Group 100">
              <a:extLst>
                <a:ext uri="{FF2B5EF4-FFF2-40B4-BE49-F238E27FC236}">
                  <a16:creationId xmlns:a16="http://schemas.microsoft.com/office/drawing/2014/main" id="{4F7B1E87-2BCF-4612-DAB6-CDC593EC1A62}"/>
                </a:ext>
              </a:extLst>
            </p:cNvPr>
            <p:cNvGrpSpPr/>
            <p:nvPr/>
          </p:nvGrpSpPr>
          <p:grpSpPr>
            <a:xfrm>
              <a:off x="7061200" y="4380697"/>
              <a:ext cx="1797046" cy="710038"/>
              <a:chOff x="7061200" y="4380697"/>
              <a:chExt cx="1797046" cy="710038"/>
            </a:xfrm>
          </p:grpSpPr>
          <p:sp>
            <p:nvSpPr>
              <p:cNvPr id="42" name="Rectangle 41">
                <a:extLst>
                  <a:ext uri="{FF2B5EF4-FFF2-40B4-BE49-F238E27FC236}">
                    <a16:creationId xmlns:a16="http://schemas.microsoft.com/office/drawing/2014/main" id="{67A5EBB8-BD07-82A4-CBF0-BF9AE224CEED}"/>
                  </a:ext>
                </a:extLst>
              </p:cNvPr>
              <p:cNvSpPr/>
              <p:nvPr/>
            </p:nvSpPr>
            <p:spPr>
              <a:xfrm>
                <a:off x="7061200" y="4380697"/>
                <a:ext cx="1797046" cy="71003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4000" rtlCol="0" anchor="ctr"/>
              <a:lstStyle/>
              <a:p>
                <a:r>
                  <a:rPr lang="en-IN" sz="1200" dirty="0">
                    <a:solidFill>
                      <a:schemeClr val="tx1"/>
                    </a:solidFill>
                  </a:rPr>
                  <a:t>Heat map </a:t>
                </a:r>
                <a:br>
                  <a:rPr lang="en-IN" sz="1200" dirty="0">
                    <a:solidFill>
                      <a:schemeClr val="tx1"/>
                    </a:solidFill>
                  </a:rPr>
                </a:br>
                <a:r>
                  <a:rPr lang="en-IN" sz="1200" dirty="0">
                    <a:solidFill>
                      <a:schemeClr val="tx1"/>
                    </a:solidFill>
                  </a:rPr>
                  <a:t>(5x5 grid)</a:t>
                </a:r>
              </a:p>
            </p:txBody>
          </p:sp>
          <p:grpSp>
            <p:nvGrpSpPr>
              <p:cNvPr id="96" name="Group 95">
                <a:extLst>
                  <a:ext uri="{FF2B5EF4-FFF2-40B4-BE49-F238E27FC236}">
                    <a16:creationId xmlns:a16="http://schemas.microsoft.com/office/drawing/2014/main" id="{F1E0FE70-255F-9526-A27C-AE91CC78D515}"/>
                  </a:ext>
                </a:extLst>
              </p:cNvPr>
              <p:cNvGrpSpPr/>
              <p:nvPr/>
            </p:nvGrpSpPr>
            <p:grpSpPr>
              <a:xfrm>
                <a:off x="7153237" y="4483642"/>
                <a:ext cx="505364" cy="504148"/>
                <a:chOff x="7153237" y="4483642"/>
                <a:chExt cx="505364" cy="504148"/>
              </a:xfrm>
            </p:grpSpPr>
            <p:sp>
              <p:nvSpPr>
                <p:cNvPr id="43" name="Oval 42">
                  <a:extLst>
                    <a:ext uri="{FF2B5EF4-FFF2-40B4-BE49-F238E27FC236}">
                      <a16:creationId xmlns:a16="http://schemas.microsoft.com/office/drawing/2014/main" id="{22916554-4985-01A0-4A65-EE0605AF1901}"/>
                    </a:ext>
                  </a:extLst>
                </p:cNvPr>
                <p:cNvSpPr/>
                <p:nvPr/>
              </p:nvSpPr>
              <p:spPr>
                <a:xfrm>
                  <a:off x="7153237" y="4483642"/>
                  <a:ext cx="505364" cy="5041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21" name="Graphic 4">
                  <a:extLst>
                    <a:ext uri="{FF2B5EF4-FFF2-40B4-BE49-F238E27FC236}">
                      <a16:creationId xmlns:a16="http://schemas.microsoft.com/office/drawing/2014/main" id="{FDD3599B-4BE3-E43F-9E9A-65C008629B7F}"/>
                    </a:ext>
                  </a:extLst>
                </p:cNvPr>
                <p:cNvGrpSpPr/>
                <p:nvPr/>
              </p:nvGrpSpPr>
              <p:grpSpPr>
                <a:xfrm>
                  <a:off x="7283999" y="4613796"/>
                  <a:ext cx="243841" cy="243841"/>
                  <a:chOff x="5029199" y="8371951"/>
                  <a:chExt cx="567404" cy="567404"/>
                </a:xfrm>
                <a:noFill/>
              </p:grpSpPr>
              <p:sp>
                <p:nvSpPr>
                  <p:cNvPr id="22" name="Freeform: Shape 21">
                    <a:extLst>
                      <a:ext uri="{FF2B5EF4-FFF2-40B4-BE49-F238E27FC236}">
                        <a16:creationId xmlns:a16="http://schemas.microsoft.com/office/drawing/2014/main" id="{4662486C-AFA5-EB67-D197-A5EFA5E891D6}"/>
                      </a:ext>
                    </a:extLst>
                  </p:cNvPr>
                  <p:cNvSpPr/>
                  <p:nvPr/>
                </p:nvSpPr>
                <p:spPr>
                  <a:xfrm rot="5400000">
                    <a:off x="5029199" y="8371951"/>
                    <a:ext cx="567404" cy="567404"/>
                  </a:xfrm>
                  <a:custGeom>
                    <a:avLst/>
                    <a:gdLst>
                      <a:gd name="connsiteX0" fmla="*/ 0 w 567404"/>
                      <a:gd name="connsiteY0" fmla="*/ 0 h 567404"/>
                      <a:gd name="connsiteX1" fmla="*/ 567404 w 567404"/>
                      <a:gd name="connsiteY1" fmla="*/ 0 h 567404"/>
                      <a:gd name="connsiteX2" fmla="*/ 567404 w 567404"/>
                      <a:gd name="connsiteY2" fmla="*/ 567404 h 567404"/>
                      <a:gd name="connsiteX3" fmla="*/ 0 w 567404"/>
                      <a:gd name="connsiteY3" fmla="*/ 567404 h 567404"/>
                    </a:gdLst>
                    <a:ahLst/>
                    <a:cxnLst>
                      <a:cxn ang="0">
                        <a:pos x="connsiteX0" y="connsiteY0"/>
                      </a:cxn>
                      <a:cxn ang="0">
                        <a:pos x="connsiteX1" y="connsiteY1"/>
                      </a:cxn>
                      <a:cxn ang="0">
                        <a:pos x="connsiteX2" y="connsiteY2"/>
                      </a:cxn>
                      <a:cxn ang="0">
                        <a:pos x="connsiteX3" y="connsiteY3"/>
                      </a:cxn>
                    </a:cxnLst>
                    <a:rect l="l" t="t" r="r" b="b"/>
                    <a:pathLst>
                      <a:path w="567404" h="567404">
                        <a:moveTo>
                          <a:pt x="0" y="0"/>
                        </a:moveTo>
                        <a:lnTo>
                          <a:pt x="567404" y="0"/>
                        </a:lnTo>
                        <a:lnTo>
                          <a:pt x="567404" y="567404"/>
                        </a:lnTo>
                        <a:lnTo>
                          <a:pt x="0" y="567404"/>
                        </a:lnTo>
                        <a:close/>
                      </a:path>
                    </a:pathLst>
                  </a:custGeom>
                  <a:noFill/>
                  <a:ln w="12700" cap="rnd">
                    <a:solidFill>
                      <a:schemeClr val="accent2"/>
                    </a:solidFill>
                    <a:prstDash val="solid"/>
                    <a:round/>
                  </a:ln>
                </p:spPr>
                <p:txBody>
                  <a:bodyPr rtlCol="0" anchor="ctr"/>
                  <a:lstStyle/>
                  <a:p>
                    <a:endParaRPr lang="en-IN"/>
                  </a:p>
                </p:txBody>
              </p:sp>
              <p:sp>
                <p:nvSpPr>
                  <p:cNvPr id="25" name="Freeform: Shape 24">
                    <a:extLst>
                      <a:ext uri="{FF2B5EF4-FFF2-40B4-BE49-F238E27FC236}">
                        <a16:creationId xmlns:a16="http://schemas.microsoft.com/office/drawing/2014/main" id="{6E2620D0-8A09-562B-C2ED-C367073DE696}"/>
                      </a:ext>
                    </a:extLst>
                  </p:cNvPr>
                  <p:cNvSpPr/>
                  <p:nvPr/>
                </p:nvSpPr>
                <p:spPr>
                  <a:xfrm>
                    <a:off x="5108638" y="8451389"/>
                    <a:ext cx="408527" cy="408527"/>
                  </a:xfrm>
                  <a:custGeom>
                    <a:avLst/>
                    <a:gdLst>
                      <a:gd name="connsiteX0" fmla="*/ 408527 w 408527"/>
                      <a:gd name="connsiteY0" fmla="*/ 408527 h 408527"/>
                      <a:gd name="connsiteX1" fmla="*/ 0 w 408527"/>
                      <a:gd name="connsiteY1" fmla="*/ 408527 h 408527"/>
                      <a:gd name="connsiteX2" fmla="*/ 0 w 408527"/>
                      <a:gd name="connsiteY2" fmla="*/ 0 h 408527"/>
                    </a:gdLst>
                    <a:ahLst/>
                    <a:cxnLst>
                      <a:cxn ang="0">
                        <a:pos x="connsiteX0" y="connsiteY0"/>
                      </a:cxn>
                      <a:cxn ang="0">
                        <a:pos x="connsiteX1" y="connsiteY1"/>
                      </a:cxn>
                      <a:cxn ang="0">
                        <a:pos x="connsiteX2" y="connsiteY2"/>
                      </a:cxn>
                    </a:cxnLst>
                    <a:rect l="l" t="t" r="r" b="b"/>
                    <a:pathLst>
                      <a:path w="408527" h="408527">
                        <a:moveTo>
                          <a:pt x="408527" y="408527"/>
                        </a:moveTo>
                        <a:lnTo>
                          <a:pt x="0" y="408527"/>
                        </a:lnTo>
                        <a:lnTo>
                          <a:pt x="0" y="0"/>
                        </a:lnTo>
                      </a:path>
                    </a:pathLst>
                  </a:custGeom>
                  <a:noFill/>
                  <a:ln w="12700" cap="rnd">
                    <a:solidFill>
                      <a:schemeClr val="accent2"/>
                    </a:solidFill>
                    <a:prstDash val="solid"/>
                    <a:round/>
                  </a:ln>
                </p:spPr>
                <p:txBody>
                  <a:bodyPr rtlCol="0" anchor="ctr"/>
                  <a:lstStyle/>
                  <a:p>
                    <a:endParaRPr lang="en-IN"/>
                  </a:p>
                </p:txBody>
              </p:sp>
              <p:grpSp>
                <p:nvGrpSpPr>
                  <p:cNvPr id="30" name="Graphic 4">
                    <a:extLst>
                      <a:ext uri="{FF2B5EF4-FFF2-40B4-BE49-F238E27FC236}">
                        <a16:creationId xmlns:a16="http://schemas.microsoft.com/office/drawing/2014/main" id="{EEB2A641-E2C2-BBF3-BA5A-6A338D0F3694}"/>
                      </a:ext>
                    </a:extLst>
                  </p:cNvPr>
                  <p:cNvGrpSpPr/>
                  <p:nvPr/>
                </p:nvGrpSpPr>
                <p:grpSpPr>
                  <a:xfrm>
                    <a:off x="5163025" y="8527589"/>
                    <a:ext cx="321468" cy="278606"/>
                    <a:chOff x="5163025" y="8527589"/>
                    <a:chExt cx="321468" cy="278606"/>
                  </a:xfrm>
                  <a:noFill/>
                </p:grpSpPr>
                <p:sp>
                  <p:nvSpPr>
                    <p:cNvPr id="31" name="Freeform: Shape 30">
                      <a:extLst>
                        <a:ext uri="{FF2B5EF4-FFF2-40B4-BE49-F238E27FC236}">
                          <a16:creationId xmlns:a16="http://schemas.microsoft.com/office/drawing/2014/main" id="{37AFB879-237C-7E06-FD96-6DFC09CA928A}"/>
                        </a:ext>
                      </a:extLst>
                    </p:cNvPr>
                    <p:cNvSpPr/>
                    <p:nvPr/>
                  </p:nvSpPr>
                  <p:spPr>
                    <a:xfrm>
                      <a:off x="5163025" y="8709707"/>
                      <a:ext cx="70484" cy="70485"/>
                    </a:xfrm>
                    <a:custGeom>
                      <a:avLst/>
                      <a:gdLst>
                        <a:gd name="connsiteX0" fmla="*/ 70485 w 70484"/>
                        <a:gd name="connsiteY0" fmla="*/ 35243 h 70485"/>
                        <a:gd name="connsiteX1" fmla="*/ 35243 w 70484"/>
                        <a:gd name="connsiteY1" fmla="*/ 70485 h 70485"/>
                        <a:gd name="connsiteX2" fmla="*/ 0 w 70484"/>
                        <a:gd name="connsiteY2" fmla="*/ 35243 h 70485"/>
                        <a:gd name="connsiteX3" fmla="*/ 35243 w 70484"/>
                        <a:gd name="connsiteY3" fmla="*/ 0 h 70485"/>
                        <a:gd name="connsiteX4" fmla="*/ 70485 w 70484"/>
                        <a:gd name="connsiteY4" fmla="*/ 35243 h 704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4" h="70485">
                          <a:moveTo>
                            <a:pt x="70485" y="35243"/>
                          </a:moveTo>
                          <a:cubicBezTo>
                            <a:pt x="70485" y="54706"/>
                            <a:pt x="54706" y="70485"/>
                            <a:pt x="35243" y="70485"/>
                          </a:cubicBezTo>
                          <a:cubicBezTo>
                            <a:pt x="15779" y="70485"/>
                            <a:pt x="0" y="54706"/>
                            <a:pt x="0" y="35243"/>
                          </a:cubicBezTo>
                          <a:cubicBezTo>
                            <a:pt x="0" y="15779"/>
                            <a:pt x="15779" y="0"/>
                            <a:pt x="35243" y="0"/>
                          </a:cubicBezTo>
                          <a:cubicBezTo>
                            <a:pt x="54706" y="0"/>
                            <a:pt x="70485" y="15779"/>
                            <a:pt x="70485" y="35243"/>
                          </a:cubicBezTo>
                          <a:close/>
                        </a:path>
                      </a:pathLst>
                    </a:custGeom>
                    <a:noFill/>
                    <a:ln w="12700" cap="rnd">
                      <a:solidFill>
                        <a:schemeClr val="accent2"/>
                      </a:solidFill>
                      <a:prstDash val="solid"/>
                      <a:round/>
                    </a:ln>
                  </p:spPr>
                  <p:txBody>
                    <a:bodyPr rtlCol="0" anchor="ctr"/>
                    <a:lstStyle/>
                    <a:p>
                      <a:endParaRPr lang="en-IN"/>
                    </a:p>
                  </p:txBody>
                </p:sp>
                <p:sp>
                  <p:nvSpPr>
                    <p:cNvPr id="32" name="Freeform: Shape 31">
                      <a:extLst>
                        <a:ext uri="{FF2B5EF4-FFF2-40B4-BE49-F238E27FC236}">
                          <a16:creationId xmlns:a16="http://schemas.microsoft.com/office/drawing/2014/main" id="{DF8C6488-E7B3-BC7A-BB02-6E703A4EC587}"/>
                        </a:ext>
                      </a:extLst>
                    </p:cNvPr>
                    <p:cNvSpPr/>
                    <p:nvPr/>
                  </p:nvSpPr>
                  <p:spPr>
                    <a:xfrm>
                      <a:off x="5261800" y="8649319"/>
                      <a:ext cx="50482" cy="50482"/>
                    </a:xfrm>
                    <a:custGeom>
                      <a:avLst/>
                      <a:gdLst>
                        <a:gd name="connsiteX0" fmla="*/ 50482 w 50482"/>
                        <a:gd name="connsiteY0" fmla="*/ 25241 h 50482"/>
                        <a:gd name="connsiteX1" fmla="*/ 25241 w 50482"/>
                        <a:gd name="connsiteY1" fmla="*/ 50483 h 50482"/>
                        <a:gd name="connsiteX2" fmla="*/ 0 w 50482"/>
                        <a:gd name="connsiteY2" fmla="*/ 25241 h 50482"/>
                        <a:gd name="connsiteX3" fmla="*/ 25241 w 50482"/>
                        <a:gd name="connsiteY3" fmla="*/ 0 h 50482"/>
                        <a:gd name="connsiteX4" fmla="*/ 50482 w 50482"/>
                        <a:gd name="connsiteY4" fmla="*/ 25241 h 504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82" h="50482">
                          <a:moveTo>
                            <a:pt x="50482" y="25241"/>
                          </a:moveTo>
                          <a:cubicBezTo>
                            <a:pt x="50482" y="39182"/>
                            <a:pt x="39182" y="50483"/>
                            <a:pt x="25241" y="50483"/>
                          </a:cubicBezTo>
                          <a:cubicBezTo>
                            <a:pt x="11301" y="50483"/>
                            <a:pt x="0" y="39182"/>
                            <a:pt x="0" y="25241"/>
                          </a:cubicBezTo>
                          <a:cubicBezTo>
                            <a:pt x="0" y="11301"/>
                            <a:pt x="11301" y="0"/>
                            <a:pt x="25241" y="0"/>
                          </a:cubicBezTo>
                          <a:cubicBezTo>
                            <a:pt x="39182" y="0"/>
                            <a:pt x="50482" y="11301"/>
                            <a:pt x="50482" y="25241"/>
                          </a:cubicBezTo>
                          <a:close/>
                        </a:path>
                      </a:pathLst>
                    </a:custGeom>
                    <a:noFill/>
                    <a:ln w="12700" cap="rnd">
                      <a:solidFill>
                        <a:schemeClr val="accent2"/>
                      </a:solidFill>
                      <a:prstDash val="solid"/>
                      <a:round/>
                    </a:ln>
                  </p:spPr>
                  <p:txBody>
                    <a:bodyPr rtlCol="0" anchor="ctr"/>
                    <a:lstStyle/>
                    <a:p>
                      <a:endParaRPr lang="en-IN"/>
                    </a:p>
                  </p:txBody>
                </p:sp>
                <p:sp>
                  <p:nvSpPr>
                    <p:cNvPr id="34" name="Freeform: Shape 33">
                      <a:extLst>
                        <a:ext uri="{FF2B5EF4-FFF2-40B4-BE49-F238E27FC236}">
                          <a16:creationId xmlns:a16="http://schemas.microsoft.com/office/drawing/2014/main" id="{F9748B7C-17D0-C1B1-56D6-863E7B45F5B4}"/>
                        </a:ext>
                      </a:extLst>
                    </p:cNvPr>
                    <p:cNvSpPr/>
                    <p:nvPr/>
                  </p:nvSpPr>
                  <p:spPr>
                    <a:xfrm>
                      <a:off x="5213603" y="8527589"/>
                      <a:ext cx="55054" cy="55054"/>
                    </a:xfrm>
                    <a:custGeom>
                      <a:avLst/>
                      <a:gdLst>
                        <a:gd name="connsiteX0" fmla="*/ 55054 w 55054"/>
                        <a:gd name="connsiteY0" fmla="*/ 27527 h 55054"/>
                        <a:gd name="connsiteX1" fmla="*/ 27527 w 55054"/>
                        <a:gd name="connsiteY1" fmla="*/ 55055 h 55054"/>
                        <a:gd name="connsiteX2" fmla="*/ 0 w 55054"/>
                        <a:gd name="connsiteY2" fmla="*/ 27527 h 55054"/>
                        <a:gd name="connsiteX3" fmla="*/ 27527 w 55054"/>
                        <a:gd name="connsiteY3" fmla="*/ 0 h 55054"/>
                        <a:gd name="connsiteX4" fmla="*/ 55054 w 55054"/>
                        <a:gd name="connsiteY4" fmla="*/ 27527 h 55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54" h="55054">
                          <a:moveTo>
                            <a:pt x="55054" y="27527"/>
                          </a:moveTo>
                          <a:cubicBezTo>
                            <a:pt x="55054" y="42730"/>
                            <a:pt x="42730" y="55055"/>
                            <a:pt x="27527" y="55055"/>
                          </a:cubicBezTo>
                          <a:cubicBezTo>
                            <a:pt x="12324" y="55055"/>
                            <a:pt x="0" y="42730"/>
                            <a:pt x="0" y="27527"/>
                          </a:cubicBezTo>
                          <a:cubicBezTo>
                            <a:pt x="0" y="12324"/>
                            <a:pt x="12324" y="0"/>
                            <a:pt x="27527" y="0"/>
                          </a:cubicBezTo>
                          <a:cubicBezTo>
                            <a:pt x="42730" y="0"/>
                            <a:pt x="55054" y="12324"/>
                            <a:pt x="55054" y="27527"/>
                          </a:cubicBezTo>
                          <a:close/>
                        </a:path>
                      </a:pathLst>
                    </a:custGeom>
                    <a:noFill/>
                    <a:ln w="12700" cap="rnd">
                      <a:solidFill>
                        <a:schemeClr val="accent2"/>
                      </a:solidFill>
                      <a:prstDash val="solid"/>
                      <a:round/>
                    </a:ln>
                  </p:spPr>
                  <p:txBody>
                    <a:bodyPr rtlCol="0" anchor="ctr"/>
                    <a:lstStyle/>
                    <a:p>
                      <a:endParaRPr lang="en-IN"/>
                    </a:p>
                  </p:txBody>
                </p:sp>
                <p:sp>
                  <p:nvSpPr>
                    <p:cNvPr id="40" name="Freeform: Shape 39">
                      <a:extLst>
                        <a:ext uri="{FF2B5EF4-FFF2-40B4-BE49-F238E27FC236}">
                          <a16:creationId xmlns:a16="http://schemas.microsoft.com/office/drawing/2014/main" id="{B8089C04-B84E-B5DE-1AE9-A1365A5C5125}"/>
                        </a:ext>
                      </a:extLst>
                    </p:cNvPr>
                    <p:cNvSpPr/>
                    <p:nvPr/>
                  </p:nvSpPr>
                  <p:spPr>
                    <a:xfrm>
                      <a:off x="5372861" y="8564356"/>
                      <a:ext cx="61150" cy="61150"/>
                    </a:xfrm>
                    <a:custGeom>
                      <a:avLst/>
                      <a:gdLst>
                        <a:gd name="connsiteX0" fmla="*/ 61151 w 61150"/>
                        <a:gd name="connsiteY0" fmla="*/ 30575 h 61150"/>
                        <a:gd name="connsiteX1" fmla="*/ 30575 w 61150"/>
                        <a:gd name="connsiteY1" fmla="*/ 61151 h 61150"/>
                        <a:gd name="connsiteX2" fmla="*/ 0 w 61150"/>
                        <a:gd name="connsiteY2" fmla="*/ 30575 h 61150"/>
                        <a:gd name="connsiteX3" fmla="*/ 30575 w 61150"/>
                        <a:gd name="connsiteY3" fmla="*/ 0 h 61150"/>
                        <a:gd name="connsiteX4" fmla="*/ 61151 w 61150"/>
                        <a:gd name="connsiteY4" fmla="*/ 30575 h 61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50" h="61150">
                          <a:moveTo>
                            <a:pt x="61151" y="30575"/>
                          </a:moveTo>
                          <a:cubicBezTo>
                            <a:pt x="61151" y="47462"/>
                            <a:pt x="47462" y="61151"/>
                            <a:pt x="30575" y="61151"/>
                          </a:cubicBezTo>
                          <a:cubicBezTo>
                            <a:pt x="13689" y="61151"/>
                            <a:pt x="0" y="47462"/>
                            <a:pt x="0" y="30575"/>
                          </a:cubicBezTo>
                          <a:cubicBezTo>
                            <a:pt x="0" y="13689"/>
                            <a:pt x="13689" y="0"/>
                            <a:pt x="30575" y="0"/>
                          </a:cubicBezTo>
                          <a:cubicBezTo>
                            <a:pt x="47462" y="0"/>
                            <a:pt x="61151" y="13689"/>
                            <a:pt x="61151" y="30575"/>
                          </a:cubicBezTo>
                          <a:close/>
                        </a:path>
                      </a:pathLst>
                    </a:custGeom>
                    <a:noFill/>
                    <a:ln w="12700" cap="rnd">
                      <a:solidFill>
                        <a:schemeClr val="accent2"/>
                      </a:solidFill>
                      <a:prstDash val="solid"/>
                      <a:round/>
                    </a:ln>
                  </p:spPr>
                  <p:txBody>
                    <a:bodyPr rtlCol="0" anchor="ctr"/>
                    <a:lstStyle/>
                    <a:p>
                      <a:endParaRPr lang="en-IN"/>
                    </a:p>
                  </p:txBody>
                </p:sp>
                <p:sp>
                  <p:nvSpPr>
                    <p:cNvPr id="41" name="Freeform: Shape 40">
                      <a:extLst>
                        <a:ext uri="{FF2B5EF4-FFF2-40B4-BE49-F238E27FC236}">
                          <a16:creationId xmlns:a16="http://schemas.microsoft.com/office/drawing/2014/main" id="{1381BB94-7552-CD88-5606-C002162BF1F4}"/>
                        </a:ext>
                      </a:extLst>
                    </p:cNvPr>
                    <p:cNvSpPr/>
                    <p:nvPr/>
                  </p:nvSpPr>
                  <p:spPr>
                    <a:xfrm>
                      <a:off x="5362003" y="8683704"/>
                      <a:ext cx="122491" cy="122491"/>
                    </a:xfrm>
                    <a:custGeom>
                      <a:avLst/>
                      <a:gdLst>
                        <a:gd name="connsiteX0" fmla="*/ 122491 w 122491"/>
                        <a:gd name="connsiteY0" fmla="*/ 61246 h 122491"/>
                        <a:gd name="connsiteX1" fmla="*/ 61246 w 122491"/>
                        <a:gd name="connsiteY1" fmla="*/ 122492 h 122491"/>
                        <a:gd name="connsiteX2" fmla="*/ 0 w 122491"/>
                        <a:gd name="connsiteY2" fmla="*/ 61246 h 122491"/>
                        <a:gd name="connsiteX3" fmla="*/ 61246 w 122491"/>
                        <a:gd name="connsiteY3" fmla="*/ 0 h 122491"/>
                        <a:gd name="connsiteX4" fmla="*/ 122491 w 122491"/>
                        <a:gd name="connsiteY4" fmla="*/ 61246 h 1224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491" h="122491">
                          <a:moveTo>
                            <a:pt x="122491" y="61246"/>
                          </a:moveTo>
                          <a:cubicBezTo>
                            <a:pt x="122491" y="95071"/>
                            <a:pt x="95071" y="122492"/>
                            <a:pt x="61246" y="122492"/>
                          </a:cubicBezTo>
                          <a:cubicBezTo>
                            <a:pt x="27421" y="122492"/>
                            <a:pt x="0" y="95071"/>
                            <a:pt x="0" y="61246"/>
                          </a:cubicBezTo>
                          <a:cubicBezTo>
                            <a:pt x="0" y="27421"/>
                            <a:pt x="27421" y="0"/>
                            <a:pt x="61246" y="0"/>
                          </a:cubicBezTo>
                          <a:cubicBezTo>
                            <a:pt x="95071" y="0"/>
                            <a:pt x="122491" y="27421"/>
                            <a:pt x="122491" y="61246"/>
                          </a:cubicBezTo>
                          <a:close/>
                        </a:path>
                      </a:pathLst>
                    </a:custGeom>
                    <a:noFill/>
                    <a:ln w="12700" cap="rnd">
                      <a:solidFill>
                        <a:schemeClr val="accent2"/>
                      </a:solidFill>
                      <a:prstDash val="solid"/>
                      <a:round/>
                    </a:ln>
                  </p:spPr>
                  <p:txBody>
                    <a:bodyPr rtlCol="0" anchor="ctr"/>
                    <a:lstStyle/>
                    <a:p>
                      <a:endParaRPr lang="en-IN"/>
                    </a:p>
                  </p:txBody>
                </p:sp>
              </p:grpSp>
            </p:grpSp>
          </p:grpSp>
        </p:grpSp>
        <p:grpSp>
          <p:nvGrpSpPr>
            <p:cNvPr id="100" name="Group 99">
              <a:extLst>
                <a:ext uri="{FF2B5EF4-FFF2-40B4-BE49-F238E27FC236}">
                  <a16:creationId xmlns:a16="http://schemas.microsoft.com/office/drawing/2014/main" id="{03AEBFE6-357B-8FCC-9E7E-09A08D663F0A}"/>
                </a:ext>
              </a:extLst>
            </p:cNvPr>
            <p:cNvGrpSpPr/>
            <p:nvPr/>
          </p:nvGrpSpPr>
          <p:grpSpPr>
            <a:xfrm>
              <a:off x="7061200" y="5176161"/>
              <a:ext cx="1797046" cy="710038"/>
              <a:chOff x="7061200" y="5176161"/>
              <a:chExt cx="1797046" cy="710038"/>
            </a:xfrm>
          </p:grpSpPr>
          <p:sp>
            <p:nvSpPr>
              <p:cNvPr id="26" name="Rectangle 25">
                <a:extLst>
                  <a:ext uri="{FF2B5EF4-FFF2-40B4-BE49-F238E27FC236}">
                    <a16:creationId xmlns:a16="http://schemas.microsoft.com/office/drawing/2014/main" id="{3B6E314B-ABE1-2019-A4CF-246F430B7DFD}"/>
                  </a:ext>
                </a:extLst>
              </p:cNvPr>
              <p:cNvSpPr/>
              <p:nvPr/>
            </p:nvSpPr>
            <p:spPr>
              <a:xfrm>
                <a:off x="7061200" y="5176161"/>
                <a:ext cx="1797046" cy="71003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4000" rIns="54000" rtlCol="0" anchor="ctr"/>
              <a:lstStyle/>
              <a:p>
                <a:r>
                  <a:rPr lang="en-IN" sz="1200" dirty="0">
                    <a:solidFill>
                      <a:schemeClr val="tx1"/>
                    </a:solidFill>
                  </a:rPr>
                  <a:t>Reasons for each score</a:t>
                </a:r>
              </a:p>
            </p:txBody>
          </p:sp>
          <p:grpSp>
            <p:nvGrpSpPr>
              <p:cNvPr id="97" name="Group 96">
                <a:extLst>
                  <a:ext uri="{FF2B5EF4-FFF2-40B4-BE49-F238E27FC236}">
                    <a16:creationId xmlns:a16="http://schemas.microsoft.com/office/drawing/2014/main" id="{BCE0E3A8-5698-94A8-CDD0-BB3161E24AF5}"/>
                  </a:ext>
                </a:extLst>
              </p:cNvPr>
              <p:cNvGrpSpPr/>
              <p:nvPr/>
            </p:nvGrpSpPr>
            <p:grpSpPr>
              <a:xfrm>
                <a:off x="7153237" y="5279106"/>
                <a:ext cx="505364" cy="504148"/>
                <a:chOff x="7153237" y="5279106"/>
                <a:chExt cx="505364" cy="504148"/>
              </a:xfrm>
            </p:grpSpPr>
            <p:sp>
              <p:nvSpPr>
                <p:cNvPr id="27" name="Oval 26">
                  <a:extLst>
                    <a:ext uri="{FF2B5EF4-FFF2-40B4-BE49-F238E27FC236}">
                      <a16:creationId xmlns:a16="http://schemas.microsoft.com/office/drawing/2014/main" id="{586FC4E6-B596-7259-119D-9DB4AF4EF721}"/>
                    </a:ext>
                  </a:extLst>
                </p:cNvPr>
                <p:cNvSpPr/>
                <p:nvPr/>
              </p:nvSpPr>
              <p:spPr>
                <a:xfrm>
                  <a:off x="7153237" y="5279106"/>
                  <a:ext cx="505364" cy="5041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44" name="Graphic 4">
                  <a:extLst>
                    <a:ext uri="{FF2B5EF4-FFF2-40B4-BE49-F238E27FC236}">
                      <a16:creationId xmlns:a16="http://schemas.microsoft.com/office/drawing/2014/main" id="{0F9FD3AE-39E7-B28E-A45B-8940605F7917}"/>
                    </a:ext>
                  </a:extLst>
                </p:cNvPr>
                <p:cNvGrpSpPr/>
                <p:nvPr/>
              </p:nvGrpSpPr>
              <p:grpSpPr>
                <a:xfrm>
                  <a:off x="7295913" y="5381626"/>
                  <a:ext cx="220012" cy="299110"/>
                  <a:chOff x="6569391" y="8310038"/>
                  <a:chExt cx="464153" cy="631031"/>
                </a:xfrm>
                <a:noFill/>
              </p:grpSpPr>
              <p:grpSp>
                <p:nvGrpSpPr>
                  <p:cNvPr id="45" name="Graphic 4">
                    <a:extLst>
                      <a:ext uri="{FF2B5EF4-FFF2-40B4-BE49-F238E27FC236}">
                        <a16:creationId xmlns:a16="http://schemas.microsoft.com/office/drawing/2014/main" id="{BB203F88-5DA1-1FEE-578F-DC0E7410BE39}"/>
                      </a:ext>
                    </a:extLst>
                  </p:cNvPr>
                  <p:cNvGrpSpPr/>
                  <p:nvPr/>
                </p:nvGrpSpPr>
                <p:grpSpPr>
                  <a:xfrm>
                    <a:off x="6637857" y="8523874"/>
                    <a:ext cx="312058" cy="264986"/>
                    <a:chOff x="6637857" y="8523874"/>
                    <a:chExt cx="312058" cy="264986"/>
                  </a:xfrm>
                  <a:noFill/>
                </p:grpSpPr>
                <p:grpSp>
                  <p:nvGrpSpPr>
                    <p:cNvPr id="46" name="Graphic 4">
                      <a:extLst>
                        <a:ext uri="{FF2B5EF4-FFF2-40B4-BE49-F238E27FC236}">
                          <a16:creationId xmlns:a16="http://schemas.microsoft.com/office/drawing/2014/main" id="{70B5423F-3388-657F-5535-2B2C84D1862D}"/>
                        </a:ext>
                      </a:extLst>
                    </p:cNvPr>
                    <p:cNvGrpSpPr/>
                    <p:nvPr/>
                  </p:nvGrpSpPr>
                  <p:grpSpPr>
                    <a:xfrm>
                      <a:off x="6637857" y="8523874"/>
                      <a:ext cx="312058" cy="36480"/>
                      <a:chOff x="6637857" y="8523874"/>
                      <a:chExt cx="312058" cy="36480"/>
                    </a:xfrm>
                    <a:noFill/>
                  </p:grpSpPr>
                  <p:sp>
                    <p:nvSpPr>
                      <p:cNvPr id="47" name="Freeform: Shape 46">
                        <a:extLst>
                          <a:ext uri="{FF2B5EF4-FFF2-40B4-BE49-F238E27FC236}">
                            <a16:creationId xmlns:a16="http://schemas.microsoft.com/office/drawing/2014/main" id="{67E2A2D5-BC32-14D1-CC68-95CF11860DAE}"/>
                          </a:ext>
                        </a:extLst>
                      </p:cNvPr>
                      <p:cNvSpPr/>
                      <p:nvPr/>
                    </p:nvSpPr>
                    <p:spPr>
                      <a:xfrm>
                        <a:off x="6737984" y="8545972"/>
                        <a:ext cx="211931" cy="9525"/>
                      </a:xfrm>
                      <a:custGeom>
                        <a:avLst/>
                        <a:gdLst>
                          <a:gd name="connsiteX0" fmla="*/ 0 w 211931"/>
                          <a:gd name="connsiteY0" fmla="*/ 0 h 9525"/>
                          <a:gd name="connsiteX1" fmla="*/ 211931 w 211931"/>
                          <a:gd name="connsiteY1" fmla="*/ 0 h 9525"/>
                        </a:gdLst>
                        <a:ahLst/>
                        <a:cxnLst>
                          <a:cxn ang="0">
                            <a:pos x="connsiteX0" y="connsiteY0"/>
                          </a:cxn>
                          <a:cxn ang="0">
                            <a:pos x="connsiteX1" y="connsiteY1"/>
                          </a:cxn>
                        </a:cxnLst>
                        <a:rect l="l" t="t" r="r" b="b"/>
                        <a:pathLst>
                          <a:path w="211931" h="9525">
                            <a:moveTo>
                              <a:pt x="0" y="0"/>
                            </a:moveTo>
                            <a:lnTo>
                              <a:pt x="211931" y="0"/>
                            </a:lnTo>
                          </a:path>
                        </a:pathLst>
                      </a:custGeom>
                      <a:ln w="12700" cap="rnd">
                        <a:solidFill>
                          <a:schemeClr val="accent2"/>
                        </a:solidFill>
                        <a:prstDash val="solid"/>
                        <a:miter/>
                      </a:ln>
                    </p:spPr>
                    <p:txBody>
                      <a:bodyPr rtlCol="0" anchor="ctr"/>
                      <a:lstStyle/>
                      <a:p>
                        <a:endParaRPr lang="en-IN"/>
                      </a:p>
                    </p:txBody>
                  </p:sp>
                  <p:sp>
                    <p:nvSpPr>
                      <p:cNvPr id="48" name="Freeform: Shape 47">
                        <a:extLst>
                          <a:ext uri="{FF2B5EF4-FFF2-40B4-BE49-F238E27FC236}">
                            <a16:creationId xmlns:a16="http://schemas.microsoft.com/office/drawing/2014/main" id="{0933C9B3-B856-B5DB-4225-E31E14DB4024}"/>
                          </a:ext>
                        </a:extLst>
                      </p:cNvPr>
                      <p:cNvSpPr/>
                      <p:nvPr/>
                    </p:nvSpPr>
                    <p:spPr>
                      <a:xfrm>
                        <a:off x="6637857" y="8523874"/>
                        <a:ext cx="59815" cy="36480"/>
                      </a:xfrm>
                      <a:custGeom>
                        <a:avLst/>
                        <a:gdLst>
                          <a:gd name="connsiteX0" fmla="*/ 0 w 59816"/>
                          <a:gd name="connsiteY0" fmla="*/ 15335 h 36480"/>
                          <a:gd name="connsiteX1" fmla="*/ 23908 w 59816"/>
                          <a:gd name="connsiteY1" fmla="*/ 36481 h 36480"/>
                          <a:gd name="connsiteX2" fmla="*/ 59817 w 59816"/>
                          <a:gd name="connsiteY2" fmla="*/ 0 h 36480"/>
                        </a:gdLst>
                        <a:ahLst/>
                        <a:cxnLst>
                          <a:cxn ang="0">
                            <a:pos x="connsiteX0" y="connsiteY0"/>
                          </a:cxn>
                          <a:cxn ang="0">
                            <a:pos x="connsiteX1" y="connsiteY1"/>
                          </a:cxn>
                          <a:cxn ang="0">
                            <a:pos x="connsiteX2" y="connsiteY2"/>
                          </a:cxn>
                        </a:cxnLst>
                        <a:rect l="l" t="t" r="r" b="b"/>
                        <a:pathLst>
                          <a:path w="59816" h="36480">
                            <a:moveTo>
                              <a:pt x="0" y="15335"/>
                            </a:moveTo>
                            <a:lnTo>
                              <a:pt x="23908" y="36481"/>
                            </a:lnTo>
                            <a:lnTo>
                              <a:pt x="59817" y="0"/>
                            </a:lnTo>
                          </a:path>
                        </a:pathLst>
                      </a:custGeom>
                      <a:noFill/>
                      <a:ln w="12700" cap="rnd">
                        <a:solidFill>
                          <a:schemeClr val="accent2"/>
                        </a:solidFill>
                        <a:prstDash val="solid"/>
                        <a:miter/>
                      </a:ln>
                    </p:spPr>
                    <p:txBody>
                      <a:bodyPr rtlCol="0" anchor="ctr"/>
                      <a:lstStyle/>
                      <a:p>
                        <a:endParaRPr lang="en-IN"/>
                      </a:p>
                    </p:txBody>
                  </p:sp>
                </p:grpSp>
                <p:grpSp>
                  <p:nvGrpSpPr>
                    <p:cNvPr id="49" name="Graphic 4">
                      <a:extLst>
                        <a:ext uri="{FF2B5EF4-FFF2-40B4-BE49-F238E27FC236}">
                          <a16:creationId xmlns:a16="http://schemas.microsoft.com/office/drawing/2014/main" id="{F4661A0D-8F13-EF9F-C592-8E106165570C}"/>
                        </a:ext>
                      </a:extLst>
                    </p:cNvPr>
                    <p:cNvGrpSpPr/>
                    <p:nvPr/>
                  </p:nvGrpSpPr>
                  <p:grpSpPr>
                    <a:xfrm>
                      <a:off x="6637857" y="8599979"/>
                      <a:ext cx="312058" cy="36576"/>
                      <a:chOff x="6637857" y="8599979"/>
                      <a:chExt cx="312058" cy="36576"/>
                    </a:xfrm>
                    <a:noFill/>
                  </p:grpSpPr>
                  <p:sp>
                    <p:nvSpPr>
                      <p:cNvPr id="50" name="Freeform: Shape 49">
                        <a:extLst>
                          <a:ext uri="{FF2B5EF4-FFF2-40B4-BE49-F238E27FC236}">
                            <a16:creationId xmlns:a16="http://schemas.microsoft.com/office/drawing/2014/main" id="{9F736BED-8CDB-6AAE-B775-AAFF43DB108F}"/>
                          </a:ext>
                        </a:extLst>
                      </p:cNvPr>
                      <p:cNvSpPr/>
                      <p:nvPr/>
                    </p:nvSpPr>
                    <p:spPr>
                      <a:xfrm>
                        <a:off x="6737984" y="8622172"/>
                        <a:ext cx="211931" cy="9525"/>
                      </a:xfrm>
                      <a:custGeom>
                        <a:avLst/>
                        <a:gdLst>
                          <a:gd name="connsiteX0" fmla="*/ 0 w 211931"/>
                          <a:gd name="connsiteY0" fmla="*/ 0 h 9525"/>
                          <a:gd name="connsiteX1" fmla="*/ 211931 w 211931"/>
                          <a:gd name="connsiteY1" fmla="*/ 0 h 9525"/>
                        </a:gdLst>
                        <a:ahLst/>
                        <a:cxnLst>
                          <a:cxn ang="0">
                            <a:pos x="connsiteX0" y="connsiteY0"/>
                          </a:cxn>
                          <a:cxn ang="0">
                            <a:pos x="connsiteX1" y="connsiteY1"/>
                          </a:cxn>
                        </a:cxnLst>
                        <a:rect l="l" t="t" r="r" b="b"/>
                        <a:pathLst>
                          <a:path w="211931" h="9525">
                            <a:moveTo>
                              <a:pt x="0" y="0"/>
                            </a:moveTo>
                            <a:lnTo>
                              <a:pt x="211931" y="0"/>
                            </a:lnTo>
                          </a:path>
                        </a:pathLst>
                      </a:custGeom>
                      <a:ln w="12700" cap="rnd">
                        <a:solidFill>
                          <a:schemeClr val="accent2"/>
                        </a:solidFill>
                        <a:prstDash val="solid"/>
                        <a:miter/>
                      </a:ln>
                    </p:spPr>
                    <p:txBody>
                      <a:bodyPr rtlCol="0" anchor="ctr"/>
                      <a:lstStyle/>
                      <a:p>
                        <a:endParaRPr lang="en-IN"/>
                      </a:p>
                    </p:txBody>
                  </p:sp>
                  <p:sp>
                    <p:nvSpPr>
                      <p:cNvPr id="51" name="Freeform: Shape 50">
                        <a:extLst>
                          <a:ext uri="{FF2B5EF4-FFF2-40B4-BE49-F238E27FC236}">
                            <a16:creationId xmlns:a16="http://schemas.microsoft.com/office/drawing/2014/main" id="{5EE7E7D6-CE5D-6517-EC72-388F83EE4B14}"/>
                          </a:ext>
                        </a:extLst>
                      </p:cNvPr>
                      <p:cNvSpPr/>
                      <p:nvPr/>
                    </p:nvSpPr>
                    <p:spPr>
                      <a:xfrm>
                        <a:off x="6637857" y="8599979"/>
                        <a:ext cx="59815" cy="36576"/>
                      </a:xfrm>
                      <a:custGeom>
                        <a:avLst/>
                        <a:gdLst>
                          <a:gd name="connsiteX0" fmla="*/ 0 w 59816"/>
                          <a:gd name="connsiteY0" fmla="*/ 15335 h 36576"/>
                          <a:gd name="connsiteX1" fmla="*/ 23908 w 59816"/>
                          <a:gd name="connsiteY1" fmla="*/ 36576 h 36576"/>
                          <a:gd name="connsiteX2" fmla="*/ 59817 w 59816"/>
                          <a:gd name="connsiteY2" fmla="*/ 0 h 36576"/>
                        </a:gdLst>
                        <a:ahLst/>
                        <a:cxnLst>
                          <a:cxn ang="0">
                            <a:pos x="connsiteX0" y="connsiteY0"/>
                          </a:cxn>
                          <a:cxn ang="0">
                            <a:pos x="connsiteX1" y="connsiteY1"/>
                          </a:cxn>
                          <a:cxn ang="0">
                            <a:pos x="connsiteX2" y="connsiteY2"/>
                          </a:cxn>
                        </a:cxnLst>
                        <a:rect l="l" t="t" r="r" b="b"/>
                        <a:pathLst>
                          <a:path w="59816" h="36576">
                            <a:moveTo>
                              <a:pt x="0" y="15335"/>
                            </a:moveTo>
                            <a:lnTo>
                              <a:pt x="23908" y="36576"/>
                            </a:lnTo>
                            <a:lnTo>
                              <a:pt x="59817" y="0"/>
                            </a:lnTo>
                          </a:path>
                        </a:pathLst>
                      </a:custGeom>
                      <a:noFill/>
                      <a:ln w="12700" cap="rnd">
                        <a:solidFill>
                          <a:schemeClr val="accent2"/>
                        </a:solidFill>
                        <a:prstDash val="solid"/>
                        <a:miter/>
                      </a:ln>
                    </p:spPr>
                    <p:txBody>
                      <a:bodyPr rtlCol="0" anchor="ctr"/>
                      <a:lstStyle/>
                      <a:p>
                        <a:endParaRPr lang="en-IN"/>
                      </a:p>
                    </p:txBody>
                  </p:sp>
                </p:grpSp>
                <p:grpSp>
                  <p:nvGrpSpPr>
                    <p:cNvPr id="52" name="Graphic 4">
                      <a:extLst>
                        <a:ext uri="{FF2B5EF4-FFF2-40B4-BE49-F238E27FC236}">
                          <a16:creationId xmlns:a16="http://schemas.microsoft.com/office/drawing/2014/main" id="{E305E4BD-5EAC-9E64-9995-316D2CE27B59}"/>
                        </a:ext>
                      </a:extLst>
                    </p:cNvPr>
                    <p:cNvGrpSpPr/>
                    <p:nvPr/>
                  </p:nvGrpSpPr>
                  <p:grpSpPr>
                    <a:xfrm>
                      <a:off x="6637857" y="8676179"/>
                      <a:ext cx="312058" cy="36480"/>
                      <a:chOff x="6637857" y="8676179"/>
                      <a:chExt cx="312058" cy="36480"/>
                    </a:xfrm>
                    <a:noFill/>
                  </p:grpSpPr>
                  <p:sp>
                    <p:nvSpPr>
                      <p:cNvPr id="53" name="Freeform: Shape 52">
                        <a:extLst>
                          <a:ext uri="{FF2B5EF4-FFF2-40B4-BE49-F238E27FC236}">
                            <a16:creationId xmlns:a16="http://schemas.microsoft.com/office/drawing/2014/main" id="{7A6BB41A-56A4-2042-AAAD-4893DC67EE40}"/>
                          </a:ext>
                        </a:extLst>
                      </p:cNvPr>
                      <p:cNvSpPr/>
                      <p:nvPr/>
                    </p:nvSpPr>
                    <p:spPr>
                      <a:xfrm>
                        <a:off x="6737984" y="8698372"/>
                        <a:ext cx="211931" cy="9525"/>
                      </a:xfrm>
                      <a:custGeom>
                        <a:avLst/>
                        <a:gdLst>
                          <a:gd name="connsiteX0" fmla="*/ 0 w 211931"/>
                          <a:gd name="connsiteY0" fmla="*/ 0 h 9525"/>
                          <a:gd name="connsiteX1" fmla="*/ 211931 w 211931"/>
                          <a:gd name="connsiteY1" fmla="*/ 0 h 9525"/>
                        </a:gdLst>
                        <a:ahLst/>
                        <a:cxnLst>
                          <a:cxn ang="0">
                            <a:pos x="connsiteX0" y="connsiteY0"/>
                          </a:cxn>
                          <a:cxn ang="0">
                            <a:pos x="connsiteX1" y="connsiteY1"/>
                          </a:cxn>
                        </a:cxnLst>
                        <a:rect l="l" t="t" r="r" b="b"/>
                        <a:pathLst>
                          <a:path w="211931" h="9525">
                            <a:moveTo>
                              <a:pt x="0" y="0"/>
                            </a:moveTo>
                            <a:lnTo>
                              <a:pt x="211931" y="0"/>
                            </a:lnTo>
                          </a:path>
                        </a:pathLst>
                      </a:custGeom>
                      <a:ln w="12700" cap="rnd">
                        <a:solidFill>
                          <a:schemeClr val="accent2"/>
                        </a:solidFill>
                        <a:prstDash val="solid"/>
                        <a:miter/>
                      </a:ln>
                    </p:spPr>
                    <p:txBody>
                      <a:bodyPr rtlCol="0" anchor="ctr"/>
                      <a:lstStyle/>
                      <a:p>
                        <a:endParaRPr lang="en-IN"/>
                      </a:p>
                    </p:txBody>
                  </p:sp>
                  <p:sp>
                    <p:nvSpPr>
                      <p:cNvPr id="54" name="Freeform: Shape 53">
                        <a:extLst>
                          <a:ext uri="{FF2B5EF4-FFF2-40B4-BE49-F238E27FC236}">
                            <a16:creationId xmlns:a16="http://schemas.microsoft.com/office/drawing/2014/main" id="{4163EB33-3A88-2CC2-757E-E601C7AABBD6}"/>
                          </a:ext>
                        </a:extLst>
                      </p:cNvPr>
                      <p:cNvSpPr/>
                      <p:nvPr/>
                    </p:nvSpPr>
                    <p:spPr>
                      <a:xfrm>
                        <a:off x="6637857" y="8676179"/>
                        <a:ext cx="59815" cy="36480"/>
                      </a:xfrm>
                      <a:custGeom>
                        <a:avLst/>
                        <a:gdLst>
                          <a:gd name="connsiteX0" fmla="*/ 0 w 59816"/>
                          <a:gd name="connsiteY0" fmla="*/ 15335 h 36480"/>
                          <a:gd name="connsiteX1" fmla="*/ 23908 w 59816"/>
                          <a:gd name="connsiteY1" fmla="*/ 36481 h 36480"/>
                          <a:gd name="connsiteX2" fmla="*/ 59817 w 59816"/>
                          <a:gd name="connsiteY2" fmla="*/ 0 h 36480"/>
                        </a:gdLst>
                        <a:ahLst/>
                        <a:cxnLst>
                          <a:cxn ang="0">
                            <a:pos x="connsiteX0" y="connsiteY0"/>
                          </a:cxn>
                          <a:cxn ang="0">
                            <a:pos x="connsiteX1" y="connsiteY1"/>
                          </a:cxn>
                          <a:cxn ang="0">
                            <a:pos x="connsiteX2" y="connsiteY2"/>
                          </a:cxn>
                        </a:cxnLst>
                        <a:rect l="l" t="t" r="r" b="b"/>
                        <a:pathLst>
                          <a:path w="59816" h="36480">
                            <a:moveTo>
                              <a:pt x="0" y="15335"/>
                            </a:moveTo>
                            <a:lnTo>
                              <a:pt x="23908" y="36481"/>
                            </a:lnTo>
                            <a:lnTo>
                              <a:pt x="59817" y="0"/>
                            </a:lnTo>
                          </a:path>
                        </a:pathLst>
                      </a:custGeom>
                      <a:noFill/>
                      <a:ln w="12700" cap="rnd">
                        <a:solidFill>
                          <a:schemeClr val="accent2"/>
                        </a:solidFill>
                        <a:prstDash val="solid"/>
                        <a:miter/>
                      </a:ln>
                    </p:spPr>
                    <p:txBody>
                      <a:bodyPr rtlCol="0" anchor="ctr"/>
                      <a:lstStyle/>
                      <a:p>
                        <a:endParaRPr lang="en-IN"/>
                      </a:p>
                    </p:txBody>
                  </p:sp>
                </p:grpSp>
                <p:grpSp>
                  <p:nvGrpSpPr>
                    <p:cNvPr id="55" name="Graphic 4">
                      <a:extLst>
                        <a:ext uri="{FF2B5EF4-FFF2-40B4-BE49-F238E27FC236}">
                          <a16:creationId xmlns:a16="http://schemas.microsoft.com/office/drawing/2014/main" id="{3B588832-DFAF-DEF9-72C2-F0FF8E29FEE8}"/>
                        </a:ext>
                      </a:extLst>
                    </p:cNvPr>
                    <p:cNvGrpSpPr/>
                    <p:nvPr/>
                  </p:nvGrpSpPr>
                  <p:grpSpPr>
                    <a:xfrm>
                      <a:off x="6637857" y="8752284"/>
                      <a:ext cx="240430" cy="36576"/>
                      <a:chOff x="6637857" y="8752284"/>
                      <a:chExt cx="240430" cy="36576"/>
                    </a:xfrm>
                    <a:noFill/>
                  </p:grpSpPr>
                  <p:sp>
                    <p:nvSpPr>
                      <p:cNvPr id="56" name="Freeform: Shape 55">
                        <a:extLst>
                          <a:ext uri="{FF2B5EF4-FFF2-40B4-BE49-F238E27FC236}">
                            <a16:creationId xmlns:a16="http://schemas.microsoft.com/office/drawing/2014/main" id="{88C764A6-C295-11FF-5A5A-429EBA4ABAAB}"/>
                          </a:ext>
                        </a:extLst>
                      </p:cNvPr>
                      <p:cNvSpPr/>
                      <p:nvPr/>
                    </p:nvSpPr>
                    <p:spPr>
                      <a:xfrm>
                        <a:off x="6737984" y="8774477"/>
                        <a:ext cx="140303" cy="9525"/>
                      </a:xfrm>
                      <a:custGeom>
                        <a:avLst/>
                        <a:gdLst>
                          <a:gd name="connsiteX0" fmla="*/ 0 w 140303"/>
                          <a:gd name="connsiteY0" fmla="*/ 0 h 9525"/>
                          <a:gd name="connsiteX1" fmla="*/ 140303 w 140303"/>
                          <a:gd name="connsiteY1" fmla="*/ 0 h 9525"/>
                        </a:gdLst>
                        <a:ahLst/>
                        <a:cxnLst>
                          <a:cxn ang="0">
                            <a:pos x="connsiteX0" y="connsiteY0"/>
                          </a:cxn>
                          <a:cxn ang="0">
                            <a:pos x="connsiteX1" y="connsiteY1"/>
                          </a:cxn>
                        </a:cxnLst>
                        <a:rect l="l" t="t" r="r" b="b"/>
                        <a:pathLst>
                          <a:path w="140303" h="9525">
                            <a:moveTo>
                              <a:pt x="0" y="0"/>
                            </a:moveTo>
                            <a:lnTo>
                              <a:pt x="140303" y="0"/>
                            </a:lnTo>
                          </a:path>
                        </a:pathLst>
                      </a:custGeom>
                      <a:ln w="12700" cap="rnd">
                        <a:solidFill>
                          <a:schemeClr val="accent2"/>
                        </a:solidFill>
                        <a:prstDash val="solid"/>
                        <a:miter/>
                      </a:ln>
                    </p:spPr>
                    <p:txBody>
                      <a:bodyPr rtlCol="0" anchor="ctr"/>
                      <a:lstStyle/>
                      <a:p>
                        <a:endParaRPr lang="en-IN"/>
                      </a:p>
                    </p:txBody>
                  </p:sp>
                  <p:sp>
                    <p:nvSpPr>
                      <p:cNvPr id="57" name="Freeform: Shape 56">
                        <a:extLst>
                          <a:ext uri="{FF2B5EF4-FFF2-40B4-BE49-F238E27FC236}">
                            <a16:creationId xmlns:a16="http://schemas.microsoft.com/office/drawing/2014/main" id="{DCD0BF85-DB5D-2039-FA2C-AA38E38DBCB2}"/>
                          </a:ext>
                        </a:extLst>
                      </p:cNvPr>
                      <p:cNvSpPr/>
                      <p:nvPr/>
                    </p:nvSpPr>
                    <p:spPr>
                      <a:xfrm>
                        <a:off x="6637857" y="8752284"/>
                        <a:ext cx="59815" cy="36576"/>
                      </a:xfrm>
                      <a:custGeom>
                        <a:avLst/>
                        <a:gdLst>
                          <a:gd name="connsiteX0" fmla="*/ 0 w 59816"/>
                          <a:gd name="connsiteY0" fmla="*/ 15335 h 36576"/>
                          <a:gd name="connsiteX1" fmla="*/ 23908 w 59816"/>
                          <a:gd name="connsiteY1" fmla="*/ 36576 h 36576"/>
                          <a:gd name="connsiteX2" fmla="*/ 59817 w 59816"/>
                          <a:gd name="connsiteY2" fmla="*/ 0 h 36576"/>
                        </a:gdLst>
                        <a:ahLst/>
                        <a:cxnLst>
                          <a:cxn ang="0">
                            <a:pos x="connsiteX0" y="connsiteY0"/>
                          </a:cxn>
                          <a:cxn ang="0">
                            <a:pos x="connsiteX1" y="connsiteY1"/>
                          </a:cxn>
                          <a:cxn ang="0">
                            <a:pos x="connsiteX2" y="connsiteY2"/>
                          </a:cxn>
                        </a:cxnLst>
                        <a:rect l="l" t="t" r="r" b="b"/>
                        <a:pathLst>
                          <a:path w="59816" h="36576">
                            <a:moveTo>
                              <a:pt x="0" y="15335"/>
                            </a:moveTo>
                            <a:lnTo>
                              <a:pt x="23908" y="36576"/>
                            </a:lnTo>
                            <a:lnTo>
                              <a:pt x="59817" y="0"/>
                            </a:lnTo>
                          </a:path>
                        </a:pathLst>
                      </a:custGeom>
                      <a:noFill/>
                      <a:ln w="12700" cap="rnd">
                        <a:solidFill>
                          <a:schemeClr val="accent2"/>
                        </a:solidFill>
                        <a:prstDash val="solid"/>
                        <a:miter/>
                      </a:ln>
                    </p:spPr>
                    <p:txBody>
                      <a:bodyPr rtlCol="0" anchor="ctr"/>
                      <a:lstStyle/>
                      <a:p>
                        <a:endParaRPr lang="en-IN" dirty="0"/>
                      </a:p>
                    </p:txBody>
                  </p:sp>
                </p:grpSp>
              </p:grpSp>
              <p:grpSp>
                <p:nvGrpSpPr>
                  <p:cNvPr id="58" name="Graphic 4">
                    <a:extLst>
                      <a:ext uri="{FF2B5EF4-FFF2-40B4-BE49-F238E27FC236}">
                        <a16:creationId xmlns:a16="http://schemas.microsoft.com/office/drawing/2014/main" id="{1E206B62-ED2D-750A-BABD-B7C0BA04A31B}"/>
                      </a:ext>
                    </a:extLst>
                  </p:cNvPr>
                  <p:cNvGrpSpPr/>
                  <p:nvPr/>
                </p:nvGrpSpPr>
                <p:grpSpPr>
                  <a:xfrm>
                    <a:off x="6569391" y="8310038"/>
                    <a:ext cx="464153" cy="631031"/>
                    <a:chOff x="6569391" y="8310038"/>
                    <a:chExt cx="464153" cy="631031"/>
                  </a:xfrm>
                  <a:noFill/>
                </p:grpSpPr>
                <p:sp>
                  <p:nvSpPr>
                    <p:cNvPr id="59" name="Freeform: Shape 58">
                      <a:extLst>
                        <a:ext uri="{FF2B5EF4-FFF2-40B4-BE49-F238E27FC236}">
                          <a16:creationId xmlns:a16="http://schemas.microsoft.com/office/drawing/2014/main" id="{8BD64FA4-AF24-6D24-D48A-63131BB2F008}"/>
                        </a:ext>
                      </a:extLst>
                    </p:cNvPr>
                    <p:cNvSpPr/>
                    <p:nvPr/>
                  </p:nvSpPr>
                  <p:spPr>
                    <a:xfrm>
                      <a:off x="6569391" y="8310038"/>
                      <a:ext cx="464153" cy="631031"/>
                    </a:xfrm>
                    <a:custGeom>
                      <a:avLst/>
                      <a:gdLst>
                        <a:gd name="connsiteX0" fmla="*/ 464153 w 464153"/>
                        <a:gd name="connsiteY0" fmla="*/ 130397 h 631031"/>
                        <a:gd name="connsiteX1" fmla="*/ 464153 w 464153"/>
                        <a:gd name="connsiteY1" fmla="*/ 631031 h 631031"/>
                        <a:gd name="connsiteX2" fmla="*/ 0 w 464153"/>
                        <a:gd name="connsiteY2" fmla="*/ 631031 h 631031"/>
                        <a:gd name="connsiteX3" fmla="*/ 0 w 464153"/>
                        <a:gd name="connsiteY3" fmla="*/ 0 h 631031"/>
                        <a:gd name="connsiteX4" fmla="*/ 332804 w 464153"/>
                        <a:gd name="connsiteY4" fmla="*/ 0 h 631031"/>
                        <a:gd name="connsiteX5" fmla="*/ 464153 w 464153"/>
                        <a:gd name="connsiteY5" fmla="*/ 130397 h 63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153" h="631031">
                          <a:moveTo>
                            <a:pt x="464153" y="130397"/>
                          </a:moveTo>
                          <a:lnTo>
                            <a:pt x="464153" y="631031"/>
                          </a:lnTo>
                          <a:lnTo>
                            <a:pt x="0" y="631031"/>
                          </a:lnTo>
                          <a:lnTo>
                            <a:pt x="0" y="0"/>
                          </a:lnTo>
                          <a:lnTo>
                            <a:pt x="332804" y="0"/>
                          </a:lnTo>
                          <a:lnTo>
                            <a:pt x="464153" y="130397"/>
                          </a:lnTo>
                          <a:close/>
                        </a:path>
                      </a:pathLst>
                    </a:custGeom>
                    <a:noFill/>
                    <a:ln w="12700" cap="flat">
                      <a:solidFill>
                        <a:schemeClr val="accent2"/>
                      </a:solidFill>
                      <a:prstDash val="solid"/>
                      <a:miter/>
                    </a:ln>
                  </p:spPr>
                  <p:txBody>
                    <a:bodyPr rtlCol="0" anchor="ctr"/>
                    <a:lstStyle/>
                    <a:p>
                      <a:endParaRPr lang="en-IN"/>
                    </a:p>
                  </p:txBody>
                </p:sp>
                <p:sp>
                  <p:nvSpPr>
                    <p:cNvPr id="60" name="Freeform: Shape 59">
                      <a:extLst>
                        <a:ext uri="{FF2B5EF4-FFF2-40B4-BE49-F238E27FC236}">
                          <a16:creationId xmlns:a16="http://schemas.microsoft.com/office/drawing/2014/main" id="{3701E36D-0D0A-7C00-70E1-0B2ACC98695D}"/>
                        </a:ext>
                      </a:extLst>
                    </p:cNvPr>
                    <p:cNvSpPr/>
                    <p:nvPr/>
                  </p:nvSpPr>
                  <p:spPr>
                    <a:xfrm>
                      <a:off x="6902195" y="8310038"/>
                      <a:ext cx="131254" cy="130397"/>
                    </a:xfrm>
                    <a:custGeom>
                      <a:avLst/>
                      <a:gdLst>
                        <a:gd name="connsiteX0" fmla="*/ 0 w 131254"/>
                        <a:gd name="connsiteY0" fmla="*/ 0 h 130397"/>
                        <a:gd name="connsiteX1" fmla="*/ 0 w 131254"/>
                        <a:gd name="connsiteY1" fmla="*/ 102013 h 130397"/>
                        <a:gd name="connsiteX2" fmla="*/ 29051 w 131254"/>
                        <a:gd name="connsiteY2" fmla="*/ 130397 h 130397"/>
                        <a:gd name="connsiteX3" fmla="*/ 131254 w 131254"/>
                        <a:gd name="connsiteY3" fmla="*/ 130397 h 130397"/>
                      </a:gdLst>
                      <a:ahLst/>
                      <a:cxnLst>
                        <a:cxn ang="0">
                          <a:pos x="connsiteX0" y="connsiteY0"/>
                        </a:cxn>
                        <a:cxn ang="0">
                          <a:pos x="connsiteX1" y="connsiteY1"/>
                        </a:cxn>
                        <a:cxn ang="0">
                          <a:pos x="connsiteX2" y="connsiteY2"/>
                        </a:cxn>
                        <a:cxn ang="0">
                          <a:pos x="connsiteX3" y="connsiteY3"/>
                        </a:cxn>
                      </a:cxnLst>
                      <a:rect l="l" t="t" r="r" b="b"/>
                      <a:pathLst>
                        <a:path w="131254" h="130397">
                          <a:moveTo>
                            <a:pt x="0" y="0"/>
                          </a:moveTo>
                          <a:lnTo>
                            <a:pt x="0" y="102013"/>
                          </a:lnTo>
                          <a:cubicBezTo>
                            <a:pt x="0" y="102013"/>
                            <a:pt x="2096" y="125730"/>
                            <a:pt x="29051" y="130397"/>
                          </a:cubicBezTo>
                          <a:cubicBezTo>
                            <a:pt x="69628" y="130397"/>
                            <a:pt x="73438" y="130397"/>
                            <a:pt x="131254" y="130397"/>
                          </a:cubicBezTo>
                        </a:path>
                      </a:pathLst>
                    </a:custGeom>
                    <a:noFill/>
                    <a:ln w="12700" cap="flat">
                      <a:solidFill>
                        <a:schemeClr val="accent2"/>
                      </a:solidFill>
                      <a:prstDash val="solid"/>
                      <a:miter/>
                    </a:ln>
                  </p:spPr>
                  <p:txBody>
                    <a:bodyPr rtlCol="0" anchor="ctr"/>
                    <a:lstStyle/>
                    <a:p>
                      <a:endParaRPr lang="en-IN"/>
                    </a:p>
                  </p:txBody>
                </p:sp>
              </p:grpSp>
            </p:grpSp>
          </p:grpSp>
        </p:grpSp>
        <p:grpSp>
          <p:nvGrpSpPr>
            <p:cNvPr id="99" name="Group 98">
              <a:extLst>
                <a:ext uri="{FF2B5EF4-FFF2-40B4-BE49-F238E27FC236}">
                  <a16:creationId xmlns:a16="http://schemas.microsoft.com/office/drawing/2014/main" id="{9BDD95A8-15BF-A858-8DB6-4888FD19A9E3}"/>
                </a:ext>
              </a:extLst>
            </p:cNvPr>
            <p:cNvGrpSpPr/>
            <p:nvPr/>
          </p:nvGrpSpPr>
          <p:grpSpPr>
            <a:xfrm>
              <a:off x="7061200" y="5971624"/>
              <a:ext cx="1797046" cy="710038"/>
              <a:chOff x="7061200" y="5971624"/>
              <a:chExt cx="1797046" cy="710038"/>
            </a:xfrm>
          </p:grpSpPr>
          <p:sp>
            <p:nvSpPr>
              <p:cNvPr id="28" name="Rectangle 27">
                <a:extLst>
                  <a:ext uri="{FF2B5EF4-FFF2-40B4-BE49-F238E27FC236}">
                    <a16:creationId xmlns:a16="http://schemas.microsoft.com/office/drawing/2014/main" id="{8C716F2E-5E44-CC27-CE1A-C95DAB7FD3CD}"/>
                  </a:ext>
                </a:extLst>
              </p:cNvPr>
              <p:cNvSpPr/>
              <p:nvPr/>
            </p:nvSpPr>
            <p:spPr>
              <a:xfrm>
                <a:off x="7061200" y="5971624"/>
                <a:ext cx="1797046" cy="71003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4000" rtlCol="0" anchor="ctr"/>
              <a:lstStyle/>
              <a:p>
                <a:r>
                  <a:rPr lang="en-IN" sz="1200" dirty="0">
                    <a:solidFill>
                      <a:schemeClr val="tx1"/>
                    </a:solidFill>
                  </a:rPr>
                  <a:t>Topic priorities plotted</a:t>
                </a:r>
              </a:p>
            </p:txBody>
          </p:sp>
          <p:grpSp>
            <p:nvGrpSpPr>
              <p:cNvPr id="98" name="Group 97">
                <a:extLst>
                  <a:ext uri="{FF2B5EF4-FFF2-40B4-BE49-F238E27FC236}">
                    <a16:creationId xmlns:a16="http://schemas.microsoft.com/office/drawing/2014/main" id="{B0ED7B56-FB29-5A78-4F30-ADA684FD8FAA}"/>
                  </a:ext>
                </a:extLst>
              </p:cNvPr>
              <p:cNvGrpSpPr/>
              <p:nvPr/>
            </p:nvGrpSpPr>
            <p:grpSpPr>
              <a:xfrm>
                <a:off x="7153237" y="6074569"/>
                <a:ext cx="505364" cy="504148"/>
                <a:chOff x="7153237" y="6074569"/>
                <a:chExt cx="505364" cy="504148"/>
              </a:xfrm>
            </p:grpSpPr>
            <p:sp>
              <p:nvSpPr>
                <p:cNvPr id="29" name="Oval 28">
                  <a:extLst>
                    <a:ext uri="{FF2B5EF4-FFF2-40B4-BE49-F238E27FC236}">
                      <a16:creationId xmlns:a16="http://schemas.microsoft.com/office/drawing/2014/main" id="{98F2DA96-A4FB-E024-9DE2-15610CC4E34D}"/>
                    </a:ext>
                  </a:extLst>
                </p:cNvPr>
                <p:cNvSpPr/>
                <p:nvPr/>
              </p:nvSpPr>
              <p:spPr>
                <a:xfrm>
                  <a:off x="7153237" y="6074569"/>
                  <a:ext cx="505364" cy="5041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61" name="Graphic 4">
                  <a:extLst>
                    <a:ext uri="{FF2B5EF4-FFF2-40B4-BE49-F238E27FC236}">
                      <a16:creationId xmlns:a16="http://schemas.microsoft.com/office/drawing/2014/main" id="{74FA8954-4D0A-A965-B082-0068EC915AA6}"/>
                    </a:ext>
                  </a:extLst>
                </p:cNvPr>
                <p:cNvGrpSpPr/>
                <p:nvPr/>
              </p:nvGrpSpPr>
              <p:grpSpPr>
                <a:xfrm>
                  <a:off x="7260894" y="6238075"/>
                  <a:ext cx="290050" cy="210474"/>
                  <a:chOff x="8129968" y="8514825"/>
                  <a:chExt cx="555497" cy="403098"/>
                </a:xfrm>
                <a:noFill/>
              </p:grpSpPr>
              <p:grpSp>
                <p:nvGrpSpPr>
                  <p:cNvPr id="63" name="Graphic 4">
                    <a:extLst>
                      <a:ext uri="{FF2B5EF4-FFF2-40B4-BE49-F238E27FC236}">
                        <a16:creationId xmlns:a16="http://schemas.microsoft.com/office/drawing/2014/main" id="{8B9A9A44-F07A-7C15-CCC4-979E948FE84E}"/>
                      </a:ext>
                    </a:extLst>
                  </p:cNvPr>
                  <p:cNvGrpSpPr/>
                  <p:nvPr/>
                </p:nvGrpSpPr>
                <p:grpSpPr>
                  <a:xfrm>
                    <a:off x="8342185" y="8514826"/>
                    <a:ext cx="343281" cy="400145"/>
                    <a:chOff x="8342185" y="8514826"/>
                    <a:chExt cx="343281" cy="400145"/>
                  </a:xfrm>
                </p:grpSpPr>
                <p:sp>
                  <p:nvSpPr>
                    <p:cNvPr id="69" name="Freeform: Shape 68">
                      <a:extLst>
                        <a:ext uri="{FF2B5EF4-FFF2-40B4-BE49-F238E27FC236}">
                          <a16:creationId xmlns:a16="http://schemas.microsoft.com/office/drawing/2014/main" id="{E04E1DC3-34F7-8C3B-08EE-A45DBDADD3CE}"/>
                        </a:ext>
                      </a:extLst>
                    </p:cNvPr>
                    <p:cNvSpPr/>
                    <p:nvPr/>
                  </p:nvSpPr>
                  <p:spPr>
                    <a:xfrm>
                      <a:off x="8342185" y="8514826"/>
                      <a:ext cx="343281" cy="9525"/>
                    </a:xfrm>
                    <a:custGeom>
                      <a:avLst/>
                      <a:gdLst>
                        <a:gd name="connsiteX0" fmla="*/ 0 w 343281"/>
                        <a:gd name="connsiteY0" fmla="*/ 0 h 9525"/>
                        <a:gd name="connsiteX1" fmla="*/ 343281 w 343281"/>
                        <a:gd name="connsiteY1" fmla="*/ 0 h 9525"/>
                      </a:gdLst>
                      <a:ahLst/>
                      <a:cxnLst>
                        <a:cxn ang="0">
                          <a:pos x="connsiteX0" y="connsiteY0"/>
                        </a:cxn>
                        <a:cxn ang="0">
                          <a:pos x="connsiteX1" y="connsiteY1"/>
                        </a:cxn>
                      </a:cxnLst>
                      <a:rect l="l" t="t" r="r" b="b"/>
                      <a:pathLst>
                        <a:path w="343281" h="9525">
                          <a:moveTo>
                            <a:pt x="0" y="0"/>
                          </a:moveTo>
                          <a:lnTo>
                            <a:pt x="343281" y="0"/>
                          </a:lnTo>
                        </a:path>
                      </a:pathLst>
                    </a:custGeom>
                    <a:ln w="12700" cap="rnd">
                      <a:solidFill>
                        <a:schemeClr val="accent2"/>
                      </a:solidFill>
                      <a:prstDash val="solid"/>
                      <a:round/>
                    </a:ln>
                  </p:spPr>
                  <p:txBody>
                    <a:bodyPr rtlCol="0" anchor="ctr"/>
                    <a:lstStyle/>
                    <a:p>
                      <a:endParaRPr lang="en-IN"/>
                    </a:p>
                  </p:txBody>
                </p:sp>
                <p:sp>
                  <p:nvSpPr>
                    <p:cNvPr id="89" name="Freeform: Shape 88">
                      <a:extLst>
                        <a:ext uri="{FF2B5EF4-FFF2-40B4-BE49-F238E27FC236}">
                          <a16:creationId xmlns:a16="http://schemas.microsoft.com/office/drawing/2014/main" id="{9EFCF6F5-73E0-7B29-0887-531C97473D52}"/>
                        </a:ext>
                      </a:extLst>
                    </p:cNvPr>
                    <p:cNvSpPr/>
                    <p:nvPr/>
                  </p:nvSpPr>
                  <p:spPr>
                    <a:xfrm>
                      <a:off x="8342185" y="8648176"/>
                      <a:ext cx="273843" cy="9525"/>
                    </a:xfrm>
                    <a:custGeom>
                      <a:avLst/>
                      <a:gdLst>
                        <a:gd name="connsiteX0" fmla="*/ 0 w 273843"/>
                        <a:gd name="connsiteY0" fmla="*/ 0 h 9525"/>
                        <a:gd name="connsiteX1" fmla="*/ 273844 w 273843"/>
                        <a:gd name="connsiteY1" fmla="*/ 0 h 9525"/>
                      </a:gdLst>
                      <a:ahLst/>
                      <a:cxnLst>
                        <a:cxn ang="0">
                          <a:pos x="connsiteX0" y="connsiteY0"/>
                        </a:cxn>
                        <a:cxn ang="0">
                          <a:pos x="connsiteX1" y="connsiteY1"/>
                        </a:cxn>
                      </a:cxnLst>
                      <a:rect l="l" t="t" r="r" b="b"/>
                      <a:pathLst>
                        <a:path w="273843" h="9525">
                          <a:moveTo>
                            <a:pt x="0" y="0"/>
                          </a:moveTo>
                          <a:lnTo>
                            <a:pt x="273844" y="0"/>
                          </a:lnTo>
                        </a:path>
                      </a:pathLst>
                    </a:custGeom>
                    <a:ln w="12700" cap="rnd">
                      <a:solidFill>
                        <a:schemeClr val="accent2"/>
                      </a:solidFill>
                      <a:prstDash val="solid"/>
                      <a:round/>
                    </a:ln>
                  </p:spPr>
                  <p:txBody>
                    <a:bodyPr rtlCol="0" anchor="ctr"/>
                    <a:lstStyle/>
                    <a:p>
                      <a:endParaRPr lang="en-IN"/>
                    </a:p>
                  </p:txBody>
                </p:sp>
                <p:sp>
                  <p:nvSpPr>
                    <p:cNvPr id="90" name="Freeform: Shape 89">
                      <a:extLst>
                        <a:ext uri="{FF2B5EF4-FFF2-40B4-BE49-F238E27FC236}">
                          <a16:creationId xmlns:a16="http://schemas.microsoft.com/office/drawing/2014/main" id="{9EA36FCF-3045-D02E-5B75-0092187788BC}"/>
                        </a:ext>
                      </a:extLst>
                    </p:cNvPr>
                    <p:cNvSpPr/>
                    <p:nvPr/>
                  </p:nvSpPr>
                  <p:spPr>
                    <a:xfrm>
                      <a:off x="8342185" y="8781621"/>
                      <a:ext cx="192881" cy="9525"/>
                    </a:xfrm>
                    <a:custGeom>
                      <a:avLst/>
                      <a:gdLst>
                        <a:gd name="connsiteX0" fmla="*/ 0 w 192881"/>
                        <a:gd name="connsiteY0" fmla="*/ 0 h 9525"/>
                        <a:gd name="connsiteX1" fmla="*/ 192881 w 192881"/>
                        <a:gd name="connsiteY1" fmla="*/ 0 h 9525"/>
                      </a:gdLst>
                      <a:ahLst/>
                      <a:cxnLst>
                        <a:cxn ang="0">
                          <a:pos x="connsiteX0" y="connsiteY0"/>
                        </a:cxn>
                        <a:cxn ang="0">
                          <a:pos x="connsiteX1" y="connsiteY1"/>
                        </a:cxn>
                      </a:cxnLst>
                      <a:rect l="l" t="t" r="r" b="b"/>
                      <a:pathLst>
                        <a:path w="192881" h="9525">
                          <a:moveTo>
                            <a:pt x="0" y="0"/>
                          </a:moveTo>
                          <a:lnTo>
                            <a:pt x="192881" y="0"/>
                          </a:lnTo>
                        </a:path>
                      </a:pathLst>
                    </a:custGeom>
                    <a:ln w="12700" cap="rnd">
                      <a:solidFill>
                        <a:schemeClr val="accent2"/>
                      </a:solidFill>
                      <a:prstDash val="solid"/>
                      <a:round/>
                    </a:ln>
                  </p:spPr>
                  <p:txBody>
                    <a:bodyPr rtlCol="0" anchor="ctr"/>
                    <a:lstStyle/>
                    <a:p>
                      <a:endParaRPr lang="en-IN"/>
                    </a:p>
                  </p:txBody>
                </p:sp>
                <p:sp>
                  <p:nvSpPr>
                    <p:cNvPr id="92" name="Freeform: Shape 91">
                      <a:extLst>
                        <a:ext uri="{FF2B5EF4-FFF2-40B4-BE49-F238E27FC236}">
                          <a16:creationId xmlns:a16="http://schemas.microsoft.com/office/drawing/2014/main" id="{E0E791A4-94FB-F67B-B060-381431CAB92B}"/>
                        </a:ext>
                      </a:extLst>
                    </p:cNvPr>
                    <p:cNvSpPr/>
                    <p:nvPr/>
                  </p:nvSpPr>
                  <p:spPr>
                    <a:xfrm>
                      <a:off x="8342185" y="8914971"/>
                      <a:ext cx="108013" cy="9525"/>
                    </a:xfrm>
                    <a:custGeom>
                      <a:avLst/>
                      <a:gdLst>
                        <a:gd name="connsiteX0" fmla="*/ 0 w 108013"/>
                        <a:gd name="connsiteY0" fmla="*/ 0 h 9525"/>
                        <a:gd name="connsiteX1" fmla="*/ 108014 w 108013"/>
                        <a:gd name="connsiteY1" fmla="*/ 0 h 9525"/>
                      </a:gdLst>
                      <a:ahLst/>
                      <a:cxnLst>
                        <a:cxn ang="0">
                          <a:pos x="connsiteX0" y="connsiteY0"/>
                        </a:cxn>
                        <a:cxn ang="0">
                          <a:pos x="connsiteX1" y="connsiteY1"/>
                        </a:cxn>
                      </a:cxnLst>
                      <a:rect l="l" t="t" r="r" b="b"/>
                      <a:pathLst>
                        <a:path w="108013" h="9525">
                          <a:moveTo>
                            <a:pt x="0" y="0"/>
                          </a:moveTo>
                          <a:lnTo>
                            <a:pt x="108014" y="0"/>
                          </a:lnTo>
                        </a:path>
                      </a:pathLst>
                    </a:custGeom>
                    <a:ln w="12700" cap="rnd">
                      <a:solidFill>
                        <a:schemeClr val="accent2"/>
                      </a:solidFill>
                      <a:prstDash val="solid"/>
                      <a:round/>
                    </a:ln>
                  </p:spPr>
                  <p:txBody>
                    <a:bodyPr rtlCol="0" anchor="ctr"/>
                    <a:lstStyle/>
                    <a:p>
                      <a:endParaRPr lang="en-IN"/>
                    </a:p>
                  </p:txBody>
                </p:sp>
              </p:grpSp>
              <p:grpSp>
                <p:nvGrpSpPr>
                  <p:cNvPr id="93" name="Graphic 4">
                    <a:extLst>
                      <a:ext uri="{FF2B5EF4-FFF2-40B4-BE49-F238E27FC236}">
                        <a16:creationId xmlns:a16="http://schemas.microsoft.com/office/drawing/2014/main" id="{42C081EB-20EA-AAC5-8BD0-CF4B80E60DAB}"/>
                      </a:ext>
                    </a:extLst>
                  </p:cNvPr>
                  <p:cNvGrpSpPr/>
                  <p:nvPr/>
                </p:nvGrpSpPr>
                <p:grpSpPr>
                  <a:xfrm>
                    <a:off x="8129968" y="8514825"/>
                    <a:ext cx="153542" cy="403098"/>
                    <a:chOff x="8129968" y="8514825"/>
                    <a:chExt cx="153542" cy="403098"/>
                  </a:xfrm>
                  <a:noFill/>
                </p:grpSpPr>
                <p:sp>
                  <p:nvSpPr>
                    <p:cNvPr id="94" name="Freeform: Shape 93">
                      <a:extLst>
                        <a:ext uri="{FF2B5EF4-FFF2-40B4-BE49-F238E27FC236}">
                          <a16:creationId xmlns:a16="http://schemas.microsoft.com/office/drawing/2014/main" id="{C9943C47-BB3F-B4EB-0476-09147542FB30}"/>
                        </a:ext>
                      </a:extLst>
                    </p:cNvPr>
                    <p:cNvSpPr/>
                    <p:nvPr/>
                  </p:nvSpPr>
                  <p:spPr>
                    <a:xfrm>
                      <a:off x="8206739" y="8514826"/>
                      <a:ext cx="9525" cy="403098"/>
                    </a:xfrm>
                    <a:custGeom>
                      <a:avLst/>
                      <a:gdLst>
                        <a:gd name="connsiteX0" fmla="*/ 0 w 9525"/>
                        <a:gd name="connsiteY0" fmla="*/ 403098 h 403098"/>
                        <a:gd name="connsiteX1" fmla="*/ 0 w 9525"/>
                        <a:gd name="connsiteY1" fmla="*/ 0 h 403098"/>
                      </a:gdLst>
                      <a:ahLst/>
                      <a:cxnLst>
                        <a:cxn ang="0">
                          <a:pos x="connsiteX0" y="connsiteY0"/>
                        </a:cxn>
                        <a:cxn ang="0">
                          <a:pos x="connsiteX1" y="connsiteY1"/>
                        </a:cxn>
                      </a:cxnLst>
                      <a:rect l="l" t="t" r="r" b="b"/>
                      <a:pathLst>
                        <a:path w="9525" h="403098">
                          <a:moveTo>
                            <a:pt x="0" y="403098"/>
                          </a:moveTo>
                          <a:lnTo>
                            <a:pt x="0" y="0"/>
                          </a:lnTo>
                        </a:path>
                      </a:pathLst>
                    </a:custGeom>
                    <a:ln w="12700" cap="rnd">
                      <a:solidFill>
                        <a:schemeClr val="accent2"/>
                      </a:solidFill>
                      <a:prstDash val="solid"/>
                      <a:round/>
                    </a:ln>
                  </p:spPr>
                  <p:txBody>
                    <a:bodyPr rtlCol="0" anchor="ctr"/>
                    <a:lstStyle/>
                    <a:p>
                      <a:endParaRPr lang="en-IN"/>
                    </a:p>
                  </p:txBody>
                </p:sp>
                <p:sp>
                  <p:nvSpPr>
                    <p:cNvPr id="95" name="Freeform: Shape 94">
                      <a:extLst>
                        <a:ext uri="{FF2B5EF4-FFF2-40B4-BE49-F238E27FC236}">
                          <a16:creationId xmlns:a16="http://schemas.microsoft.com/office/drawing/2014/main" id="{35E7A573-7E54-CF20-B662-DD4569FCC4D4}"/>
                        </a:ext>
                      </a:extLst>
                    </p:cNvPr>
                    <p:cNvSpPr/>
                    <p:nvPr/>
                  </p:nvSpPr>
                  <p:spPr>
                    <a:xfrm>
                      <a:off x="8129968" y="8514825"/>
                      <a:ext cx="153542" cy="98107"/>
                    </a:xfrm>
                    <a:custGeom>
                      <a:avLst/>
                      <a:gdLst>
                        <a:gd name="connsiteX0" fmla="*/ 0 w 153542"/>
                        <a:gd name="connsiteY0" fmla="*/ 98108 h 98107"/>
                        <a:gd name="connsiteX1" fmla="*/ 76771 w 153542"/>
                        <a:gd name="connsiteY1" fmla="*/ 0 h 98107"/>
                        <a:gd name="connsiteX2" fmla="*/ 153543 w 153542"/>
                        <a:gd name="connsiteY2" fmla="*/ 98108 h 98107"/>
                      </a:gdLst>
                      <a:ahLst/>
                      <a:cxnLst>
                        <a:cxn ang="0">
                          <a:pos x="connsiteX0" y="connsiteY0"/>
                        </a:cxn>
                        <a:cxn ang="0">
                          <a:pos x="connsiteX1" y="connsiteY1"/>
                        </a:cxn>
                        <a:cxn ang="0">
                          <a:pos x="connsiteX2" y="connsiteY2"/>
                        </a:cxn>
                      </a:cxnLst>
                      <a:rect l="l" t="t" r="r" b="b"/>
                      <a:pathLst>
                        <a:path w="153542" h="98107">
                          <a:moveTo>
                            <a:pt x="0" y="98108"/>
                          </a:moveTo>
                          <a:lnTo>
                            <a:pt x="76771" y="0"/>
                          </a:lnTo>
                          <a:lnTo>
                            <a:pt x="153543" y="98108"/>
                          </a:lnTo>
                        </a:path>
                      </a:pathLst>
                    </a:custGeom>
                    <a:noFill/>
                    <a:ln w="12700" cap="rnd">
                      <a:solidFill>
                        <a:schemeClr val="accent2"/>
                      </a:solidFill>
                      <a:prstDash val="solid"/>
                      <a:round/>
                    </a:ln>
                  </p:spPr>
                  <p:txBody>
                    <a:bodyPr rtlCol="0" anchor="ctr"/>
                    <a:lstStyle/>
                    <a:p>
                      <a:endParaRPr lang="en-IN"/>
                    </a:p>
                  </p:txBody>
                </p:sp>
              </p:grpSp>
            </p:grpSp>
          </p:grpSp>
        </p:grpSp>
      </p:grpSp>
    </p:spTree>
    <p:extLst>
      <p:ext uri="{BB962C8B-B14F-4D97-AF65-F5344CB8AC3E}">
        <p14:creationId xmlns:p14="http://schemas.microsoft.com/office/powerpoint/2010/main" val="40736528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1B4D6-6FEF-B581-CEDB-9A72FB9CED85}"/>
            </a:ext>
          </a:extLst>
        </p:cNvPr>
        <p:cNvGrpSpPr/>
        <p:nvPr/>
      </p:nvGrpSpPr>
      <p:grpSpPr>
        <a:xfrm>
          <a:off x="0" y="0"/>
          <a:ext cx="0" cy="0"/>
          <a:chOff x="0" y="0"/>
          <a:chExt cx="0" cy="0"/>
        </a:xfrm>
      </p:grpSpPr>
      <p:graphicFrame>
        <p:nvGraphicFramePr>
          <p:cNvPr id="91" name="think-cell data - do not delete" hidden="1">
            <a:extLst>
              <a:ext uri="{FF2B5EF4-FFF2-40B4-BE49-F238E27FC236}">
                <a16:creationId xmlns:a16="http://schemas.microsoft.com/office/drawing/2014/main" id="{15E9FCA6-E7ED-2DBB-DC96-19A1B3A0AC83}"/>
              </a:ext>
            </a:extLst>
          </p:cNvPr>
          <p:cNvGraphicFramePr>
            <a:graphicFrameLocks noChangeAspect="1"/>
          </p:cNvGraphicFramePr>
          <p:nvPr>
            <p:custDataLst>
              <p:tags r:id="rId1"/>
            </p:custDataLst>
          </p:nvPr>
        </p:nvGraphicFramePr>
        <p:xfrm>
          <a:off x="1786" y="167680"/>
          <a:ext cx="1787" cy="1787"/>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91" name="think-cell data - do not delete" hidden="1">
                        <a:extLst>
                          <a:ext uri="{FF2B5EF4-FFF2-40B4-BE49-F238E27FC236}">
                            <a16:creationId xmlns:a16="http://schemas.microsoft.com/office/drawing/2014/main" id="{15E9FCA6-E7ED-2DBB-DC96-19A1B3A0AC83}"/>
                          </a:ext>
                        </a:extLst>
                      </p:cNvPr>
                      <p:cNvPicPr/>
                      <p:nvPr/>
                    </p:nvPicPr>
                    <p:blipFill>
                      <a:blip r:embed="rId5"/>
                      <a:stretch>
                        <a:fillRect/>
                      </a:stretch>
                    </p:blipFill>
                    <p:spPr>
                      <a:xfrm>
                        <a:off x="1786" y="167680"/>
                        <a:ext cx="1787" cy="1787"/>
                      </a:xfrm>
                      <a:prstGeom prst="rect">
                        <a:avLst/>
                      </a:prstGeom>
                    </p:spPr>
                  </p:pic>
                </p:oleObj>
              </mc:Fallback>
            </mc:AlternateContent>
          </a:graphicData>
        </a:graphic>
      </p:graphicFrame>
      <p:sp>
        <p:nvSpPr>
          <p:cNvPr id="11" name="Title 10">
            <a:extLst>
              <a:ext uri="{FF2B5EF4-FFF2-40B4-BE49-F238E27FC236}">
                <a16:creationId xmlns:a16="http://schemas.microsoft.com/office/drawing/2014/main" id="{D4B81242-4654-4EA1-961D-8F99FB4E8167}"/>
              </a:ext>
            </a:extLst>
          </p:cNvPr>
          <p:cNvSpPr>
            <a:spLocks noGrp="1"/>
          </p:cNvSpPr>
          <p:nvPr>
            <p:ph type="title"/>
          </p:nvPr>
        </p:nvSpPr>
        <p:spPr>
          <a:xfrm>
            <a:off x="228600" y="209550"/>
            <a:ext cx="10515600" cy="822960"/>
          </a:xfrm>
        </p:spPr>
        <p:txBody>
          <a:bodyPr/>
          <a:lstStyle/>
          <a:p>
            <a:r>
              <a:rPr lang="en-US" sz="2800" dirty="0"/>
              <a:t>SME Approach – Step </a:t>
            </a:r>
            <a:r>
              <a:rPr lang="en-US" sz="2800" dirty="0">
                <a:solidFill>
                  <a:schemeClr val="accent1"/>
                </a:solidFill>
              </a:rPr>
              <a:t>6</a:t>
            </a:r>
            <a:r>
              <a:rPr lang="en-US" sz="2800" dirty="0"/>
              <a:t> : </a:t>
            </a:r>
            <a:r>
              <a:rPr lang="en-US" sz="2800" dirty="0" err="1"/>
              <a:t>Finalise</a:t>
            </a:r>
            <a:r>
              <a:rPr lang="en-US" sz="2800" dirty="0"/>
              <a:t> Material Topics</a:t>
            </a:r>
            <a:endParaRPr lang="en-IN" sz="2800" dirty="0"/>
          </a:p>
        </p:txBody>
      </p:sp>
      <p:sp>
        <p:nvSpPr>
          <p:cNvPr id="14" name="Slide Number Placeholder 7">
            <a:extLst>
              <a:ext uri="{FF2B5EF4-FFF2-40B4-BE49-F238E27FC236}">
                <a16:creationId xmlns:a16="http://schemas.microsoft.com/office/drawing/2014/main" id="{0CF60046-22C5-C0F7-EA10-1FD05437DF83}"/>
              </a:ext>
            </a:extLst>
          </p:cNvPr>
          <p:cNvSpPr txBox="1">
            <a:spLocks/>
          </p:cNvSpPr>
          <p:nvPr/>
        </p:nvSpPr>
        <p:spPr>
          <a:xfrm>
            <a:off x="13137356" y="7698582"/>
            <a:ext cx="350044" cy="204787"/>
          </a:xfrm>
          <a:prstGeom prst="rect">
            <a:avLst/>
          </a:prstGeom>
        </p:spPr>
        <p:txBody>
          <a:bodyPr vert="horz" lIns="0" tIns="0" rIns="0" bIns="0" rtlCol="0" anchor="ctr">
            <a:noAutofit/>
          </a:bodyPr>
          <a:lstStyle>
            <a:defPPr>
              <a:defRPr lang="en-US"/>
            </a:defPPr>
            <a:lvl1pPr marL="0" algn="r"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0093AC6-D8BC-4307-9153-60BFBEFFF972}" type="slidenum">
              <a:rPr lang="en-IN" smtClean="0"/>
              <a:pPr/>
              <a:t>14</a:t>
            </a:fld>
            <a:endParaRPr lang="en-IN" dirty="0"/>
          </a:p>
        </p:txBody>
      </p:sp>
      <p:graphicFrame>
        <p:nvGraphicFramePr>
          <p:cNvPr id="5" name="Table 4">
            <a:extLst>
              <a:ext uri="{FF2B5EF4-FFF2-40B4-BE49-F238E27FC236}">
                <a16:creationId xmlns:a16="http://schemas.microsoft.com/office/drawing/2014/main" id="{429FF31C-5C2F-FC2A-F8B3-B232BD00AA15}"/>
              </a:ext>
            </a:extLst>
          </p:cNvPr>
          <p:cNvGraphicFramePr>
            <a:graphicFrameLocks noGrp="1"/>
          </p:cNvGraphicFramePr>
          <p:nvPr>
            <p:extLst>
              <p:ext uri="{D42A27DB-BD31-4B8C-83A1-F6EECF244321}">
                <p14:modId xmlns:p14="http://schemas.microsoft.com/office/powerpoint/2010/main" val="852723109"/>
              </p:ext>
            </p:extLst>
          </p:nvPr>
        </p:nvGraphicFramePr>
        <p:xfrm>
          <a:off x="8943975" y="4380697"/>
          <a:ext cx="4467226" cy="3091545"/>
        </p:xfrm>
        <a:graphic>
          <a:graphicData uri="http://schemas.openxmlformats.org/drawingml/2006/table">
            <a:tbl>
              <a:tblPr>
                <a:tableStyleId>{5C22544A-7EE6-4342-B048-85BDC9FD1C3A}</a:tableStyleId>
              </a:tblPr>
              <a:tblGrid>
                <a:gridCol w="662602">
                  <a:extLst>
                    <a:ext uri="{9D8B030D-6E8A-4147-A177-3AD203B41FA5}">
                      <a16:colId xmlns:a16="http://schemas.microsoft.com/office/drawing/2014/main" val="2765646205"/>
                    </a:ext>
                  </a:extLst>
                </a:gridCol>
                <a:gridCol w="1902312">
                  <a:extLst>
                    <a:ext uri="{9D8B030D-6E8A-4147-A177-3AD203B41FA5}">
                      <a16:colId xmlns:a16="http://schemas.microsoft.com/office/drawing/2014/main" val="42153986"/>
                    </a:ext>
                  </a:extLst>
                </a:gridCol>
                <a:gridCol w="1902312">
                  <a:extLst>
                    <a:ext uri="{9D8B030D-6E8A-4147-A177-3AD203B41FA5}">
                      <a16:colId xmlns:a16="http://schemas.microsoft.com/office/drawing/2014/main" val="3859487417"/>
                    </a:ext>
                  </a:extLst>
                </a:gridCol>
              </a:tblGrid>
              <a:tr h="318969">
                <a:tc>
                  <a:txBody>
                    <a:bodyPr/>
                    <a:lstStyle/>
                    <a:p>
                      <a:pPr algn="ctr" fontAlgn="t">
                        <a:buNone/>
                      </a:pPr>
                      <a:r>
                        <a:rPr lang="en-GB" sz="1000" u="none" strike="noStrike" dirty="0">
                          <a:solidFill>
                            <a:schemeClr val="bg1"/>
                          </a:solidFill>
                          <a:effectLst/>
                          <a:latin typeface="+mn-lt"/>
                        </a:rPr>
                        <a:t>#</a:t>
                      </a:r>
                      <a:endParaRPr lang="en-GB" sz="1000" b="1" i="0" u="none" strike="noStrike" dirty="0">
                        <a:solidFill>
                          <a:schemeClr val="bg1"/>
                        </a:solidFill>
                        <a:effectLst/>
                        <a:latin typeface="+mn-lt"/>
                      </a:endParaRPr>
                    </a:p>
                  </a:txBody>
                  <a:tcPr marL="40500" marR="40500" marT="40500" marB="40500" anchor="ctr">
                    <a:lnL w="12700" cmpd="sng">
                      <a:noFill/>
                    </a:lnL>
                    <a:lnR w="9525" cap="flat" cmpd="sng" algn="ctr">
                      <a:solidFill>
                        <a:schemeClr val="bg1"/>
                      </a:solidFill>
                      <a:prstDash val="solid"/>
                      <a:round/>
                      <a:headEnd type="none" w="med" len="med"/>
                      <a:tailEnd type="none" w="med" len="med"/>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t">
                        <a:buNone/>
                      </a:pPr>
                      <a:r>
                        <a:rPr lang="en-GB" sz="1000" b="1" i="0" u="none" strike="noStrike" dirty="0">
                          <a:solidFill>
                            <a:schemeClr val="bg1"/>
                          </a:solidFill>
                          <a:effectLst/>
                          <a:latin typeface="+mn-lt"/>
                        </a:rPr>
                        <a:t>Material Topic</a:t>
                      </a:r>
                    </a:p>
                  </a:txBody>
                  <a:tcPr marL="40500" marR="40500" marT="40500" marB="405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t">
                        <a:buNone/>
                      </a:pPr>
                      <a:r>
                        <a:rPr lang="en-GB" sz="1000" b="1" i="0" u="none" strike="noStrike" dirty="0">
                          <a:solidFill>
                            <a:schemeClr val="bg1"/>
                          </a:solidFill>
                          <a:effectLst/>
                          <a:latin typeface="+mn-lt"/>
                        </a:rPr>
                        <a:t>Owner</a:t>
                      </a:r>
                    </a:p>
                  </a:txBody>
                  <a:tcPr marL="40500" marR="40500" marT="40500" marB="40500" anchor="ctr">
                    <a:lnL w="9525" cap="flat" cmpd="sng" algn="ctr">
                      <a:solidFill>
                        <a:schemeClr val="bg1"/>
                      </a:solidFill>
                      <a:prstDash val="solid"/>
                      <a:round/>
                      <a:headEnd type="none" w="med" len="med"/>
                      <a:tailEnd type="none" w="med" len="med"/>
                    </a:lnL>
                    <a:lnR w="12700" cmpd="sng">
                      <a:noFill/>
                    </a:lnR>
                    <a:lnT w="127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515201035"/>
                  </a:ext>
                </a:extLst>
              </a:tr>
              <a:tr h="231048">
                <a:tc>
                  <a:txBody>
                    <a:bodyPr/>
                    <a:lstStyle/>
                    <a:p>
                      <a:pPr algn="ctr" fontAlgn="t">
                        <a:buNone/>
                      </a:pPr>
                      <a:r>
                        <a:rPr lang="en-GB" sz="1000" u="none" strike="noStrike" dirty="0">
                          <a:effectLst/>
                          <a:latin typeface="+mn-lt"/>
                        </a:rPr>
                        <a:t>1</a:t>
                      </a:r>
                      <a:endParaRPr lang="en-GB" sz="1000" b="0" i="0" u="none" strike="noStrike" dirty="0">
                        <a:solidFill>
                          <a:srgbClr val="000000"/>
                        </a:solidFill>
                        <a:effectLst/>
                        <a:latin typeface="+mn-lt"/>
                      </a:endParaRPr>
                    </a:p>
                  </a:txBody>
                  <a:tcPr marL="40500" marR="405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fontAlgn="t">
                        <a:buNone/>
                      </a:pPr>
                      <a:r>
                        <a:rPr kumimoji="0" lang="en-GB" sz="1000" b="0" i="0" u="none" strike="noStrike" kern="1200" cap="none" spc="0" normalizeH="0" baseline="0" noProof="0" dirty="0">
                          <a:ln>
                            <a:noFill/>
                          </a:ln>
                          <a:solidFill>
                            <a:prstClr val="black"/>
                          </a:solidFill>
                          <a:effectLst/>
                          <a:uLnTx/>
                          <a:uFillTx/>
                          <a:latin typeface="+mn-lt"/>
                          <a:ea typeface="+mn-ea"/>
                          <a:cs typeface="+mn-cs"/>
                        </a:rPr>
                        <a:t>Topic 1</a:t>
                      </a:r>
                      <a:endParaRPr lang="en-GB" sz="1000" b="0" i="0" u="none" strike="noStrike" dirty="0">
                        <a:solidFill>
                          <a:srgbClr val="000000"/>
                        </a:solidFill>
                        <a:effectLst/>
                        <a:latin typeface="+mn-lt"/>
                      </a:endParaRPr>
                    </a:p>
                  </a:txBody>
                  <a:tcPr marL="40500" marR="405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fontAlgn="b">
                        <a:buNone/>
                      </a:pPr>
                      <a:r>
                        <a:rPr lang="en-GB" sz="1000" b="0" i="0" u="none" strike="noStrike" dirty="0">
                          <a:solidFill>
                            <a:srgbClr val="000000"/>
                          </a:solidFill>
                          <a:effectLst/>
                          <a:latin typeface="+mn-lt"/>
                        </a:rPr>
                        <a:t>Employee 1</a:t>
                      </a:r>
                    </a:p>
                  </a:txBody>
                  <a:tcPr marL="40500" marR="405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4007350917"/>
                  </a:ext>
                </a:extLst>
              </a:tr>
              <a:tr h="231048">
                <a:tc>
                  <a:txBody>
                    <a:bodyPr/>
                    <a:lstStyle/>
                    <a:p>
                      <a:pPr algn="ctr" fontAlgn="t">
                        <a:buNone/>
                      </a:pPr>
                      <a:r>
                        <a:rPr kumimoji="0" lang="en-GB" sz="1000" b="0" i="0" u="none" strike="noStrike" kern="1200" cap="none" spc="0" normalizeH="0" baseline="0" noProof="0" dirty="0">
                          <a:ln>
                            <a:noFill/>
                          </a:ln>
                          <a:solidFill>
                            <a:prstClr val="black"/>
                          </a:solidFill>
                          <a:effectLst/>
                          <a:uLnTx/>
                          <a:uFillTx/>
                          <a:latin typeface="+mn-lt"/>
                          <a:ea typeface="+mn-ea"/>
                          <a:cs typeface="+mn-cs"/>
                        </a:rPr>
                        <a:t>2</a:t>
                      </a:r>
                      <a:endParaRPr lang="en-GB" sz="1000" b="0" i="0" u="none" strike="noStrike" dirty="0">
                        <a:solidFill>
                          <a:srgbClr val="000000"/>
                        </a:solidFill>
                        <a:effectLst/>
                        <a:latin typeface="+mn-lt"/>
                      </a:endParaRPr>
                    </a:p>
                  </a:txBody>
                  <a:tcPr marL="40500" marR="405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Topic 2</a:t>
                      </a:r>
                      <a:endParaRPr kumimoji="0" lang="en-GB" sz="1000" b="0" i="0" u="none" strike="noStrike" kern="1200" cap="none" spc="0" normalizeH="0" baseline="0" noProof="0" dirty="0">
                        <a:ln>
                          <a:noFill/>
                        </a:ln>
                        <a:solidFill>
                          <a:srgbClr val="000000"/>
                        </a:solidFill>
                        <a:effectLst/>
                        <a:uLnTx/>
                        <a:uFillTx/>
                        <a:latin typeface="+mn-lt"/>
                        <a:ea typeface="+mn-ea"/>
                        <a:cs typeface="+mn-cs"/>
                      </a:endParaRPr>
                    </a:p>
                  </a:txBody>
                  <a:tcPr marL="40500" marR="405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mn-lt"/>
                          <a:ea typeface="+mn-ea"/>
                          <a:cs typeface="+mn-cs"/>
                        </a:rPr>
                        <a:t>Employee 1</a:t>
                      </a:r>
                    </a:p>
                  </a:txBody>
                  <a:tcPr marL="40500" marR="405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752035042"/>
                  </a:ext>
                </a:extLst>
              </a:tr>
              <a:tr h="231048">
                <a:tc>
                  <a:txBody>
                    <a:bodyPr/>
                    <a:lstStyle/>
                    <a:p>
                      <a:pPr algn="ctr" fontAlgn="t">
                        <a:buNone/>
                      </a:pPr>
                      <a:r>
                        <a:rPr lang="en-GB" sz="1000" b="0" i="0" u="none" strike="noStrike" dirty="0">
                          <a:solidFill>
                            <a:srgbClr val="000000"/>
                          </a:solidFill>
                          <a:effectLst/>
                          <a:latin typeface="+mn-lt"/>
                        </a:rPr>
                        <a:t>3</a:t>
                      </a:r>
                    </a:p>
                  </a:txBody>
                  <a:tcPr marL="40500" marR="405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Topic 3</a:t>
                      </a:r>
                      <a:endParaRPr kumimoji="0" lang="en-GB" sz="1000" b="0" i="0" u="none" strike="noStrike" kern="1200" cap="none" spc="0" normalizeH="0" baseline="0" noProof="0" dirty="0">
                        <a:ln>
                          <a:noFill/>
                        </a:ln>
                        <a:solidFill>
                          <a:srgbClr val="000000"/>
                        </a:solidFill>
                        <a:effectLst/>
                        <a:uLnTx/>
                        <a:uFillTx/>
                        <a:latin typeface="+mn-lt"/>
                        <a:ea typeface="+mn-ea"/>
                        <a:cs typeface="+mn-cs"/>
                      </a:endParaRPr>
                    </a:p>
                  </a:txBody>
                  <a:tcPr marL="40500" marR="405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mn-lt"/>
                          <a:ea typeface="+mn-ea"/>
                          <a:cs typeface="+mn-cs"/>
                        </a:rPr>
                        <a:t>Employee 1</a:t>
                      </a:r>
                    </a:p>
                  </a:txBody>
                  <a:tcPr marL="40500" marR="405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456905683"/>
                  </a:ext>
                </a:extLst>
              </a:tr>
              <a:tr h="231048">
                <a:tc>
                  <a:txBody>
                    <a:bodyPr/>
                    <a:lstStyle/>
                    <a:p>
                      <a:pPr algn="ctr" fontAlgn="t">
                        <a:buNone/>
                      </a:pPr>
                      <a:r>
                        <a:rPr lang="en-GB" sz="1000" b="0" i="0" u="none" strike="noStrike" dirty="0">
                          <a:solidFill>
                            <a:srgbClr val="000000"/>
                          </a:solidFill>
                          <a:effectLst/>
                          <a:latin typeface="+mn-lt"/>
                        </a:rPr>
                        <a:t>4</a:t>
                      </a:r>
                    </a:p>
                  </a:txBody>
                  <a:tcPr marL="40500" marR="405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Topic 4</a:t>
                      </a:r>
                      <a:endParaRPr kumimoji="0" lang="en-GB" sz="1000" b="0" i="0" u="none" strike="noStrike" kern="1200" cap="none" spc="0" normalizeH="0" baseline="0" noProof="0" dirty="0">
                        <a:ln>
                          <a:noFill/>
                        </a:ln>
                        <a:solidFill>
                          <a:srgbClr val="000000"/>
                        </a:solidFill>
                        <a:effectLst/>
                        <a:uLnTx/>
                        <a:uFillTx/>
                        <a:latin typeface="+mn-lt"/>
                        <a:ea typeface="+mn-ea"/>
                        <a:cs typeface="+mn-cs"/>
                      </a:endParaRPr>
                    </a:p>
                  </a:txBody>
                  <a:tcPr marL="40500" marR="405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mn-lt"/>
                          <a:ea typeface="+mn-ea"/>
                          <a:cs typeface="+mn-cs"/>
                        </a:rPr>
                        <a:t>Employee 2</a:t>
                      </a:r>
                    </a:p>
                  </a:txBody>
                  <a:tcPr marL="40500" marR="405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900995961"/>
                  </a:ext>
                </a:extLst>
              </a:tr>
              <a:tr h="231048">
                <a:tc>
                  <a:txBody>
                    <a:bodyPr/>
                    <a:lstStyle/>
                    <a:p>
                      <a:pPr algn="ctr" fontAlgn="t">
                        <a:buNone/>
                      </a:pPr>
                      <a:r>
                        <a:rPr lang="en-GB" sz="1000" b="0" i="0" u="none" strike="noStrike" dirty="0">
                          <a:solidFill>
                            <a:srgbClr val="000000"/>
                          </a:solidFill>
                          <a:effectLst/>
                          <a:latin typeface="+mn-lt"/>
                        </a:rPr>
                        <a:t>5</a:t>
                      </a:r>
                    </a:p>
                  </a:txBody>
                  <a:tcPr marL="40500" marR="405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Topic 5</a:t>
                      </a:r>
                      <a:endParaRPr kumimoji="0" lang="en-GB" sz="1000" b="0" i="0" u="none" strike="noStrike" kern="1200" cap="none" spc="0" normalizeH="0" baseline="0" noProof="0" dirty="0">
                        <a:ln>
                          <a:noFill/>
                        </a:ln>
                        <a:solidFill>
                          <a:srgbClr val="000000"/>
                        </a:solidFill>
                        <a:effectLst/>
                        <a:uLnTx/>
                        <a:uFillTx/>
                        <a:latin typeface="+mn-lt"/>
                        <a:ea typeface="+mn-ea"/>
                        <a:cs typeface="+mn-cs"/>
                      </a:endParaRPr>
                    </a:p>
                  </a:txBody>
                  <a:tcPr marL="40500" marR="405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mn-lt"/>
                          <a:ea typeface="+mn-ea"/>
                          <a:cs typeface="+mn-cs"/>
                        </a:rPr>
                        <a:t>Employee 2</a:t>
                      </a:r>
                    </a:p>
                  </a:txBody>
                  <a:tcPr marL="40500" marR="405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39916832"/>
                  </a:ext>
                </a:extLst>
              </a:tr>
              <a:tr h="231048">
                <a:tc>
                  <a:txBody>
                    <a:bodyPr/>
                    <a:lstStyle/>
                    <a:p>
                      <a:pPr algn="ctr" fontAlgn="t">
                        <a:buNone/>
                      </a:pPr>
                      <a:r>
                        <a:rPr lang="en-GB" sz="1000" b="0" i="0" u="none" strike="noStrike" dirty="0">
                          <a:solidFill>
                            <a:srgbClr val="000000"/>
                          </a:solidFill>
                          <a:effectLst/>
                          <a:latin typeface="+mn-lt"/>
                        </a:rPr>
                        <a:t>6</a:t>
                      </a:r>
                    </a:p>
                  </a:txBody>
                  <a:tcPr marL="40500" marR="405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Topic 6</a:t>
                      </a:r>
                      <a:endParaRPr kumimoji="0" lang="en-GB" sz="1000" b="0" i="0" u="none" strike="noStrike" kern="1200" cap="none" spc="0" normalizeH="0" baseline="0" noProof="0" dirty="0">
                        <a:ln>
                          <a:noFill/>
                        </a:ln>
                        <a:solidFill>
                          <a:srgbClr val="000000"/>
                        </a:solidFill>
                        <a:effectLst/>
                        <a:uLnTx/>
                        <a:uFillTx/>
                        <a:latin typeface="+mn-lt"/>
                        <a:ea typeface="+mn-ea"/>
                        <a:cs typeface="+mn-cs"/>
                      </a:endParaRPr>
                    </a:p>
                  </a:txBody>
                  <a:tcPr marL="40500" marR="405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mn-lt"/>
                          <a:ea typeface="+mn-ea"/>
                          <a:cs typeface="+mn-cs"/>
                        </a:rPr>
                        <a:t>Employee 2</a:t>
                      </a:r>
                    </a:p>
                  </a:txBody>
                  <a:tcPr marL="40500" marR="405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725449998"/>
                  </a:ext>
                </a:extLst>
              </a:tr>
              <a:tr h="231048">
                <a:tc>
                  <a:txBody>
                    <a:bodyPr/>
                    <a:lstStyle/>
                    <a:p>
                      <a:pPr algn="ctr" fontAlgn="t">
                        <a:buNone/>
                      </a:pPr>
                      <a:r>
                        <a:rPr lang="en-GB" sz="1000" b="0" i="0" u="none" strike="noStrike" dirty="0">
                          <a:solidFill>
                            <a:srgbClr val="000000"/>
                          </a:solidFill>
                          <a:effectLst/>
                          <a:latin typeface="+mn-lt"/>
                        </a:rPr>
                        <a:t>7</a:t>
                      </a:r>
                    </a:p>
                  </a:txBody>
                  <a:tcPr marL="40500" marR="405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Topic 7</a:t>
                      </a:r>
                      <a:endParaRPr kumimoji="0" lang="en-GB" sz="1000" b="0" i="0" u="none" strike="noStrike" kern="1200" cap="none" spc="0" normalizeH="0" baseline="0" noProof="0" dirty="0">
                        <a:ln>
                          <a:noFill/>
                        </a:ln>
                        <a:solidFill>
                          <a:srgbClr val="000000"/>
                        </a:solidFill>
                        <a:effectLst/>
                        <a:uLnTx/>
                        <a:uFillTx/>
                        <a:latin typeface="+mn-lt"/>
                        <a:ea typeface="+mn-ea"/>
                        <a:cs typeface="+mn-cs"/>
                      </a:endParaRPr>
                    </a:p>
                  </a:txBody>
                  <a:tcPr marL="40500" marR="405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mn-lt"/>
                          <a:ea typeface="+mn-ea"/>
                          <a:cs typeface="+mn-cs"/>
                        </a:rPr>
                        <a:t>Employee 3</a:t>
                      </a:r>
                    </a:p>
                  </a:txBody>
                  <a:tcPr marL="40500" marR="405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602946968"/>
                  </a:ext>
                </a:extLst>
              </a:tr>
              <a:tr h="231048">
                <a:tc>
                  <a:txBody>
                    <a:bodyPr/>
                    <a:lstStyle/>
                    <a:p>
                      <a:pPr algn="ctr" fontAlgn="t">
                        <a:buNone/>
                      </a:pPr>
                      <a:r>
                        <a:rPr lang="en-GB" sz="1000" b="0" i="0" u="none" strike="noStrike" dirty="0">
                          <a:solidFill>
                            <a:srgbClr val="000000"/>
                          </a:solidFill>
                          <a:effectLst/>
                          <a:latin typeface="+mn-lt"/>
                        </a:rPr>
                        <a:t>8</a:t>
                      </a:r>
                    </a:p>
                  </a:txBody>
                  <a:tcPr marL="40500" marR="405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Topic 8</a:t>
                      </a:r>
                      <a:endParaRPr kumimoji="0" lang="en-GB" sz="1000" b="0" i="0" u="none" strike="noStrike" kern="1200" cap="none" spc="0" normalizeH="0" baseline="0" noProof="0" dirty="0">
                        <a:ln>
                          <a:noFill/>
                        </a:ln>
                        <a:solidFill>
                          <a:srgbClr val="000000"/>
                        </a:solidFill>
                        <a:effectLst/>
                        <a:uLnTx/>
                        <a:uFillTx/>
                        <a:latin typeface="+mn-lt"/>
                        <a:ea typeface="+mn-ea"/>
                        <a:cs typeface="+mn-cs"/>
                      </a:endParaRPr>
                    </a:p>
                  </a:txBody>
                  <a:tcPr marL="40500" marR="405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mn-lt"/>
                          <a:ea typeface="+mn-ea"/>
                          <a:cs typeface="+mn-cs"/>
                        </a:rPr>
                        <a:t>Employee 3</a:t>
                      </a:r>
                    </a:p>
                  </a:txBody>
                  <a:tcPr marL="40500" marR="405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682763769"/>
                  </a:ext>
                </a:extLst>
              </a:tr>
              <a:tr h="231048">
                <a:tc>
                  <a:txBody>
                    <a:bodyPr/>
                    <a:lstStyle/>
                    <a:p>
                      <a:pPr algn="ctr" fontAlgn="t">
                        <a:buNone/>
                      </a:pPr>
                      <a:r>
                        <a:rPr lang="en-GB" sz="1000" b="0" i="0" u="none" strike="noStrike" dirty="0">
                          <a:solidFill>
                            <a:srgbClr val="000000"/>
                          </a:solidFill>
                          <a:effectLst/>
                          <a:latin typeface="+mn-lt"/>
                        </a:rPr>
                        <a:t>9</a:t>
                      </a:r>
                    </a:p>
                  </a:txBody>
                  <a:tcPr marL="40500" marR="405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Topic 9</a:t>
                      </a:r>
                      <a:endParaRPr kumimoji="0" lang="en-GB" sz="1000" b="0" i="0" u="none" strike="noStrike" kern="1200" cap="none" spc="0" normalizeH="0" baseline="0" noProof="0" dirty="0">
                        <a:ln>
                          <a:noFill/>
                        </a:ln>
                        <a:solidFill>
                          <a:srgbClr val="000000"/>
                        </a:solidFill>
                        <a:effectLst/>
                        <a:uLnTx/>
                        <a:uFillTx/>
                        <a:latin typeface="+mn-lt"/>
                        <a:ea typeface="+mn-ea"/>
                        <a:cs typeface="+mn-cs"/>
                      </a:endParaRPr>
                    </a:p>
                  </a:txBody>
                  <a:tcPr marL="40500" marR="405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mn-lt"/>
                          <a:ea typeface="+mn-ea"/>
                          <a:cs typeface="+mn-cs"/>
                        </a:rPr>
                        <a:t>Employee 4</a:t>
                      </a:r>
                    </a:p>
                  </a:txBody>
                  <a:tcPr marL="40500" marR="405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669063567"/>
                  </a:ext>
                </a:extLst>
              </a:tr>
              <a:tr h="231048">
                <a:tc>
                  <a:txBody>
                    <a:bodyPr/>
                    <a:lstStyle/>
                    <a:p>
                      <a:pPr algn="ctr" fontAlgn="t">
                        <a:buNone/>
                      </a:pPr>
                      <a:r>
                        <a:rPr lang="en-GB" sz="1000" b="0" i="0" u="none" strike="noStrike" dirty="0">
                          <a:solidFill>
                            <a:srgbClr val="000000"/>
                          </a:solidFill>
                          <a:effectLst/>
                          <a:latin typeface="+mn-lt"/>
                        </a:rPr>
                        <a:t>…</a:t>
                      </a:r>
                    </a:p>
                  </a:txBody>
                  <a:tcPr marL="40500" marR="405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mn-lt"/>
                          <a:ea typeface="+mn-ea"/>
                          <a:cs typeface="+mn-cs"/>
                        </a:rPr>
                        <a:t>…</a:t>
                      </a:r>
                    </a:p>
                  </a:txBody>
                  <a:tcPr marL="40500" marR="405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mn-lt"/>
                          <a:ea typeface="+mn-ea"/>
                          <a:cs typeface="+mn-cs"/>
                        </a:rPr>
                        <a:t>…</a:t>
                      </a:r>
                    </a:p>
                  </a:txBody>
                  <a:tcPr marL="40500" marR="405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4188816897"/>
                  </a:ext>
                </a:extLst>
              </a:tr>
              <a:tr h="231048">
                <a:tc>
                  <a:txBody>
                    <a:bodyPr/>
                    <a:lstStyle/>
                    <a:p>
                      <a:pPr algn="ctr" fontAlgn="t">
                        <a:buNone/>
                      </a:pPr>
                      <a:r>
                        <a:rPr lang="en-GB" sz="1000" b="0" i="0" u="none" strike="noStrike" dirty="0">
                          <a:solidFill>
                            <a:srgbClr val="000000"/>
                          </a:solidFill>
                          <a:effectLst/>
                          <a:latin typeface="+mn-lt"/>
                        </a:rPr>
                        <a:t>…</a:t>
                      </a:r>
                    </a:p>
                  </a:txBody>
                  <a:tcPr marL="40500" marR="405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mn-lt"/>
                          <a:ea typeface="+mn-ea"/>
                          <a:cs typeface="+mn-cs"/>
                        </a:rPr>
                        <a:t>…</a:t>
                      </a:r>
                    </a:p>
                  </a:txBody>
                  <a:tcPr marL="40500" marR="405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mn-lt"/>
                          <a:ea typeface="+mn-ea"/>
                          <a:cs typeface="+mn-cs"/>
                        </a:rPr>
                        <a:t>…</a:t>
                      </a:r>
                    </a:p>
                  </a:txBody>
                  <a:tcPr marL="40500" marR="405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40626506"/>
                  </a:ext>
                </a:extLst>
              </a:tr>
              <a:tr h="231048">
                <a:tc>
                  <a:txBody>
                    <a:bodyPr/>
                    <a:lstStyle/>
                    <a:p>
                      <a:pPr algn="ctr" fontAlgn="t">
                        <a:buNone/>
                      </a:pPr>
                      <a:r>
                        <a:rPr lang="en-GB" sz="1000" b="0" i="0" u="none" strike="noStrike" dirty="0">
                          <a:solidFill>
                            <a:srgbClr val="000000"/>
                          </a:solidFill>
                          <a:effectLst/>
                          <a:latin typeface="+mn-lt"/>
                        </a:rPr>
                        <a:t>…</a:t>
                      </a:r>
                    </a:p>
                  </a:txBody>
                  <a:tcPr marL="40500" marR="40500" marT="0" marB="0" anchor="ctr">
                    <a:lnL w="12700" cmpd="sng">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mn-lt"/>
                          <a:ea typeface="+mn-ea"/>
                          <a:cs typeface="+mn-cs"/>
                        </a:rPr>
                        <a:t>…</a:t>
                      </a:r>
                    </a:p>
                  </a:txBody>
                  <a:tcPr marL="40500" marR="4050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mn-lt"/>
                          <a:ea typeface="+mn-ea"/>
                          <a:cs typeface="+mn-cs"/>
                        </a:rPr>
                        <a:t>…</a:t>
                      </a:r>
                    </a:p>
                  </a:txBody>
                  <a:tcPr marL="40500" marR="40500" marT="0" marB="0" anchor="ctr">
                    <a:lnL w="9525" cap="flat" cmpd="sng" algn="ctr">
                      <a:solidFill>
                        <a:schemeClr val="bg1"/>
                      </a:solidFill>
                      <a:prstDash val="solid"/>
                      <a:round/>
                      <a:headEnd type="none" w="med" len="med"/>
                      <a:tailEnd type="none" w="med" len="med"/>
                    </a:lnL>
                    <a:lnR w="12700" cmpd="sng">
                      <a:noFill/>
                    </a:lnR>
                    <a:lnT w="952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853979810"/>
                  </a:ext>
                </a:extLst>
              </a:tr>
            </a:tbl>
          </a:graphicData>
        </a:graphic>
      </p:graphicFrame>
      <p:grpSp>
        <p:nvGrpSpPr>
          <p:cNvPr id="100" name="Group 99">
            <a:extLst>
              <a:ext uri="{FF2B5EF4-FFF2-40B4-BE49-F238E27FC236}">
                <a16:creationId xmlns:a16="http://schemas.microsoft.com/office/drawing/2014/main" id="{45EFF726-D3BD-CC85-F4B5-6EEC2F267019}"/>
              </a:ext>
            </a:extLst>
          </p:cNvPr>
          <p:cNvGrpSpPr/>
          <p:nvPr/>
        </p:nvGrpSpPr>
        <p:grpSpPr>
          <a:xfrm>
            <a:off x="217487" y="1328738"/>
            <a:ext cx="13269913" cy="6229350"/>
            <a:chOff x="217487" y="1328738"/>
            <a:chExt cx="13269913" cy="6229350"/>
          </a:xfrm>
        </p:grpSpPr>
        <p:sp>
          <p:nvSpPr>
            <p:cNvPr id="2" name="Rectangle 1">
              <a:extLst>
                <a:ext uri="{FF2B5EF4-FFF2-40B4-BE49-F238E27FC236}">
                  <a16:creationId xmlns:a16="http://schemas.microsoft.com/office/drawing/2014/main" id="{CB191E42-81F3-02EC-F7FF-C5E85AF9D6FF}"/>
                </a:ext>
              </a:extLst>
            </p:cNvPr>
            <p:cNvSpPr/>
            <p:nvPr/>
          </p:nvSpPr>
          <p:spPr>
            <a:xfrm>
              <a:off x="217488" y="1328738"/>
              <a:ext cx="1908492" cy="8229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r>
                <a:rPr lang="en-IN" sz="1400" b="1" dirty="0"/>
                <a:t>Description</a:t>
              </a:r>
            </a:p>
          </p:txBody>
        </p:sp>
        <p:sp>
          <p:nvSpPr>
            <p:cNvPr id="6" name="Rectangle 5">
              <a:extLst>
                <a:ext uri="{FF2B5EF4-FFF2-40B4-BE49-F238E27FC236}">
                  <a16:creationId xmlns:a16="http://schemas.microsoft.com/office/drawing/2014/main" id="{AF971724-4E3D-2008-BFFA-1C495BCD6459}"/>
                </a:ext>
              </a:extLst>
            </p:cNvPr>
            <p:cNvSpPr/>
            <p:nvPr/>
          </p:nvSpPr>
          <p:spPr>
            <a:xfrm>
              <a:off x="217488" y="2268538"/>
              <a:ext cx="1908492" cy="8229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r>
                <a:rPr lang="en-IN" sz="1400" b="1" dirty="0"/>
                <a:t>Who is Involved</a:t>
              </a:r>
            </a:p>
          </p:txBody>
        </p:sp>
        <p:sp>
          <p:nvSpPr>
            <p:cNvPr id="8" name="Rectangle 7">
              <a:extLst>
                <a:ext uri="{FF2B5EF4-FFF2-40B4-BE49-F238E27FC236}">
                  <a16:creationId xmlns:a16="http://schemas.microsoft.com/office/drawing/2014/main" id="{EFCDEFDD-EB80-97AB-D94D-C1A66E2034EB}"/>
                </a:ext>
              </a:extLst>
            </p:cNvPr>
            <p:cNvSpPr/>
            <p:nvPr/>
          </p:nvSpPr>
          <p:spPr>
            <a:xfrm>
              <a:off x="2125980" y="1328738"/>
              <a:ext cx="11361420" cy="82296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Determine materiality thresholds through senior leadership review and </a:t>
              </a:r>
              <a:r>
                <a:rPr lang="en-US" sz="1400" dirty="0" err="1">
                  <a:solidFill>
                    <a:schemeClr val="tx1"/>
                  </a:solidFill>
                </a:rPr>
                <a:t>finalise</a:t>
              </a:r>
              <a:r>
                <a:rPr lang="en-US" sz="1400" dirty="0">
                  <a:solidFill>
                    <a:schemeClr val="tx1"/>
                  </a:solidFill>
                </a:rPr>
                <a:t> material topics with clear ownership</a:t>
              </a:r>
            </a:p>
          </p:txBody>
        </p:sp>
        <p:sp>
          <p:nvSpPr>
            <p:cNvPr id="9" name="Rectangle 8">
              <a:extLst>
                <a:ext uri="{FF2B5EF4-FFF2-40B4-BE49-F238E27FC236}">
                  <a16:creationId xmlns:a16="http://schemas.microsoft.com/office/drawing/2014/main" id="{83E5CE68-342A-33C7-59B9-E7EDB6FE2F73}"/>
                </a:ext>
              </a:extLst>
            </p:cNvPr>
            <p:cNvSpPr/>
            <p:nvPr/>
          </p:nvSpPr>
          <p:spPr>
            <a:xfrm>
              <a:off x="2125980" y="2268538"/>
              <a:ext cx="7460933" cy="82296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Senior leadership team (2-3 executives), sustainability lead, key stakeholder reps</a:t>
              </a:r>
            </a:p>
          </p:txBody>
        </p:sp>
        <p:sp>
          <p:nvSpPr>
            <p:cNvPr id="12" name="Rectangle 11">
              <a:extLst>
                <a:ext uri="{FF2B5EF4-FFF2-40B4-BE49-F238E27FC236}">
                  <a16:creationId xmlns:a16="http://schemas.microsoft.com/office/drawing/2014/main" id="{A5ECE9D5-1A6F-EFE5-1963-C890E4E6DB25}"/>
                </a:ext>
              </a:extLst>
            </p:cNvPr>
            <p:cNvSpPr/>
            <p:nvPr/>
          </p:nvSpPr>
          <p:spPr>
            <a:xfrm>
              <a:off x="9719628" y="2268538"/>
              <a:ext cx="1908492" cy="8229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r>
                <a:rPr lang="en-IN" sz="1400" b="1" dirty="0"/>
                <a:t>Duration</a:t>
              </a:r>
            </a:p>
          </p:txBody>
        </p:sp>
        <p:sp>
          <p:nvSpPr>
            <p:cNvPr id="15" name="Rectangle 14">
              <a:extLst>
                <a:ext uri="{FF2B5EF4-FFF2-40B4-BE49-F238E27FC236}">
                  <a16:creationId xmlns:a16="http://schemas.microsoft.com/office/drawing/2014/main" id="{E31173A5-3E76-B5FB-DCAD-50BEF65E3219}"/>
                </a:ext>
              </a:extLst>
            </p:cNvPr>
            <p:cNvSpPr/>
            <p:nvPr/>
          </p:nvSpPr>
          <p:spPr>
            <a:xfrm>
              <a:off x="11628121" y="2268538"/>
              <a:ext cx="1856104" cy="82296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400" dirty="0">
                  <a:solidFill>
                    <a:schemeClr val="tx1"/>
                  </a:solidFill>
                </a:rPr>
                <a:t>0.5-2 days</a:t>
              </a:r>
            </a:p>
          </p:txBody>
        </p:sp>
        <p:sp>
          <p:nvSpPr>
            <p:cNvPr id="16" name="Rectangle 15">
              <a:extLst>
                <a:ext uri="{FF2B5EF4-FFF2-40B4-BE49-F238E27FC236}">
                  <a16:creationId xmlns:a16="http://schemas.microsoft.com/office/drawing/2014/main" id="{C75C84B1-224E-2306-6AAC-7B6BE0AA2998}"/>
                </a:ext>
              </a:extLst>
            </p:cNvPr>
            <p:cNvSpPr/>
            <p:nvPr/>
          </p:nvSpPr>
          <p:spPr>
            <a:xfrm>
              <a:off x="217488" y="3568542"/>
              <a:ext cx="13266737" cy="708491"/>
            </a:xfrm>
            <a:prstGeom prst="rect">
              <a:avLst/>
            </a:prstGeom>
            <a:solidFill>
              <a:schemeClr val="accent2"/>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TextBox 16">
              <a:extLst>
                <a:ext uri="{FF2B5EF4-FFF2-40B4-BE49-F238E27FC236}">
                  <a16:creationId xmlns:a16="http://schemas.microsoft.com/office/drawing/2014/main" id="{41988758-E214-E186-9E20-889538349AEB}"/>
                </a:ext>
              </a:extLst>
            </p:cNvPr>
            <p:cNvSpPr txBox="1"/>
            <p:nvPr/>
          </p:nvSpPr>
          <p:spPr>
            <a:xfrm>
              <a:off x="1524646" y="3979128"/>
              <a:ext cx="535403" cy="215444"/>
            </a:xfrm>
            <a:prstGeom prst="rect">
              <a:avLst/>
            </a:prstGeom>
            <a:noFill/>
          </p:spPr>
          <p:txBody>
            <a:bodyPr wrap="none" lIns="0" tIns="0" rIns="0" bIns="0" rtlCol="0" anchor="ctr">
              <a:spAutoFit/>
            </a:bodyPr>
            <a:lstStyle/>
            <a:p>
              <a:pPr algn="ctr"/>
              <a:r>
                <a:rPr lang="en-IN" sz="1400" b="1" dirty="0">
                  <a:solidFill>
                    <a:schemeClr val="bg1"/>
                  </a:solidFill>
                </a:rPr>
                <a:t>Inputs</a:t>
              </a:r>
            </a:p>
          </p:txBody>
        </p:sp>
        <p:sp>
          <p:nvSpPr>
            <p:cNvPr id="18" name="Rectangle 17">
              <a:extLst>
                <a:ext uri="{FF2B5EF4-FFF2-40B4-BE49-F238E27FC236}">
                  <a16:creationId xmlns:a16="http://schemas.microsoft.com/office/drawing/2014/main" id="{DAEDEB53-F61F-898A-879F-4E67AF389998}"/>
                </a:ext>
              </a:extLst>
            </p:cNvPr>
            <p:cNvSpPr/>
            <p:nvPr/>
          </p:nvSpPr>
          <p:spPr>
            <a:xfrm>
              <a:off x="217487" y="4277032"/>
              <a:ext cx="3149720" cy="3281056"/>
            </a:xfrm>
            <a:prstGeom prst="rect">
              <a:avLst/>
            </a:prstGeom>
            <a:no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90000" bIns="90000" rtlCol="0" anchor="t"/>
            <a:lstStyle/>
            <a:p>
              <a:pPr marL="252000" indent="-252000">
                <a:spcAft>
                  <a:spcPts val="600"/>
                </a:spcAft>
                <a:buFont typeface="Arial" panose="020B0604020202020204" pitchFamily="34" charset="0"/>
                <a:buChar char="•"/>
              </a:pPr>
              <a:r>
                <a:rPr lang="en-US" sz="1400" dirty="0">
                  <a:solidFill>
                    <a:schemeClr val="tx1"/>
                  </a:solidFill>
                </a:rPr>
                <a:t>Assessment results (heat map) from Step 5</a:t>
              </a:r>
            </a:p>
            <a:p>
              <a:pPr marL="252000" indent="-252000">
                <a:spcAft>
                  <a:spcPts val="600"/>
                </a:spcAft>
                <a:buFont typeface="Arial" panose="020B0604020202020204" pitchFamily="34" charset="0"/>
                <a:buChar char="•"/>
              </a:pPr>
              <a:r>
                <a:rPr lang="en-US" sz="1400" dirty="0">
                  <a:solidFill>
                    <a:schemeClr val="tx1"/>
                  </a:solidFill>
                </a:rPr>
                <a:t>Assessment rationale and evidence documentation</a:t>
              </a:r>
            </a:p>
            <a:p>
              <a:pPr marL="252000" indent="-252000">
                <a:spcAft>
                  <a:spcPts val="600"/>
                </a:spcAft>
                <a:buFont typeface="Arial" panose="020B0604020202020204" pitchFamily="34" charset="0"/>
                <a:buChar char="•"/>
              </a:pPr>
              <a:r>
                <a:rPr lang="en-US" sz="1400" dirty="0">
                  <a:solidFill>
                    <a:schemeClr val="tx1"/>
                  </a:solidFill>
                </a:rPr>
                <a:t>Stakeholder validation feedback</a:t>
              </a:r>
            </a:p>
            <a:p>
              <a:pPr marL="252000" indent="-252000">
                <a:spcAft>
                  <a:spcPts val="600"/>
                </a:spcAft>
                <a:buFont typeface="Arial" panose="020B0604020202020204" pitchFamily="34" charset="0"/>
                <a:buChar char="•"/>
              </a:pPr>
              <a:r>
                <a:rPr lang="en-US" sz="1400" dirty="0">
                  <a:solidFill>
                    <a:schemeClr val="tx1"/>
                  </a:solidFill>
                </a:rPr>
                <a:t>Business strategy and risk tolerance parameters</a:t>
              </a:r>
            </a:p>
            <a:p>
              <a:pPr marL="252000" indent="-252000">
                <a:spcAft>
                  <a:spcPts val="600"/>
                </a:spcAft>
                <a:buFont typeface="Arial" panose="020B0604020202020204" pitchFamily="34" charset="0"/>
                <a:buChar char="•"/>
              </a:pPr>
              <a:r>
                <a:rPr lang="en-US" sz="1400" dirty="0">
                  <a:solidFill>
                    <a:schemeClr val="tx1"/>
                  </a:solidFill>
                </a:rPr>
                <a:t>Competitor materiality benchmarks</a:t>
              </a:r>
            </a:p>
          </p:txBody>
        </p:sp>
        <p:sp>
          <p:nvSpPr>
            <p:cNvPr id="19" name="Rectangle 18">
              <a:extLst>
                <a:ext uri="{FF2B5EF4-FFF2-40B4-BE49-F238E27FC236}">
                  <a16:creationId xmlns:a16="http://schemas.microsoft.com/office/drawing/2014/main" id="{9C95DBC6-CBCF-5424-0258-6C6BB7AE725D}"/>
                </a:ext>
              </a:extLst>
            </p:cNvPr>
            <p:cNvSpPr/>
            <p:nvPr/>
          </p:nvSpPr>
          <p:spPr>
            <a:xfrm>
              <a:off x="3589827" y="4277032"/>
              <a:ext cx="3149720" cy="3281056"/>
            </a:xfrm>
            <a:prstGeom prst="rect">
              <a:avLst/>
            </a:prstGeom>
            <a:no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90000" bIns="90000" rtlCol="0" anchor="t"/>
            <a:lstStyle/>
            <a:p>
              <a:pPr marL="252000" indent="-252000">
                <a:spcAft>
                  <a:spcPts val="600"/>
                </a:spcAft>
                <a:buFont typeface="Arial" panose="020B0604020202020204" pitchFamily="34" charset="0"/>
                <a:buChar char="•"/>
              </a:pPr>
              <a:r>
                <a:rPr lang="en-US" sz="1400" dirty="0">
                  <a:solidFill>
                    <a:schemeClr val="tx1"/>
                  </a:solidFill>
                </a:rPr>
                <a:t>Review heat map results, discuss business implications, setting simple materiality threshold (e.g., "upper right quadrant" or "high on either axis"), validating with key stakeholders</a:t>
              </a:r>
            </a:p>
            <a:p>
              <a:pPr marL="252000" indent="-252000">
                <a:spcAft>
                  <a:spcPts val="600"/>
                </a:spcAft>
                <a:buFont typeface="Arial" panose="020B0604020202020204" pitchFamily="34" charset="0"/>
                <a:buChar char="•"/>
              </a:pPr>
              <a:r>
                <a:rPr lang="en-US" sz="1400" dirty="0">
                  <a:solidFill>
                    <a:schemeClr val="tx1"/>
                  </a:solidFill>
                </a:rPr>
                <a:t>May need several rounds of discussion</a:t>
              </a:r>
            </a:p>
          </p:txBody>
        </p:sp>
        <p:sp>
          <p:nvSpPr>
            <p:cNvPr id="20" name="Rectangle 19">
              <a:extLst>
                <a:ext uri="{FF2B5EF4-FFF2-40B4-BE49-F238E27FC236}">
                  <a16:creationId xmlns:a16="http://schemas.microsoft.com/office/drawing/2014/main" id="{4D93CCF9-0B2C-707A-F906-5B8F557EFE69}"/>
                </a:ext>
              </a:extLst>
            </p:cNvPr>
            <p:cNvSpPr/>
            <p:nvPr/>
          </p:nvSpPr>
          <p:spPr>
            <a:xfrm>
              <a:off x="6962165" y="4277032"/>
              <a:ext cx="6522060" cy="3281056"/>
            </a:xfrm>
            <a:prstGeom prst="rect">
              <a:avLst/>
            </a:prstGeom>
            <a:no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90000" bIns="90000" rtlCol="0" anchor="t"/>
            <a:lstStyle/>
            <a:p>
              <a:pPr marL="285750" indent="-285750">
                <a:buFont typeface="Arial" panose="020B0604020202020204" pitchFamily="34" charset="0"/>
                <a:buChar char="•"/>
              </a:pPr>
              <a:endParaRPr lang="en-IN" sz="1400" dirty="0">
                <a:solidFill>
                  <a:schemeClr val="tx1"/>
                </a:solidFill>
              </a:endParaRPr>
            </a:p>
          </p:txBody>
        </p:sp>
        <p:sp>
          <p:nvSpPr>
            <p:cNvPr id="23" name="TextBox 22">
              <a:extLst>
                <a:ext uri="{FF2B5EF4-FFF2-40B4-BE49-F238E27FC236}">
                  <a16:creationId xmlns:a16="http://schemas.microsoft.com/office/drawing/2014/main" id="{9DB1F84D-28F3-E605-F78D-605E4F01AB79}"/>
                </a:ext>
              </a:extLst>
            </p:cNvPr>
            <p:cNvSpPr txBox="1"/>
            <p:nvPr/>
          </p:nvSpPr>
          <p:spPr>
            <a:xfrm>
              <a:off x="4836871" y="3979128"/>
              <a:ext cx="655629" cy="215444"/>
            </a:xfrm>
            <a:prstGeom prst="rect">
              <a:avLst/>
            </a:prstGeom>
            <a:noFill/>
          </p:spPr>
          <p:txBody>
            <a:bodyPr wrap="none" lIns="0" tIns="0" rIns="0" bIns="0" rtlCol="0" anchor="ctr">
              <a:spAutoFit/>
            </a:bodyPr>
            <a:lstStyle/>
            <a:p>
              <a:pPr algn="ctr"/>
              <a:r>
                <a:rPr lang="en-IN" sz="1400" b="1" dirty="0">
                  <a:solidFill>
                    <a:schemeClr val="bg1"/>
                  </a:solidFill>
                </a:rPr>
                <a:t>Actions</a:t>
              </a:r>
            </a:p>
          </p:txBody>
        </p:sp>
        <p:grpSp>
          <p:nvGrpSpPr>
            <p:cNvPr id="36" name="Group 35">
              <a:extLst>
                <a:ext uri="{FF2B5EF4-FFF2-40B4-BE49-F238E27FC236}">
                  <a16:creationId xmlns:a16="http://schemas.microsoft.com/office/drawing/2014/main" id="{EF4E39AB-F7FE-6A27-F86C-DBD72906FA4A}"/>
                </a:ext>
              </a:extLst>
            </p:cNvPr>
            <p:cNvGrpSpPr/>
            <p:nvPr/>
          </p:nvGrpSpPr>
          <p:grpSpPr>
            <a:xfrm>
              <a:off x="3478517" y="3687142"/>
              <a:ext cx="3372340" cy="471291"/>
              <a:chOff x="3478517" y="3316084"/>
              <a:chExt cx="3372340" cy="245518"/>
            </a:xfrm>
          </p:grpSpPr>
          <p:cxnSp>
            <p:nvCxnSpPr>
              <p:cNvPr id="33" name="Straight Connector 32">
                <a:extLst>
                  <a:ext uri="{FF2B5EF4-FFF2-40B4-BE49-F238E27FC236}">
                    <a16:creationId xmlns:a16="http://schemas.microsoft.com/office/drawing/2014/main" id="{C235545A-7F4A-326A-CEEE-76258DCC7ED8}"/>
                  </a:ext>
                </a:extLst>
              </p:cNvPr>
              <p:cNvCxnSpPr>
                <a:cxnSpLocks/>
              </p:cNvCxnSpPr>
              <p:nvPr/>
            </p:nvCxnSpPr>
            <p:spPr>
              <a:xfrm>
                <a:off x="3478517" y="3316084"/>
                <a:ext cx="0" cy="245518"/>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6668A446-83EE-80CD-27EA-67BFA9A34EC6}"/>
                  </a:ext>
                </a:extLst>
              </p:cNvPr>
              <p:cNvCxnSpPr>
                <a:cxnSpLocks/>
              </p:cNvCxnSpPr>
              <p:nvPr/>
            </p:nvCxnSpPr>
            <p:spPr>
              <a:xfrm>
                <a:off x="6850857" y="3316084"/>
                <a:ext cx="0" cy="245518"/>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37" name="Oval 36">
              <a:extLst>
                <a:ext uri="{FF2B5EF4-FFF2-40B4-BE49-F238E27FC236}">
                  <a16:creationId xmlns:a16="http://schemas.microsoft.com/office/drawing/2014/main" id="{38F6FE27-2322-1C93-8B13-FD2B138D8CFC}"/>
                </a:ext>
              </a:extLst>
            </p:cNvPr>
            <p:cNvSpPr/>
            <p:nvPr/>
          </p:nvSpPr>
          <p:spPr>
            <a:xfrm>
              <a:off x="1451583" y="3235285"/>
              <a:ext cx="681528" cy="681528"/>
            </a:xfrm>
            <a:prstGeom prst="ellipse">
              <a:avLst/>
            </a:prstGeom>
            <a:solidFill>
              <a:schemeClr val="bg1"/>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8" name="Oval 37">
              <a:extLst>
                <a:ext uri="{FF2B5EF4-FFF2-40B4-BE49-F238E27FC236}">
                  <a16:creationId xmlns:a16="http://schemas.microsoft.com/office/drawing/2014/main" id="{E4E08369-6B67-9311-B95C-82841F285AAD}"/>
                </a:ext>
              </a:extLst>
            </p:cNvPr>
            <p:cNvSpPr/>
            <p:nvPr/>
          </p:nvSpPr>
          <p:spPr>
            <a:xfrm>
              <a:off x="4823922" y="3235285"/>
              <a:ext cx="681528" cy="681528"/>
            </a:xfrm>
            <a:prstGeom prst="ellipse">
              <a:avLst/>
            </a:prstGeom>
            <a:solidFill>
              <a:schemeClr val="bg1"/>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9" name="Oval 38">
              <a:extLst>
                <a:ext uri="{FF2B5EF4-FFF2-40B4-BE49-F238E27FC236}">
                  <a16:creationId xmlns:a16="http://schemas.microsoft.com/office/drawing/2014/main" id="{FEE1B4F8-DA18-2F09-431B-FE5F4C7A2279}"/>
                </a:ext>
              </a:extLst>
            </p:cNvPr>
            <p:cNvSpPr/>
            <p:nvPr/>
          </p:nvSpPr>
          <p:spPr>
            <a:xfrm>
              <a:off x="9882430" y="3235285"/>
              <a:ext cx="681528" cy="681528"/>
            </a:xfrm>
            <a:prstGeom prst="ellipse">
              <a:avLst/>
            </a:prstGeom>
            <a:solidFill>
              <a:schemeClr val="bg1"/>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4" name="TextBox 23">
              <a:extLst>
                <a:ext uri="{FF2B5EF4-FFF2-40B4-BE49-F238E27FC236}">
                  <a16:creationId xmlns:a16="http://schemas.microsoft.com/office/drawing/2014/main" id="{90E89020-985D-5F23-859D-676AC76F6D23}"/>
                </a:ext>
              </a:extLst>
            </p:cNvPr>
            <p:cNvSpPr txBox="1"/>
            <p:nvPr/>
          </p:nvSpPr>
          <p:spPr>
            <a:xfrm>
              <a:off x="9880953" y="3979128"/>
              <a:ext cx="684483" cy="215444"/>
            </a:xfrm>
            <a:prstGeom prst="rect">
              <a:avLst/>
            </a:prstGeom>
            <a:noFill/>
          </p:spPr>
          <p:txBody>
            <a:bodyPr wrap="none" lIns="0" tIns="0" rIns="0" bIns="0" rtlCol="0" anchor="ctr">
              <a:spAutoFit/>
            </a:bodyPr>
            <a:lstStyle/>
            <a:p>
              <a:pPr algn="ctr"/>
              <a:r>
                <a:rPr lang="en-IN" sz="1400" b="1" dirty="0">
                  <a:solidFill>
                    <a:schemeClr val="bg1"/>
                  </a:solidFill>
                </a:rPr>
                <a:t>Outputs</a:t>
              </a:r>
            </a:p>
          </p:txBody>
        </p:sp>
        <p:sp>
          <p:nvSpPr>
            <p:cNvPr id="42" name="Rectangle 41">
              <a:extLst>
                <a:ext uri="{FF2B5EF4-FFF2-40B4-BE49-F238E27FC236}">
                  <a16:creationId xmlns:a16="http://schemas.microsoft.com/office/drawing/2014/main" id="{B15277F8-DA97-4B34-E337-5D58E2B09A36}"/>
                </a:ext>
              </a:extLst>
            </p:cNvPr>
            <p:cNvSpPr/>
            <p:nvPr/>
          </p:nvSpPr>
          <p:spPr>
            <a:xfrm>
              <a:off x="7061200" y="4380697"/>
              <a:ext cx="1797046" cy="71003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4000" rtlCol="0" anchor="ctr"/>
            <a:lstStyle/>
            <a:p>
              <a:r>
                <a:rPr lang="en-IN" sz="1200" dirty="0">
                  <a:solidFill>
                    <a:schemeClr val="tx1"/>
                  </a:solidFill>
                </a:rPr>
                <a:t>Material topics (8-12)</a:t>
              </a:r>
            </a:p>
          </p:txBody>
        </p:sp>
        <p:grpSp>
          <p:nvGrpSpPr>
            <p:cNvPr id="2191" name="Group 2190">
              <a:extLst>
                <a:ext uri="{FF2B5EF4-FFF2-40B4-BE49-F238E27FC236}">
                  <a16:creationId xmlns:a16="http://schemas.microsoft.com/office/drawing/2014/main" id="{2B122EF1-2633-B29C-93CC-9463EE282905}"/>
                </a:ext>
              </a:extLst>
            </p:cNvPr>
            <p:cNvGrpSpPr/>
            <p:nvPr/>
          </p:nvGrpSpPr>
          <p:grpSpPr>
            <a:xfrm>
              <a:off x="312737" y="1475899"/>
              <a:ext cx="528638" cy="528638"/>
              <a:chOff x="312737" y="1457325"/>
              <a:chExt cx="528638" cy="528638"/>
            </a:xfrm>
          </p:grpSpPr>
          <p:sp>
            <p:nvSpPr>
              <p:cNvPr id="3" name="Oval 2">
                <a:extLst>
                  <a:ext uri="{FF2B5EF4-FFF2-40B4-BE49-F238E27FC236}">
                    <a16:creationId xmlns:a16="http://schemas.microsoft.com/office/drawing/2014/main" id="{2AFF8565-41DC-0195-FD6D-0A0E9E01F208}"/>
                  </a:ext>
                </a:extLst>
              </p:cNvPr>
              <p:cNvSpPr/>
              <p:nvPr/>
            </p:nvSpPr>
            <p:spPr>
              <a:xfrm>
                <a:off x="312737" y="1457325"/>
                <a:ext cx="528638" cy="5286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08" name="Group 107">
                <a:extLst>
                  <a:ext uri="{FF2B5EF4-FFF2-40B4-BE49-F238E27FC236}">
                    <a16:creationId xmlns:a16="http://schemas.microsoft.com/office/drawing/2014/main" id="{149AE631-8A66-BF9B-7B33-CA46EA5B43AE}"/>
                  </a:ext>
                </a:extLst>
              </p:cNvPr>
              <p:cNvGrpSpPr/>
              <p:nvPr/>
            </p:nvGrpSpPr>
            <p:grpSpPr>
              <a:xfrm>
                <a:off x="461477" y="1564482"/>
                <a:ext cx="231158" cy="314326"/>
                <a:chOff x="-1615756" y="2130425"/>
                <a:chExt cx="1167764" cy="1587912"/>
              </a:xfrm>
            </p:grpSpPr>
            <p:sp>
              <p:nvSpPr>
                <p:cNvPr id="102" name="Freeform: Shape 101">
                  <a:extLst>
                    <a:ext uri="{FF2B5EF4-FFF2-40B4-BE49-F238E27FC236}">
                      <a16:creationId xmlns:a16="http://schemas.microsoft.com/office/drawing/2014/main" id="{661813E2-07E5-E8EC-A3CF-C221CB9EED47}"/>
                    </a:ext>
                  </a:extLst>
                </p:cNvPr>
                <p:cNvSpPr/>
                <p:nvPr/>
              </p:nvSpPr>
              <p:spPr>
                <a:xfrm>
                  <a:off x="-1615756" y="2130425"/>
                  <a:ext cx="1167764" cy="1587912"/>
                </a:xfrm>
                <a:custGeom>
                  <a:avLst/>
                  <a:gdLst>
                    <a:gd name="connsiteX0" fmla="*/ 1167765 w 1167764"/>
                    <a:gd name="connsiteY0" fmla="*/ 419767 h 1587912"/>
                    <a:gd name="connsiteX1" fmla="*/ 1167765 w 1167764"/>
                    <a:gd name="connsiteY1" fmla="*/ 1587913 h 1587912"/>
                    <a:gd name="connsiteX2" fmla="*/ 0 w 1167764"/>
                    <a:gd name="connsiteY2" fmla="*/ 1587913 h 1587912"/>
                    <a:gd name="connsiteX3" fmla="*/ 0 w 1167764"/>
                    <a:gd name="connsiteY3" fmla="*/ 0 h 1587912"/>
                    <a:gd name="connsiteX4" fmla="*/ 743236 w 1167764"/>
                    <a:gd name="connsiteY4" fmla="*/ 0 h 1587912"/>
                    <a:gd name="connsiteX5" fmla="*/ 1167765 w 1167764"/>
                    <a:gd name="connsiteY5" fmla="*/ 419767 h 158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7764" h="1587912">
                      <a:moveTo>
                        <a:pt x="1167765" y="419767"/>
                      </a:moveTo>
                      <a:lnTo>
                        <a:pt x="1167765" y="1587913"/>
                      </a:lnTo>
                      <a:lnTo>
                        <a:pt x="0" y="1587913"/>
                      </a:lnTo>
                      <a:lnTo>
                        <a:pt x="0" y="0"/>
                      </a:lnTo>
                      <a:lnTo>
                        <a:pt x="743236" y="0"/>
                      </a:lnTo>
                      <a:lnTo>
                        <a:pt x="1167765" y="419767"/>
                      </a:lnTo>
                      <a:close/>
                    </a:path>
                  </a:pathLst>
                </a:custGeom>
                <a:noFill/>
                <a:ln w="15875" cap="rnd">
                  <a:solidFill>
                    <a:schemeClr val="accent1"/>
                  </a:solidFill>
                  <a:prstDash val="solid"/>
                  <a:round/>
                </a:ln>
              </p:spPr>
              <p:txBody>
                <a:bodyPr rtlCol="0" anchor="ctr"/>
                <a:lstStyle/>
                <a:p>
                  <a:endParaRPr lang="en-IN"/>
                </a:p>
              </p:txBody>
            </p:sp>
            <p:sp>
              <p:nvSpPr>
                <p:cNvPr id="103" name="Freeform: Shape 102">
                  <a:extLst>
                    <a:ext uri="{FF2B5EF4-FFF2-40B4-BE49-F238E27FC236}">
                      <a16:creationId xmlns:a16="http://schemas.microsoft.com/office/drawing/2014/main" id="{D6032EEE-EB0E-644A-479D-D32C399DD8E8}"/>
                    </a:ext>
                  </a:extLst>
                </p:cNvPr>
                <p:cNvSpPr/>
                <p:nvPr/>
              </p:nvSpPr>
              <p:spPr>
                <a:xfrm>
                  <a:off x="-872616" y="2146618"/>
                  <a:ext cx="414813" cy="403574"/>
                </a:xfrm>
                <a:custGeom>
                  <a:avLst/>
                  <a:gdLst>
                    <a:gd name="connsiteX0" fmla="*/ 0 w 414813"/>
                    <a:gd name="connsiteY0" fmla="*/ 0 h 403574"/>
                    <a:gd name="connsiteX1" fmla="*/ 0 w 414813"/>
                    <a:gd name="connsiteY1" fmla="*/ 311182 h 403574"/>
                    <a:gd name="connsiteX2" fmla="*/ 94679 w 414813"/>
                    <a:gd name="connsiteY2" fmla="*/ 403574 h 403574"/>
                    <a:gd name="connsiteX3" fmla="*/ 414814 w 414813"/>
                    <a:gd name="connsiteY3" fmla="*/ 403574 h 403574"/>
                  </a:gdLst>
                  <a:ahLst/>
                  <a:cxnLst>
                    <a:cxn ang="0">
                      <a:pos x="connsiteX0" y="connsiteY0"/>
                    </a:cxn>
                    <a:cxn ang="0">
                      <a:pos x="connsiteX1" y="connsiteY1"/>
                    </a:cxn>
                    <a:cxn ang="0">
                      <a:pos x="connsiteX2" y="connsiteY2"/>
                    </a:cxn>
                    <a:cxn ang="0">
                      <a:pos x="connsiteX3" y="connsiteY3"/>
                    </a:cxn>
                  </a:cxnLst>
                  <a:rect l="l" t="t" r="r" b="b"/>
                  <a:pathLst>
                    <a:path w="414813" h="403574">
                      <a:moveTo>
                        <a:pt x="0" y="0"/>
                      </a:moveTo>
                      <a:lnTo>
                        <a:pt x="0" y="311182"/>
                      </a:lnTo>
                      <a:cubicBezTo>
                        <a:pt x="0" y="311182"/>
                        <a:pt x="6763" y="388334"/>
                        <a:pt x="94679" y="403574"/>
                      </a:cubicBezTo>
                      <a:lnTo>
                        <a:pt x="414814" y="403574"/>
                      </a:lnTo>
                    </a:path>
                  </a:pathLst>
                </a:custGeom>
                <a:noFill/>
                <a:ln w="15875" cap="rnd">
                  <a:solidFill>
                    <a:schemeClr val="accent1"/>
                  </a:solidFill>
                  <a:prstDash val="solid"/>
                  <a:round/>
                </a:ln>
              </p:spPr>
              <p:txBody>
                <a:bodyPr rtlCol="0" anchor="ctr"/>
                <a:lstStyle/>
                <a:p>
                  <a:endParaRPr lang="en-IN"/>
                </a:p>
              </p:txBody>
            </p:sp>
            <p:sp>
              <p:nvSpPr>
                <p:cNvPr id="104" name="Freeform: Shape 103">
                  <a:extLst>
                    <a:ext uri="{FF2B5EF4-FFF2-40B4-BE49-F238E27FC236}">
                      <a16:creationId xmlns:a16="http://schemas.microsoft.com/office/drawing/2014/main" id="{D2D16560-D3F3-EFC8-6CD5-AF7BFC3EDE2D}"/>
                    </a:ext>
                  </a:extLst>
                </p:cNvPr>
                <p:cNvSpPr/>
                <p:nvPr/>
              </p:nvSpPr>
              <p:spPr>
                <a:xfrm>
                  <a:off x="-1470024" y="2728024"/>
                  <a:ext cx="658272" cy="9525"/>
                </a:xfrm>
                <a:custGeom>
                  <a:avLst/>
                  <a:gdLst>
                    <a:gd name="connsiteX0" fmla="*/ 0 w 658272"/>
                    <a:gd name="connsiteY0" fmla="*/ 0 h 9525"/>
                    <a:gd name="connsiteX1" fmla="*/ 658273 w 658272"/>
                    <a:gd name="connsiteY1" fmla="*/ 0 h 9525"/>
                  </a:gdLst>
                  <a:ahLst/>
                  <a:cxnLst>
                    <a:cxn ang="0">
                      <a:pos x="connsiteX0" y="connsiteY0"/>
                    </a:cxn>
                    <a:cxn ang="0">
                      <a:pos x="connsiteX1" y="connsiteY1"/>
                    </a:cxn>
                  </a:cxnLst>
                  <a:rect l="l" t="t" r="r" b="b"/>
                  <a:pathLst>
                    <a:path w="658272" h="9525">
                      <a:moveTo>
                        <a:pt x="0" y="0"/>
                      </a:moveTo>
                      <a:lnTo>
                        <a:pt x="658273" y="0"/>
                      </a:lnTo>
                    </a:path>
                  </a:pathLst>
                </a:custGeom>
                <a:ln w="15875" cap="rnd">
                  <a:solidFill>
                    <a:schemeClr val="accent1"/>
                  </a:solidFill>
                  <a:prstDash val="solid"/>
                  <a:round/>
                </a:ln>
              </p:spPr>
              <p:txBody>
                <a:bodyPr rtlCol="0" anchor="ctr"/>
                <a:lstStyle/>
                <a:p>
                  <a:endParaRPr lang="en-IN"/>
                </a:p>
              </p:txBody>
            </p:sp>
            <p:sp>
              <p:nvSpPr>
                <p:cNvPr id="105" name="Freeform: Shape 104">
                  <a:extLst>
                    <a:ext uri="{FF2B5EF4-FFF2-40B4-BE49-F238E27FC236}">
                      <a16:creationId xmlns:a16="http://schemas.microsoft.com/office/drawing/2014/main" id="{5B013DEF-8CE0-EA65-68E6-F11F366565D8}"/>
                    </a:ext>
                  </a:extLst>
                </p:cNvPr>
                <p:cNvSpPr/>
                <p:nvPr/>
              </p:nvSpPr>
              <p:spPr>
                <a:xfrm>
                  <a:off x="-1470024" y="3181223"/>
                  <a:ext cx="541115" cy="9525"/>
                </a:xfrm>
                <a:custGeom>
                  <a:avLst/>
                  <a:gdLst>
                    <a:gd name="connsiteX0" fmla="*/ 0 w 541115"/>
                    <a:gd name="connsiteY0" fmla="*/ 0 h 9525"/>
                    <a:gd name="connsiteX1" fmla="*/ 541115 w 541115"/>
                    <a:gd name="connsiteY1" fmla="*/ 0 h 9525"/>
                  </a:gdLst>
                  <a:ahLst/>
                  <a:cxnLst>
                    <a:cxn ang="0">
                      <a:pos x="connsiteX0" y="connsiteY0"/>
                    </a:cxn>
                    <a:cxn ang="0">
                      <a:pos x="connsiteX1" y="connsiteY1"/>
                    </a:cxn>
                  </a:cxnLst>
                  <a:rect l="l" t="t" r="r" b="b"/>
                  <a:pathLst>
                    <a:path w="541115" h="9525">
                      <a:moveTo>
                        <a:pt x="0" y="0"/>
                      </a:moveTo>
                      <a:lnTo>
                        <a:pt x="541115" y="0"/>
                      </a:lnTo>
                    </a:path>
                  </a:pathLst>
                </a:custGeom>
                <a:ln w="15875" cap="rnd">
                  <a:solidFill>
                    <a:schemeClr val="accent1"/>
                  </a:solidFill>
                  <a:prstDash val="solid"/>
                  <a:round/>
                </a:ln>
              </p:spPr>
              <p:txBody>
                <a:bodyPr rtlCol="0" anchor="ctr"/>
                <a:lstStyle/>
                <a:p>
                  <a:endParaRPr lang="en-IN"/>
                </a:p>
              </p:txBody>
            </p:sp>
            <p:sp>
              <p:nvSpPr>
                <p:cNvPr id="106" name="Freeform: Shape 105">
                  <a:extLst>
                    <a:ext uri="{FF2B5EF4-FFF2-40B4-BE49-F238E27FC236}">
                      <a16:creationId xmlns:a16="http://schemas.microsoft.com/office/drawing/2014/main" id="{CAF57913-54F4-962C-8BF8-1B849AF9FF27}"/>
                    </a:ext>
                  </a:extLst>
                </p:cNvPr>
                <p:cNvSpPr/>
                <p:nvPr/>
              </p:nvSpPr>
              <p:spPr>
                <a:xfrm>
                  <a:off x="-1470024" y="2949289"/>
                  <a:ext cx="827436" cy="9525"/>
                </a:xfrm>
                <a:custGeom>
                  <a:avLst/>
                  <a:gdLst>
                    <a:gd name="connsiteX0" fmla="*/ 0 w 827436"/>
                    <a:gd name="connsiteY0" fmla="*/ 0 h 9525"/>
                    <a:gd name="connsiteX1" fmla="*/ 827437 w 827436"/>
                    <a:gd name="connsiteY1" fmla="*/ 0 h 9525"/>
                  </a:gdLst>
                  <a:ahLst/>
                  <a:cxnLst>
                    <a:cxn ang="0">
                      <a:pos x="connsiteX0" y="connsiteY0"/>
                    </a:cxn>
                    <a:cxn ang="0">
                      <a:pos x="connsiteX1" y="connsiteY1"/>
                    </a:cxn>
                  </a:cxnLst>
                  <a:rect l="l" t="t" r="r" b="b"/>
                  <a:pathLst>
                    <a:path w="827436" h="9525">
                      <a:moveTo>
                        <a:pt x="0" y="0"/>
                      </a:moveTo>
                      <a:lnTo>
                        <a:pt x="827437" y="0"/>
                      </a:lnTo>
                    </a:path>
                  </a:pathLst>
                </a:custGeom>
                <a:ln w="15875" cap="rnd">
                  <a:solidFill>
                    <a:schemeClr val="accent1"/>
                  </a:solidFill>
                  <a:prstDash val="solid"/>
                  <a:round/>
                </a:ln>
              </p:spPr>
              <p:txBody>
                <a:bodyPr rtlCol="0" anchor="ctr"/>
                <a:lstStyle/>
                <a:p>
                  <a:endParaRPr lang="en-IN"/>
                </a:p>
              </p:txBody>
            </p:sp>
            <p:sp>
              <p:nvSpPr>
                <p:cNvPr id="107" name="Freeform: Shape 106">
                  <a:extLst>
                    <a:ext uri="{FF2B5EF4-FFF2-40B4-BE49-F238E27FC236}">
                      <a16:creationId xmlns:a16="http://schemas.microsoft.com/office/drawing/2014/main" id="{82C5F20B-D858-C23E-91BA-C0D7A8E28572}"/>
                    </a:ext>
                  </a:extLst>
                </p:cNvPr>
                <p:cNvSpPr/>
                <p:nvPr/>
              </p:nvSpPr>
              <p:spPr>
                <a:xfrm>
                  <a:off x="-872615" y="3269329"/>
                  <a:ext cx="263842" cy="263842"/>
                </a:xfrm>
                <a:custGeom>
                  <a:avLst/>
                  <a:gdLst>
                    <a:gd name="connsiteX0" fmla="*/ 263843 w 263842"/>
                    <a:gd name="connsiteY0" fmla="*/ 131921 h 263842"/>
                    <a:gd name="connsiteX1" fmla="*/ 131921 w 263842"/>
                    <a:gd name="connsiteY1" fmla="*/ 263843 h 263842"/>
                    <a:gd name="connsiteX2" fmla="*/ 0 w 263842"/>
                    <a:gd name="connsiteY2" fmla="*/ 131921 h 263842"/>
                    <a:gd name="connsiteX3" fmla="*/ 131921 w 263842"/>
                    <a:gd name="connsiteY3" fmla="*/ 0 h 263842"/>
                    <a:gd name="connsiteX4" fmla="*/ 263843 w 263842"/>
                    <a:gd name="connsiteY4" fmla="*/ 131921 h 263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 h="263842">
                      <a:moveTo>
                        <a:pt x="263843" y="131921"/>
                      </a:moveTo>
                      <a:cubicBezTo>
                        <a:pt x="263843" y="204779"/>
                        <a:pt x="204779" y="263843"/>
                        <a:pt x="131921" y="263843"/>
                      </a:cubicBezTo>
                      <a:cubicBezTo>
                        <a:pt x="59063" y="263843"/>
                        <a:pt x="0" y="204779"/>
                        <a:pt x="0" y="131921"/>
                      </a:cubicBezTo>
                      <a:cubicBezTo>
                        <a:pt x="0" y="59063"/>
                        <a:pt x="59063" y="0"/>
                        <a:pt x="131921" y="0"/>
                      </a:cubicBezTo>
                      <a:cubicBezTo>
                        <a:pt x="204779" y="0"/>
                        <a:pt x="263843" y="59063"/>
                        <a:pt x="263843" y="131921"/>
                      </a:cubicBezTo>
                      <a:close/>
                    </a:path>
                  </a:pathLst>
                </a:custGeom>
                <a:noFill/>
                <a:ln w="15875" cap="rnd">
                  <a:solidFill>
                    <a:schemeClr val="accent1"/>
                  </a:solidFill>
                  <a:prstDash val="solid"/>
                  <a:round/>
                </a:ln>
              </p:spPr>
              <p:txBody>
                <a:bodyPr rtlCol="0" anchor="ctr"/>
                <a:lstStyle/>
                <a:p>
                  <a:endParaRPr lang="en-IN"/>
                </a:p>
              </p:txBody>
            </p:sp>
          </p:grpSp>
        </p:grpSp>
        <p:grpSp>
          <p:nvGrpSpPr>
            <p:cNvPr id="2192" name="Group 2191">
              <a:extLst>
                <a:ext uri="{FF2B5EF4-FFF2-40B4-BE49-F238E27FC236}">
                  <a16:creationId xmlns:a16="http://schemas.microsoft.com/office/drawing/2014/main" id="{7D9390D3-2D42-63CC-F645-556FA76B70B2}"/>
                </a:ext>
              </a:extLst>
            </p:cNvPr>
            <p:cNvGrpSpPr/>
            <p:nvPr/>
          </p:nvGrpSpPr>
          <p:grpSpPr>
            <a:xfrm>
              <a:off x="312737" y="2415699"/>
              <a:ext cx="528638" cy="528638"/>
              <a:chOff x="312737" y="2397125"/>
              <a:chExt cx="528638" cy="528638"/>
            </a:xfrm>
          </p:grpSpPr>
          <p:sp>
            <p:nvSpPr>
              <p:cNvPr id="7" name="Oval 6">
                <a:extLst>
                  <a:ext uri="{FF2B5EF4-FFF2-40B4-BE49-F238E27FC236}">
                    <a16:creationId xmlns:a16="http://schemas.microsoft.com/office/drawing/2014/main" id="{F18B686D-F577-410A-5C09-C6DCEF0853FF}"/>
                  </a:ext>
                </a:extLst>
              </p:cNvPr>
              <p:cNvSpPr/>
              <p:nvPr/>
            </p:nvSpPr>
            <p:spPr>
              <a:xfrm>
                <a:off x="312737" y="2397125"/>
                <a:ext cx="528638" cy="5286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18" name="Group 117">
                <a:extLst>
                  <a:ext uri="{FF2B5EF4-FFF2-40B4-BE49-F238E27FC236}">
                    <a16:creationId xmlns:a16="http://schemas.microsoft.com/office/drawing/2014/main" id="{34F75FCE-BC2A-81A3-77D6-8873C4B856E3}"/>
                  </a:ext>
                </a:extLst>
              </p:cNvPr>
              <p:cNvGrpSpPr/>
              <p:nvPr/>
            </p:nvGrpSpPr>
            <p:grpSpPr>
              <a:xfrm>
                <a:off x="427830" y="2484224"/>
                <a:ext cx="298452" cy="354440"/>
                <a:chOff x="-462263" y="2732367"/>
                <a:chExt cx="733138" cy="870680"/>
              </a:xfrm>
            </p:grpSpPr>
            <p:sp>
              <p:nvSpPr>
                <p:cNvPr id="112" name="Freeform: Shape 111">
                  <a:extLst>
                    <a:ext uri="{FF2B5EF4-FFF2-40B4-BE49-F238E27FC236}">
                      <a16:creationId xmlns:a16="http://schemas.microsoft.com/office/drawing/2014/main" id="{FF17DB49-6895-986A-C57E-D229C62CEF59}"/>
                    </a:ext>
                  </a:extLst>
                </p:cNvPr>
                <p:cNvSpPr/>
                <p:nvPr/>
              </p:nvSpPr>
              <p:spPr>
                <a:xfrm>
                  <a:off x="-345688" y="2732367"/>
                  <a:ext cx="364769" cy="439102"/>
                </a:xfrm>
                <a:custGeom>
                  <a:avLst/>
                  <a:gdLst>
                    <a:gd name="connsiteX0" fmla="*/ 320718 w 364769"/>
                    <a:gd name="connsiteY0" fmla="*/ 327184 h 439102"/>
                    <a:gd name="connsiteX1" fmla="*/ 192607 w 364769"/>
                    <a:gd name="connsiteY1" fmla="*/ 439103 h 439102"/>
                    <a:gd name="connsiteX2" fmla="*/ 175557 w 364769"/>
                    <a:gd name="connsiteY2" fmla="*/ 439103 h 439102"/>
                    <a:gd name="connsiteX3" fmla="*/ 56018 w 364769"/>
                    <a:gd name="connsiteY3" fmla="*/ 335756 h 439102"/>
                    <a:gd name="connsiteX4" fmla="*/ 4774 w 364769"/>
                    <a:gd name="connsiteY4" fmla="*/ 275463 h 439102"/>
                    <a:gd name="connsiteX5" fmla="*/ 21824 w 364769"/>
                    <a:gd name="connsiteY5" fmla="*/ 215170 h 439102"/>
                    <a:gd name="connsiteX6" fmla="*/ 21824 w 364769"/>
                    <a:gd name="connsiteY6" fmla="*/ 146304 h 439102"/>
                    <a:gd name="connsiteX7" fmla="*/ 175557 w 364769"/>
                    <a:gd name="connsiteY7" fmla="*/ 0 h 439102"/>
                    <a:gd name="connsiteX8" fmla="*/ 192607 w 364769"/>
                    <a:gd name="connsiteY8" fmla="*/ 0 h 439102"/>
                    <a:gd name="connsiteX9" fmla="*/ 337768 w 364769"/>
                    <a:gd name="connsiteY9" fmla="*/ 146399 h 439102"/>
                    <a:gd name="connsiteX10" fmla="*/ 337768 w 364769"/>
                    <a:gd name="connsiteY10" fmla="*/ 215265 h 439102"/>
                    <a:gd name="connsiteX11" fmla="*/ 363390 w 364769"/>
                    <a:gd name="connsiteY11" fmla="*/ 258318 h 439102"/>
                    <a:gd name="connsiteX12" fmla="*/ 320718 w 364769"/>
                    <a:gd name="connsiteY12" fmla="*/ 327184 h 439102"/>
                    <a:gd name="connsiteX13" fmla="*/ 320718 w 364769"/>
                    <a:gd name="connsiteY13" fmla="*/ 327184 h 43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4769" h="439102">
                      <a:moveTo>
                        <a:pt x="320718" y="327184"/>
                      </a:moveTo>
                      <a:cubicBezTo>
                        <a:pt x="320718" y="327184"/>
                        <a:pt x="269474" y="439103"/>
                        <a:pt x="192607" y="439103"/>
                      </a:cubicBezTo>
                      <a:lnTo>
                        <a:pt x="175557" y="439103"/>
                      </a:lnTo>
                      <a:cubicBezTo>
                        <a:pt x="90118" y="439103"/>
                        <a:pt x="56018" y="335756"/>
                        <a:pt x="56018" y="335756"/>
                      </a:cubicBezTo>
                      <a:cubicBezTo>
                        <a:pt x="30396" y="327184"/>
                        <a:pt x="13346" y="301276"/>
                        <a:pt x="4774" y="275463"/>
                      </a:cubicBezTo>
                      <a:cubicBezTo>
                        <a:pt x="-12276" y="206597"/>
                        <a:pt x="21824" y="215170"/>
                        <a:pt x="21824" y="215170"/>
                      </a:cubicBezTo>
                      <a:lnTo>
                        <a:pt x="21824" y="146304"/>
                      </a:lnTo>
                      <a:cubicBezTo>
                        <a:pt x="21824" y="60198"/>
                        <a:pt x="90213" y="0"/>
                        <a:pt x="175557" y="0"/>
                      </a:cubicBezTo>
                      <a:lnTo>
                        <a:pt x="192607" y="0"/>
                      </a:lnTo>
                      <a:cubicBezTo>
                        <a:pt x="278046" y="0"/>
                        <a:pt x="337768" y="60293"/>
                        <a:pt x="337768" y="146399"/>
                      </a:cubicBezTo>
                      <a:lnTo>
                        <a:pt x="337768" y="215265"/>
                      </a:lnTo>
                      <a:cubicBezTo>
                        <a:pt x="337768" y="215265"/>
                        <a:pt x="371963" y="206693"/>
                        <a:pt x="363390" y="258318"/>
                      </a:cubicBezTo>
                      <a:cubicBezTo>
                        <a:pt x="354818" y="292799"/>
                        <a:pt x="337768" y="327184"/>
                        <a:pt x="320718" y="327184"/>
                      </a:cubicBezTo>
                      <a:lnTo>
                        <a:pt x="320718" y="327184"/>
                      </a:lnTo>
                      <a:close/>
                    </a:path>
                  </a:pathLst>
                </a:custGeom>
                <a:noFill/>
                <a:ln w="15875" cap="rnd">
                  <a:solidFill>
                    <a:schemeClr val="accent1"/>
                  </a:solidFill>
                  <a:prstDash val="solid"/>
                  <a:round/>
                </a:ln>
              </p:spPr>
              <p:txBody>
                <a:bodyPr rtlCol="0" anchor="ctr"/>
                <a:lstStyle/>
                <a:p>
                  <a:endParaRPr lang="en-IN"/>
                </a:p>
              </p:txBody>
            </p:sp>
            <p:sp>
              <p:nvSpPr>
                <p:cNvPr id="113" name="Freeform: Shape 112">
                  <a:extLst>
                    <a:ext uri="{FF2B5EF4-FFF2-40B4-BE49-F238E27FC236}">
                      <a16:creationId xmlns:a16="http://schemas.microsoft.com/office/drawing/2014/main" id="{45F81FA9-92F3-C4AD-6980-B0FDD8503AF9}"/>
                    </a:ext>
                  </a:extLst>
                </p:cNvPr>
                <p:cNvSpPr/>
                <p:nvPr/>
              </p:nvSpPr>
              <p:spPr>
                <a:xfrm>
                  <a:off x="-62975" y="3194806"/>
                  <a:ext cx="156495" cy="60388"/>
                </a:xfrm>
                <a:custGeom>
                  <a:avLst/>
                  <a:gdLst>
                    <a:gd name="connsiteX0" fmla="*/ 156496 w 156495"/>
                    <a:gd name="connsiteY0" fmla="*/ 60389 h 60388"/>
                    <a:gd name="connsiteX1" fmla="*/ 0 w 156495"/>
                    <a:gd name="connsiteY1" fmla="*/ 0 h 60388"/>
                  </a:gdLst>
                  <a:ahLst/>
                  <a:cxnLst>
                    <a:cxn ang="0">
                      <a:pos x="connsiteX0" y="connsiteY0"/>
                    </a:cxn>
                    <a:cxn ang="0">
                      <a:pos x="connsiteX1" y="connsiteY1"/>
                    </a:cxn>
                  </a:cxnLst>
                  <a:rect l="l" t="t" r="r" b="b"/>
                  <a:pathLst>
                    <a:path w="156495" h="60388">
                      <a:moveTo>
                        <a:pt x="156496" y="60389"/>
                      </a:moveTo>
                      <a:cubicBezTo>
                        <a:pt x="104299" y="43148"/>
                        <a:pt x="0" y="0"/>
                        <a:pt x="0" y="0"/>
                      </a:cubicBezTo>
                    </a:path>
                  </a:pathLst>
                </a:custGeom>
                <a:noFill/>
                <a:ln w="15875" cap="rnd">
                  <a:solidFill>
                    <a:schemeClr val="accent1"/>
                  </a:solidFill>
                  <a:prstDash val="solid"/>
                  <a:round/>
                </a:ln>
              </p:spPr>
              <p:txBody>
                <a:bodyPr rtlCol="0" anchor="ctr"/>
                <a:lstStyle/>
                <a:p>
                  <a:endParaRPr lang="en-IN"/>
                </a:p>
              </p:txBody>
            </p:sp>
            <p:sp>
              <p:nvSpPr>
                <p:cNvPr id="114" name="Freeform: Shape 113">
                  <a:extLst>
                    <a:ext uri="{FF2B5EF4-FFF2-40B4-BE49-F238E27FC236}">
                      <a16:creationId xmlns:a16="http://schemas.microsoft.com/office/drawing/2014/main" id="{4BFEE4F2-9920-E905-9C62-257B1C10EAA3}"/>
                    </a:ext>
                  </a:extLst>
                </p:cNvPr>
                <p:cNvSpPr/>
                <p:nvPr/>
              </p:nvSpPr>
              <p:spPr>
                <a:xfrm>
                  <a:off x="-462263" y="3182518"/>
                  <a:ext cx="197643" cy="373284"/>
                </a:xfrm>
                <a:custGeom>
                  <a:avLst/>
                  <a:gdLst>
                    <a:gd name="connsiteX0" fmla="*/ 197644 w 197643"/>
                    <a:gd name="connsiteY0" fmla="*/ 0 h 373284"/>
                    <a:gd name="connsiteX1" fmla="*/ 42958 w 197643"/>
                    <a:gd name="connsiteY1" fmla="*/ 69437 h 373284"/>
                    <a:gd name="connsiteX2" fmla="*/ 8573 w 197643"/>
                    <a:gd name="connsiteY2" fmla="*/ 130207 h 373284"/>
                    <a:gd name="connsiteX3" fmla="*/ 0 w 197643"/>
                    <a:gd name="connsiteY3" fmla="*/ 373285 h 373284"/>
                  </a:gdLst>
                  <a:ahLst/>
                  <a:cxnLst>
                    <a:cxn ang="0">
                      <a:pos x="connsiteX0" y="connsiteY0"/>
                    </a:cxn>
                    <a:cxn ang="0">
                      <a:pos x="connsiteX1" y="connsiteY1"/>
                    </a:cxn>
                    <a:cxn ang="0">
                      <a:pos x="connsiteX2" y="connsiteY2"/>
                    </a:cxn>
                    <a:cxn ang="0">
                      <a:pos x="connsiteX3" y="connsiteY3"/>
                    </a:cxn>
                  </a:cxnLst>
                  <a:rect l="l" t="t" r="r" b="b"/>
                  <a:pathLst>
                    <a:path w="197643" h="373284">
                      <a:moveTo>
                        <a:pt x="197644" y="0"/>
                      </a:moveTo>
                      <a:lnTo>
                        <a:pt x="42958" y="69437"/>
                      </a:lnTo>
                      <a:cubicBezTo>
                        <a:pt x="42958" y="69437"/>
                        <a:pt x="8573" y="86773"/>
                        <a:pt x="8573" y="130207"/>
                      </a:cubicBezTo>
                      <a:cubicBezTo>
                        <a:pt x="0" y="173641"/>
                        <a:pt x="0" y="373285"/>
                        <a:pt x="0" y="373285"/>
                      </a:cubicBezTo>
                    </a:path>
                  </a:pathLst>
                </a:custGeom>
                <a:noFill/>
                <a:ln w="15875" cap="rnd">
                  <a:solidFill>
                    <a:schemeClr val="accent1"/>
                  </a:solidFill>
                  <a:prstDash val="solid"/>
                  <a:round/>
                </a:ln>
              </p:spPr>
              <p:txBody>
                <a:bodyPr rtlCol="0" anchor="ctr"/>
                <a:lstStyle/>
                <a:p>
                  <a:endParaRPr lang="en-IN"/>
                </a:p>
              </p:txBody>
            </p:sp>
            <p:sp>
              <p:nvSpPr>
                <p:cNvPr id="115" name="Freeform: Shape 114">
                  <a:extLst>
                    <a:ext uri="{FF2B5EF4-FFF2-40B4-BE49-F238E27FC236}">
                      <a16:creationId xmlns:a16="http://schemas.microsoft.com/office/drawing/2014/main" id="{775BEEA5-0662-DF5B-4E77-285C6B8156D4}"/>
                    </a:ext>
                  </a:extLst>
                </p:cNvPr>
                <p:cNvSpPr/>
                <p:nvPr/>
              </p:nvSpPr>
              <p:spPr>
                <a:xfrm>
                  <a:off x="-35829" y="3296342"/>
                  <a:ext cx="306704" cy="306705"/>
                </a:xfrm>
                <a:custGeom>
                  <a:avLst/>
                  <a:gdLst>
                    <a:gd name="connsiteX0" fmla="*/ 306705 w 306704"/>
                    <a:gd name="connsiteY0" fmla="*/ 153353 h 306705"/>
                    <a:gd name="connsiteX1" fmla="*/ 265081 w 306704"/>
                    <a:gd name="connsiteY1" fmla="*/ 258318 h 306705"/>
                    <a:gd name="connsiteX2" fmla="*/ 153352 w 306704"/>
                    <a:gd name="connsiteY2" fmla="*/ 306705 h 306705"/>
                    <a:gd name="connsiteX3" fmla="*/ 0 w 306704"/>
                    <a:gd name="connsiteY3" fmla="*/ 153353 h 306705"/>
                    <a:gd name="connsiteX4" fmla="*/ 5048 w 306704"/>
                    <a:gd name="connsiteY4" fmla="*/ 114014 h 306705"/>
                    <a:gd name="connsiteX5" fmla="*/ 5429 w 306704"/>
                    <a:gd name="connsiteY5" fmla="*/ 112490 h 306705"/>
                    <a:gd name="connsiteX6" fmla="*/ 153257 w 306704"/>
                    <a:gd name="connsiteY6" fmla="*/ 0 h 306705"/>
                    <a:gd name="connsiteX7" fmla="*/ 306610 w 306704"/>
                    <a:gd name="connsiteY7" fmla="*/ 153353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6704" h="306705">
                      <a:moveTo>
                        <a:pt x="306705" y="153353"/>
                      </a:moveTo>
                      <a:cubicBezTo>
                        <a:pt x="306705" y="194024"/>
                        <a:pt x="290894" y="230886"/>
                        <a:pt x="265081" y="258318"/>
                      </a:cubicBezTo>
                      <a:cubicBezTo>
                        <a:pt x="237077" y="288036"/>
                        <a:pt x="197358" y="306705"/>
                        <a:pt x="153352" y="306705"/>
                      </a:cubicBezTo>
                      <a:cubicBezTo>
                        <a:pt x="68675" y="306705"/>
                        <a:pt x="0" y="238030"/>
                        <a:pt x="0" y="153353"/>
                      </a:cubicBezTo>
                      <a:cubicBezTo>
                        <a:pt x="0" y="139732"/>
                        <a:pt x="1810" y="126587"/>
                        <a:pt x="5048" y="114014"/>
                      </a:cubicBezTo>
                      <a:cubicBezTo>
                        <a:pt x="5143" y="113538"/>
                        <a:pt x="5334" y="112966"/>
                        <a:pt x="5429" y="112490"/>
                      </a:cubicBezTo>
                      <a:cubicBezTo>
                        <a:pt x="23336" y="47625"/>
                        <a:pt x="82772" y="0"/>
                        <a:pt x="153257" y="0"/>
                      </a:cubicBezTo>
                      <a:cubicBezTo>
                        <a:pt x="237934" y="0"/>
                        <a:pt x="306610" y="68675"/>
                        <a:pt x="306610" y="153353"/>
                      </a:cubicBezTo>
                      <a:close/>
                    </a:path>
                  </a:pathLst>
                </a:custGeom>
                <a:noFill/>
                <a:ln w="15875" cap="rnd">
                  <a:solidFill>
                    <a:schemeClr val="accent1"/>
                  </a:solidFill>
                  <a:prstDash val="solid"/>
                  <a:round/>
                </a:ln>
              </p:spPr>
              <p:txBody>
                <a:bodyPr rtlCol="0" anchor="ctr"/>
                <a:lstStyle/>
                <a:p>
                  <a:endParaRPr lang="en-IN"/>
                </a:p>
              </p:txBody>
            </p:sp>
            <p:sp>
              <p:nvSpPr>
                <p:cNvPr id="116" name="Freeform: Shape 115">
                  <a:extLst>
                    <a:ext uri="{FF2B5EF4-FFF2-40B4-BE49-F238E27FC236}">
                      <a16:creationId xmlns:a16="http://schemas.microsoft.com/office/drawing/2014/main" id="{31AE5AF5-A150-6DB2-C32B-6D584DD435F2}"/>
                    </a:ext>
                  </a:extLst>
                </p:cNvPr>
                <p:cNvSpPr/>
                <p:nvPr/>
              </p:nvSpPr>
              <p:spPr>
                <a:xfrm>
                  <a:off x="76946" y="3367928"/>
                  <a:ext cx="81194" cy="109388"/>
                </a:xfrm>
                <a:custGeom>
                  <a:avLst/>
                  <a:gdLst>
                    <a:gd name="connsiteX0" fmla="*/ 0 w 81194"/>
                    <a:gd name="connsiteY0" fmla="*/ 40618 h 109388"/>
                    <a:gd name="connsiteX1" fmla="*/ 476 w 81194"/>
                    <a:gd name="connsiteY1" fmla="*/ 36237 h 109388"/>
                    <a:gd name="connsiteX2" fmla="*/ 44958 w 81194"/>
                    <a:gd name="connsiteY2" fmla="*/ 232 h 109388"/>
                    <a:gd name="connsiteX3" fmla="*/ 80962 w 81194"/>
                    <a:gd name="connsiteY3" fmla="*/ 44809 h 109388"/>
                    <a:gd name="connsiteX4" fmla="*/ 66199 w 81194"/>
                    <a:gd name="connsiteY4" fmla="*/ 72432 h 109388"/>
                    <a:gd name="connsiteX5" fmla="*/ 51149 w 81194"/>
                    <a:gd name="connsiteY5" fmla="*/ 84148 h 109388"/>
                    <a:gd name="connsiteX6" fmla="*/ 38957 w 81194"/>
                    <a:gd name="connsiteY6" fmla="*/ 109389 h 109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194" h="109388">
                      <a:moveTo>
                        <a:pt x="0" y="40618"/>
                      </a:moveTo>
                      <a:lnTo>
                        <a:pt x="476" y="36237"/>
                      </a:lnTo>
                      <a:cubicBezTo>
                        <a:pt x="2857" y="14044"/>
                        <a:pt x="22765" y="-2149"/>
                        <a:pt x="44958" y="232"/>
                      </a:cubicBezTo>
                      <a:cubicBezTo>
                        <a:pt x="67151" y="2614"/>
                        <a:pt x="83344" y="22521"/>
                        <a:pt x="80962" y="44809"/>
                      </a:cubicBezTo>
                      <a:cubicBezTo>
                        <a:pt x="79820" y="55668"/>
                        <a:pt x="74485" y="65764"/>
                        <a:pt x="66199" y="72432"/>
                      </a:cubicBezTo>
                      <a:lnTo>
                        <a:pt x="51149" y="84148"/>
                      </a:lnTo>
                      <a:cubicBezTo>
                        <a:pt x="47720" y="86815"/>
                        <a:pt x="40767" y="92244"/>
                        <a:pt x="38957" y="109389"/>
                      </a:cubicBezTo>
                    </a:path>
                  </a:pathLst>
                </a:custGeom>
                <a:noFill/>
                <a:ln w="15875" cap="rnd">
                  <a:solidFill>
                    <a:schemeClr val="accent1"/>
                  </a:solidFill>
                  <a:prstDash val="solid"/>
                  <a:round/>
                </a:ln>
              </p:spPr>
              <p:txBody>
                <a:bodyPr rtlCol="0" anchor="ctr"/>
                <a:lstStyle/>
                <a:p>
                  <a:endParaRPr lang="en-IN"/>
                </a:p>
              </p:txBody>
            </p:sp>
            <p:sp>
              <p:nvSpPr>
                <p:cNvPr id="117" name="Freeform: Shape 116">
                  <a:extLst>
                    <a:ext uri="{FF2B5EF4-FFF2-40B4-BE49-F238E27FC236}">
                      <a16:creationId xmlns:a16="http://schemas.microsoft.com/office/drawing/2014/main" id="{C119C093-4F14-447D-1847-CD67C32C1BF1}"/>
                    </a:ext>
                  </a:extLst>
                </p:cNvPr>
                <p:cNvSpPr/>
                <p:nvPr/>
              </p:nvSpPr>
              <p:spPr>
                <a:xfrm>
                  <a:off x="117523" y="3517513"/>
                  <a:ext cx="9525" cy="17716"/>
                </a:xfrm>
                <a:custGeom>
                  <a:avLst/>
                  <a:gdLst>
                    <a:gd name="connsiteX0" fmla="*/ 0 w 9525"/>
                    <a:gd name="connsiteY0" fmla="*/ 0 h 17716"/>
                    <a:gd name="connsiteX1" fmla="*/ 0 w 9525"/>
                    <a:gd name="connsiteY1" fmla="*/ 17716 h 17716"/>
                  </a:gdLst>
                  <a:ahLst/>
                  <a:cxnLst>
                    <a:cxn ang="0">
                      <a:pos x="connsiteX0" y="connsiteY0"/>
                    </a:cxn>
                    <a:cxn ang="0">
                      <a:pos x="connsiteX1" y="connsiteY1"/>
                    </a:cxn>
                  </a:cxnLst>
                  <a:rect l="l" t="t" r="r" b="b"/>
                  <a:pathLst>
                    <a:path w="9525" h="17716">
                      <a:moveTo>
                        <a:pt x="0" y="0"/>
                      </a:moveTo>
                      <a:lnTo>
                        <a:pt x="0" y="17716"/>
                      </a:lnTo>
                    </a:path>
                  </a:pathLst>
                </a:custGeom>
                <a:ln w="15875" cap="rnd">
                  <a:solidFill>
                    <a:schemeClr val="accent1"/>
                  </a:solidFill>
                  <a:prstDash val="solid"/>
                  <a:round/>
                </a:ln>
              </p:spPr>
              <p:txBody>
                <a:bodyPr rtlCol="0" anchor="ctr"/>
                <a:lstStyle/>
                <a:p>
                  <a:endParaRPr lang="en-IN"/>
                </a:p>
              </p:txBody>
            </p:sp>
          </p:grpSp>
        </p:grpSp>
        <p:grpSp>
          <p:nvGrpSpPr>
            <p:cNvPr id="2193" name="Group 2192">
              <a:extLst>
                <a:ext uri="{FF2B5EF4-FFF2-40B4-BE49-F238E27FC236}">
                  <a16:creationId xmlns:a16="http://schemas.microsoft.com/office/drawing/2014/main" id="{ECD3F859-268F-10C6-9C65-F8D8C6C44691}"/>
                </a:ext>
              </a:extLst>
            </p:cNvPr>
            <p:cNvGrpSpPr/>
            <p:nvPr/>
          </p:nvGrpSpPr>
          <p:grpSpPr>
            <a:xfrm>
              <a:off x="9814877" y="2415699"/>
              <a:ext cx="528638" cy="528638"/>
              <a:chOff x="9814877" y="2397125"/>
              <a:chExt cx="528638" cy="528638"/>
            </a:xfrm>
          </p:grpSpPr>
          <p:sp>
            <p:nvSpPr>
              <p:cNvPr id="13" name="Oval 12">
                <a:extLst>
                  <a:ext uri="{FF2B5EF4-FFF2-40B4-BE49-F238E27FC236}">
                    <a16:creationId xmlns:a16="http://schemas.microsoft.com/office/drawing/2014/main" id="{341BE663-D45F-6096-3B34-91124E91DFB4}"/>
                  </a:ext>
                </a:extLst>
              </p:cNvPr>
              <p:cNvSpPr/>
              <p:nvPr/>
            </p:nvSpPr>
            <p:spPr>
              <a:xfrm>
                <a:off x="9814877" y="2397125"/>
                <a:ext cx="528638" cy="5286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25" name="Group 124">
                <a:extLst>
                  <a:ext uri="{FF2B5EF4-FFF2-40B4-BE49-F238E27FC236}">
                    <a16:creationId xmlns:a16="http://schemas.microsoft.com/office/drawing/2014/main" id="{13DDF584-701C-A946-34F4-5522DB2C7EBD}"/>
                  </a:ext>
                </a:extLst>
              </p:cNvPr>
              <p:cNvGrpSpPr/>
              <p:nvPr/>
            </p:nvGrpSpPr>
            <p:grpSpPr>
              <a:xfrm>
                <a:off x="9918679" y="2510039"/>
                <a:ext cx="321034" cy="302810"/>
                <a:chOff x="7083865" y="3167199"/>
                <a:chExt cx="679546" cy="640970"/>
              </a:xfrm>
            </p:grpSpPr>
            <p:sp>
              <p:nvSpPr>
                <p:cNvPr id="122" name="Freeform: Shape 121">
                  <a:extLst>
                    <a:ext uri="{FF2B5EF4-FFF2-40B4-BE49-F238E27FC236}">
                      <a16:creationId xmlns:a16="http://schemas.microsoft.com/office/drawing/2014/main" id="{6EB10657-7EE3-5B60-8D9B-E68CAB1B3428}"/>
                    </a:ext>
                  </a:extLst>
                </p:cNvPr>
                <p:cNvSpPr/>
                <p:nvPr/>
              </p:nvSpPr>
              <p:spPr>
                <a:xfrm>
                  <a:off x="7329883" y="3298456"/>
                  <a:ext cx="105313" cy="309929"/>
                </a:xfrm>
                <a:custGeom>
                  <a:avLst/>
                  <a:gdLst>
                    <a:gd name="connsiteX0" fmla="*/ 105314 w 105313"/>
                    <a:gd name="connsiteY0" fmla="*/ 0 h 309929"/>
                    <a:gd name="connsiteX1" fmla="*/ 105314 w 105313"/>
                    <a:gd name="connsiteY1" fmla="*/ 206083 h 309929"/>
                    <a:gd name="connsiteX2" fmla="*/ 0 w 105313"/>
                    <a:gd name="connsiteY2" fmla="*/ 309929 h 309929"/>
                  </a:gdLst>
                  <a:ahLst/>
                  <a:cxnLst>
                    <a:cxn ang="0">
                      <a:pos x="connsiteX0" y="connsiteY0"/>
                    </a:cxn>
                    <a:cxn ang="0">
                      <a:pos x="connsiteX1" y="connsiteY1"/>
                    </a:cxn>
                    <a:cxn ang="0">
                      <a:pos x="connsiteX2" y="connsiteY2"/>
                    </a:cxn>
                  </a:cxnLst>
                  <a:rect l="l" t="t" r="r" b="b"/>
                  <a:pathLst>
                    <a:path w="105313" h="309929">
                      <a:moveTo>
                        <a:pt x="105314" y="0"/>
                      </a:moveTo>
                      <a:lnTo>
                        <a:pt x="105314" y="206083"/>
                      </a:lnTo>
                      <a:lnTo>
                        <a:pt x="0" y="309929"/>
                      </a:lnTo>
                    </a:path>
                  </a:pathLst>
                </a:custGeom>
                <a:noFill/>
                <a:ln w="15875" cap="rnd">
                  <a:solidFill>
                    <a:schemeClr val="accent1"/>
                  </a:solidFill>
                  <a:prstDash val="solid"/>
                  <a:round/>
                </a:ln>
              </p:spPr>
              <p:txBody>
                <a:bodyPr rtlCol="0" anchor="ctr"/>
                <a:lstStyle/>
                <a:p>
                  <a:endParaRPr lang="en-IN"/>
                </a:p>
              </p:txBody>
            </p:sp>
            <p:sp>
              <p:nvSpPr>
                <p:cNvPr id="123" name="Freeform: Shape 122">
                  <a:extLst>
                    <a:ext uri="{FF2B5EF4-FFF2-40B4-BE49-F238E27FC236}">
                      <a16:creationId xmlns:a16="http://schemas.microsoft.com/office/drawing/2014/main" id="{6C5EB138-459E-1075-AADA-6E96D7B50F85}"/>
                    </a:ext>
                  </a:extLst>
                </p:cNvPr>
                <p:cNvSpPr/>
                <p:nvPr/>
              </p:nvSpPr>
              <p:spPr>
                <a:xfrm>
                  <a:off x="7641458" y="3342936"/>
                  <a:ext cx="121953" cy="119019"/>
                </a:xfrm>
                <a:custGeom>
                  <a:avLst/>
                  <a:gdLst>
                    <a:gd name="connsiteX0" fmla="*/ 121953 w 121953"/>
                    <a:gd name="connsiteY0" fmla="*/ 0 h 119019"/>
                    <a:gd name="connsiteX1" fmla="*/ 82841 w 121953"/>
                    <a:gd name="connsiteY1" fmla="*/ 119019 h 119019"/>
                    <a:gd name="connsiteX2" fmla="*/ 0 w 121953"/>
                    <a:gd name="connsiteY2" fmla="*/ 25013 h 119019"/>
                  </a:gdLst>
                  <a:ahLst/>
                  <a:cxnLst>
                    <a:cxn ang="0">
                      <a:pos x="connsiteX0" y="connsiteY0"/>
                    </a:cxn>
                    <a:cxn ang="0">
                      <a:pos x="connsiteX1" y="connsiteY1"/>
                    </a:cxn>
                    <a:cxn ang="0">
                      <a:pos x="connsiteX2" y="connsiteY2"/>
                    </a:cxn>
                  </a:cxnLst>
                  <a:rect l="l" t="t" r="r" b="b"/>
                  <a:pathLst>
                    <a:path w="121953" h="119019">
                      <a:moveTo>
                        <a:pt x="121953" y="0"/>
                      </a:moveTo>
                      <a:lnTo>
                        <a:pt x="82841" y="119019"/>
                      </a:lnTo>
                      <a:lnTo>
                        <a:pt x="0" y="25013"/>
                      </a:lnTo>
                    </a:path>
                  </a:pathLst>
                </a:custGeom>
                <a:noFill/>
                <a:ln w="15875" cap="rnd">
                  <a:solidFill>
                    <a:schemeClr val="accent1"/>
                  </a:solidFill>
                  <a:prstDash val="solid"/>
                  <a:round/>
                </a:ln>
              </p:spPr>
              <p:txBody>
                <a:bodyPr rtlCol="0" anchor="ctr"/>
                <a:lstStyle/>
                <a:p>
                  <a:endParaRPr lang="en-IN"/>
                </a:p>
              </p:txBody>
            </p:sp>
            <p:sp>
              <p:nvSpPr>
                <p:cNvPr id="124" name="Freeform: Shape 123">
                  <a:extLst>
                    <a:ext uri="{FF2B5EF4-FFF2-40B4-BE49-F238E27FC236}">
                      <a16:creationId xmlns:a16="http://schemas.microsoft.com/office/drawing/2014/main" id="{79B92F3C-43CA-6F5D-6ED9-5FB02D03905B}"/>
                    </a:ext>
                  </a:extLst>
                </p:cNvPr>
                <p:cNvSpPr/>
                <p:nvPr/>
              </p:nvSpPr>
              <p:spPr>
                <a:xfrm>
                  <a:off x="7083865" y="3167199"/>
                  <a:ext cx="639503" cy="640970"/>
                </a:xfrm>
                <a:custGeom>
                  <a:avLst/>
                  <a:gdLst>
                    <a:gd name="connsiteX0" fmla="*/ 575879 w 639503"/>
                    <a:gd name="connsiteY0" fmla="*/ 514294 h 640970"/>
                    <a:gd name="connsiteX1" fmla="*/ 540846 w 639503"/>
                    <a:gd name="connsiteY1" fmla="*/ 553228 h 640970"/>
                    <a:gd name="connsiteX2" fmla="*/ 320557 w 639503"/>
                    <a:gd name="connsiteY2" fmla="*/ 640971 h 640970"/>
                    <a:gd name="connsiteX3" fmla="*/ 0 w 639503"/>
                    <a:gd name="connsiteY3" fmla="*/ 320450 h 640970"/>
                    <a:gd name="connsiteX4" fmla="*/ 320557 w 639503"/>
                    <a:gd name="connsiteY4" fmla="*/ 0 h 640970"/>
                    <a:gd name="connsiteX5" fmla="*/ 639503 w 639503"/>
                    <a:gd name="connsiteY5" fmla="*/ 288530 h 640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9503" h="640970">
                      <a:moveTo>
                        <a:pt x="575879" y="514294"/>
                      </a:moveTo>
                      <a:cubicBezTo>
                        <a:pt x="565358" y="528178"/>
                        <a:pt x="553549" y="541311"/>
                        <a:pt x="540846" y="553228"/>
                      </a:cubicBezTo>
                      <a:cubicBezTo>
                        <a:pt x="481122" y="609839"/>
                        <a:pt x="402897" y="640971"/>
                        <a:pt x="320557" y="640971"/>
                      </a:cubicBezTo>
                      <a:cubicBezTo>
                        <a:pt x="143782" y="640971"/>
                        <a:pt x="0" y="497189"/>
                        <a:pt x="0" y="320450"/>
                      </a:cubicBezTo>
                      <a:cubicBezTo>
                        <a:pt x="0" y="143746"/>
                        <a:pt x="143782" y="0"/>
                        <a:pt x="320557" y="0"/>
                      </a:cubicBezTo>
                      <a:cubicBezTo>
                        <a:pt x="486525" y="0"/>
                        <a:pt x="623436" y="126784"/>
                        <a:pt x="639503" y="288530"/>
                      </a:cubicBezTo>
                    </a:path>
                  </a:pathLst>
                </a:custGeom>
                <a:noFill/>
                <a:ln w="15875" cap="rnd">
                  <a:solidFill>
                    <a:schemeClr val="accent1"/>
                  </a:solidFill>
                  <a:prstDash val="solid"/>
                  <a:round/>
                </a:ln>
              </p:spPr>
              <p:txBody>
                <a:bodyPr rtlCol="0" anchor="ctr"/>
                <a:lstStyle/>
                <a:p>
                  <a:endParaRPr lang="en-IN"/>
                </a:p>
              </p:txBody>
            </p:sp>
          </p:grpSp>
        </p:grpSp>
        <p:grpSp>
          <p:nvGrpSpPr>
            <p:cNvPr id="2051" name="Group 2050">
              <a:extLst>
                <a:ext uri="{FF2B5EF4-FFF2-40B4-BE49-F238E27FC236}">
                  <a16:creationId xmlns:a16="http://schemas.microsoft.com/office/drawing/2014/main" id="{BDB4B0ED-95BE-3F14-A2FF-417DA7957B84}"/>
                </a:ext>
              </a:extLst>
            </p:cNvPr>
            <p:cNvGrpSpPr/>
            <p:nvPr/>
          </p:nvGrpSpPr>
          <p:grpSpPr>
            <a:xfrm>
              <a:off x="1593515" y="3401024"/>
              <a:ext cx="340514" cy="350050"/>
              <a:chOff x="-1096728" y="3817012"/>
              <a:chExt cx="733988" cy="754543"/>
            </a:xfrm>
          </p:grpSpPr>
          <p:sp>
            <p:nvSpPr>
              <p:cNvPr id="2049" name="Freeform: Shape 2048">
                <a:extLst>
                  <a:ext uri="{FF2B5EF4-FFF2-40B4-BE49-F238E27FC236}">
                    <a16:creationId xmlns:a16="http://schemas.microsoft.com/office/drawing/2014/main" id="{7548C68B-EB85-26D9-10EE-5287F3EA819E}"/>
                  </a:ext>
                </a:extLst>
              </p:cNvPr>
              <p:cNvSpPr/>
              <p:nvPr/>
            </p:nvSpPr>
            <p:spPr>
              <a:xfrm>
                <a:off x="-1096728" y="4080321"/>
                <a:ext cx="437427" cy="227890"/>
              </a:xfrm>
              <a:custGeom>
                <a:avLst/>
                <a:gdLst>
                  <a:gd name="connsiteX0" fmla="*/ 0 w 437427"/>
                  <a:gd name="connsiteY0" fmla="*/ 111101 h 227890"/>
                  <a:gd name="connsiteX1" fmla="*/ 437427 w 437427"/>
                  <a:gd name="connsiteY1" fmla="*/ 111270 h 227890"/>
                  <a:gd name="connsiteX2" fmla="*/ 320807 w 437427"/>
                  <a:gd name="connsiteY2" fmla="*/ 227890 h 227890"/>
                  <a:gd name="connsiteX3" fmla="*/ 437427 w 437427"/>
                  <a:gd name="connsiteY3" fmla="*/ 111270 h 227890"/>
                  <a:gd name="connsiteX4" fmla="*/ 321891 w 437427"/>
                  <a:gd name="connsiteY4" fmla="*/ 0 h 227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427" h="227890">
                    <a:moveTo>
                      <a:pt x="0" y="111101"/>
                    </a:moveTo>
                    <a:lnTo>
                      <a:pt x="437427" y="111270"/>
                    </a:lnTo>
                    <a:lnTo>
                      <a:pt x="320807" y="227890"/>
                    </a:lnTo>
                    <a:lnTo>
                      <a:pt x="437427" y="111270"/>
                    </a:lnTo>
                    <a:lnTo>
                      <a:pt x="321891" y="0"/>
                    </a:lnTo>
                  </a:path>
                </a:pathLst>
              </a:custGeom>
              <a:noFill/>
              <a:ln w="15875" cap="rnd">
                <a:solidFill>
                  <a:schemeClr val="accent2"/>
                </a:solidFill>
                <a:prstDash val="solid"/>
                <a:round/>
              </a:ln>
            </p:spPr>
            <p:txBody>
              <a:bodyPr rtlCol="0" anchor="ctr"/>
              <a:lstStyle/>
              <a:p>
                <a:endParaRPr lang="en-IN"/>
              </a:p>
            </p:txBody>
          </p:sp>
          <p:sp>
            <p:nvSpPr>
              <p:cNvPr id="2050" name="Freeform: Shape 2049">
                <a:extLst>
                  <a:ext uri="{FF2B5EF4-FFF2-40B4-BE49-F238E27FC236}">
                    <a16:creationId xmlns:a16="http://schemas.microsoft.com/office/drawing/2014/main" id="{885C4848-1888-2570-6B3E-26EB5E368B08}"/>
                  </a:ext>
                </a:extLst>
              </p:cNvPr>
              <p:cNvSpPr/>
              <p:nvPr/>
            </p:nvSpPr>
            <p:spPr>
              <a:xfrm>
                <a:off x="-897452" y="3817012"/>
                <a:ext cx="534712" cy="754543"/>
              </a:xfrm>
              <a:custGeom>
                <a:avLst/>
                <a:gdLst>
                  <a:gd name="connsiteX0" fmla="*/ 0 w 534712"/>
                  <a:gd name="connsiteY0" fmla="*/ 212381 h 754543"/>
                  <a:gd name="connsiteX1" fmla="*/ 0 w 534712"/>
                  <a:gd name="connsiteY1" fmla="*/ 86822 h 754543"/>
                  <a:gd name="connsiteX2" fmla="*/ 86822 w 534712"/>
                  <a:gd name="connsiteY2" fmla="*/ 0 h 754543"/>
                  <a:gd name="connsiteX3" fmla="*/ 447890 w 534712"/>
                  <a:gd name="connsiteY3" fmla="*/ 0 h 754543"/>
                  <a:gd name="connsiteX4" fmla="*/ 534712 w 534712"/>
                  <a:gd name="connsiteY4" fmla="*/ 86822 h 754543"/>
                  <a:gd name="connsiteX5" fmla="*/ 534712 w 534712"/>
                  <a:gd name="connsiteY5" fmla="*/ 667721 h 754543"/>
                  <a:gd name="connsiteX6" fmla="*/ 447890 w 534712"/>
                  <a:gd name="connsiteY6" fmla="*/ 754543 h 754543"/>
                  <a:gd name="connsiteX7" fmla="*/ 86822 w 534712"/>
                  <a:gd name="connsiteY7" fmla="*/ 754543 h 754543"/>
                  <a:gd name="connsiteX8" fmla="*/ 0 w 534712"/>
                  <a:gd name="connsiteY8" fmla="*/ 667721 h 754543"/>
                  <a:gd name="connsiteX9" fmla="*/ 0 w 534712"/>
                  <a:gd name="connsiteY9" fmla="*/ 537015 h 754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4712" h="754543">
                    <a:moveTo>
                      <a:pt x="0" y="212381"/>
                    </a:moveTo>
                    <a:lnTo>
                      <a:pt x="0" y="86822"/>
                    </a:lnTo>
                    <a:cubicBezTo>
                      <a:pt x="0" y="38873"/>
                      <a:pt x="38873" y="0"/>
                      <a:pt x="86822" y="0"/>
                    </a:cubicBezTo>
                    <a:lnTo>
                      <a:pt x="447890" y="0"/>
                    </a:lnTo>
                    <a:cubicBezTo>
                      <a:pt x="495839" y="0"/>
                      <a:pt x="534712" y="38873"/>
                      <a:pt x="534712" y="86822"/>
                    </a:cubicBezTo>
                    <a:lnTo>
                      <a:pt x="534712" y="667721"/>
                    </a:lnTo>
                    <a:cubicBezTo>
                      <a:pt x="534712" y="715670"/>
                      <a:pt x="495839" y="754543"/>
                      <a:pt x="447890" y="754543"/>
                    </a:cubicBezTo>
                    <a:lnTo>
                      <a:pt x="86822" y="754543"/>
                    </a:lnTo>
                    <a:cubicBezTo>
                      <a:pt x="38873" y="754543"/>
                      <a:pt x="0" y="715670"/>
                      <a:pt x="0" y="667721"/>
                    </a:cubicBezTo>
                    <a:lnTo>
                      <a:pt x="0" y="537015"/>
                    </a:lnTo>
                  </a:path>
                </a:pathLst>
              </a:custGeom>
              <a:noFill/>
              <a:ln w="15875" cap="rnd">
                <a:solidFill>
                  <a:schemeClr val="accent2"/>
                </a:solidFill>
                <a:prstDash val="solid"/>
                <a:round/>
              </a:ln>
            </p:spPr>
            <p:txBody>
              <a:bodyPr rtlCol="0" anchor="ctr"/>
              <a:lstStyle/>
              <a:p>
                <a:endParaRPr lang="en-IN"/>
              </a:p>
            </p:txBody>
          </p:sp>
        </p:grpSp>
        <p:grpSp>
          <p:nvGrpSpPr>
            <p:cNvPr id="2057" name="Group 2056">
              <a:extLst>
                <a:ext uri="{FF2B5EF4-FFF2-40B4-BE49-F238E27FC236}">
                  <a16:creationId xmlns:a16="http://schemas.microsoft.com/office/drawing/2014/main" id="{9C50CCF1-6C4C-836A-F6CB-269CBE9AA7CA}"/>
                </a:ext>
              </a:extLst>
            </p:cNvPr>
            <p:cNvGrpSpPr/>
            <p:nvPr/>
          </p:nvGrpSpPr>
          <p:grpSpPr>
            <a:xfrm>
              <a:off x="10095406" y="3414713"/>
              <a:ext cx="322250" cy="322672"/>
              <a:chOff x="8886508" y="2884448"/>
              <a:chExt cx="507777" cy="508444"/>
            </a:xfrm>
          </p:grpSpPr>
          <p:sp>
            <p:nvSpPr>
              <p:cNvPr id="2055" name="Freeform: Shape 2054">
                <a:extLst>
                  <a:ext uri="{FF2B5EF4-FFF2-40B4-BE49-F238E27FC236}">
                    <a16:creationId xmlns:a16="http://schemas.microsoft.com/office/drawing/2014/main" id="{47140E2C-BBFD-A547-3A05-6B31C6DB3FEF}"/>
                  </a:ext>
                </a:extLst>
              </p:cNvPr>
              <p:cNvSpPr/>
              <p:nvPr/>
            </p:nvSpPr>
            <p:spPr>
              <a:xfrm>
                <a:off x="9099487" y="3061899"/>
                <a:ext cx="294798" cy="153638"/>
              </a:xfrm>
              <a:custGeom>
                <a:avLst/>
                <a:gdLst>
                  <a:gd name="connsiteX0" fmla="*/ 0 w 294798"/>
                  <a:gd name="connsiteY0" fmla="*/ 74867 h 153638"/>
                  <a:gd name="connsiteX1" fmla="*/ 294799 w 294798"/>
                  <a:gd name="connsiteY1" fmla="*/ 74962 h 153638"/>
                  <a:gd name="connsiteX2" fmla="*/ 216218 w 294798"/>
                  <a:gd name="connsiteY2" fmla="*/ 153638 h 153638"/>
                  <a:gd name="connsiteX3" fmla="*/ 294799 w 294798"/>
                  <a:gd name="connsiteY3" fmla="*/ 74962 h 153638"/>
                  <a:gd name="connsiteX4" fmla="*/ 216884 w 294798"/>
                  <a:gd name="connsiteY4" fmla="*/ 0 h 153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798" h="153638">
                    <a:moveTo>
                      <a:pt x="0" y="74867"/>
                    </a:moveTo>
                    <a:lnTo>
                      <a:pt x="294799" y="74962"/>
                    </a:lnTo>
                    <a:lnTo>
                      <a:pt x="216218" y="153638"/>
                    </a:lnTo>
                    <a:lnTo>
                      <a:pt x="294799" y="74962"/>
                    </a:lnTo>
                    <a:lnTo>
                      <a:pt x="216884" y="0"/>
                    </a:lnTo>
                  </a:path>
                </a:pathLst>
              </a:custGeom>
              <a:noFill/>
              <a:ln w="15875" cap="rnd">
                <a:solidFill>
                  <a:schemeClr val="accent2"/>
                </a:solidFill>
                <a:prstDash val="solid"/>
                <a:round/>
              </a:ln>
            </p:spPr>
            <p:txBody>
              <a:bodyPr rtlCol="0" anchor="ctr"/>
              <a:lstStyle/>
              <a:p>
                <a:endParaRPr lang="en-IN"/>
              </a:p>
            </p:txBody>
          </p:sp>
          <p:sp>
            <p:nvSpPr>
              <p:cNvPr id="2056" name="Freeform: Shape 2055">
                <a:extLst>
                  <a:ext uri="{FF2B5EF4-FFF2-40B4-BE49-F238E27FC236}">
                    <a16:creationId xmlns:a16="http://schemas.microsoft.com/office/drawing/2014/main" id="{3E7985F5-8FEF-3E26-19B2-F0B8C08F20D7}"/>
                  </a:ext>
                </a:extLst>
              </p:cNvPr>
              <p:cNvSpPr/>
              <p:nvPr/>
            </p:nvSpPr>
            <p:spPr>
              <a:xfrm>
                <a:off x="8886508" y="2884448"/>
                <a:ext cx="360330" cy="508444"/>
              </a:xfrm>
              <a:custGeom>
                <a:avLst/>
                <a:gdLst>
                  <a:gd name="connsiteX0" fmla="*/ 360331 w 360330"/>
                  <a:gd name="connsiteY0" fmla="*/ 143161 h 508444"/>
                  <a:gd name="connsiteX1" fmla="*/ 360331 w 360330"/>
                  <a:gd name="connsiteY1" fmla="*/ 58484 h 508444"/>
                  <a:gd name="connsiteX2" fmla="*/ 301847 w 360330"/>
                  <a:gd name="connsiteY2" fmla="*/ 0 h 508444"/>
                  <a:gd name="connsiteX3" fmla="*/ 58484 w 360330"/>
                  <a:gd name="connsiteY3" fmla="*/ 0 h 508444"/>
                  <a:gd name="connsiteX4" fmla="*/ 0 w 360330"/>
                  <a:gd name="connsiteY4" fmla="*/ 58484 h 508444"/>
                  <a:gd name="connsiteX5" fmla="*/ 0 w 360330"/>
                  <a:gd name="connsiteY5" fmla="*/ 449961 h 508444"/>
                  <a:gd name="connsiteX6" fmla="*/ 58484 w 360330"/>
                  <a:gd name="connsiteY6" fmla="*/ 508445 h 508444"/>
                  <a:gd name="connsiteX7" fmla="*/ 301847 w 360330"/>
                  <a:gd name="connsiteY7" fmla="*/ 508445 h 508444"/>
                  <a:gd name="connsiteX8" fmla="*/ 360331 w 360330"/>
                  <a:gd name="connsiteY8" fmla="*/ 449961 h 508444"/>
                  <a:gd name="connsiteX9" fmla="*/ 360331 w 360330"/>
                  <a:gd name="connsiteY9" fmla="*/ 361855 h 5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330" h="508444">
                    <a:moveTo>
                      <a:pt x="360331" y="143161"/>
                    </a:moveTo>
                    <a:lnTo>
                      <a:pt x="360331" y="58484"/>
                    </a:lnTo>
                    <a:cubicBezTo>
                      <a:pt x="360331" y="26194"/>
                      <a:pt x="334137" y="0"/>
                      <a:pt x="301847" y="0"/>
                    </a:cubicBezTo>
                    <a:lnTo>
                      <a:pt x="58484" y="0"/>
                    </a:lnTo>
                    <a:cubicBezTo>
                      <a:pt x="26194" y="0"/>
                      <a:pt x="0" y="26194"/>
                      <a:pt x="0" y="58484"/>
                    </a:cubicBezTo>
                    <a:lnTo>
                      <a:pt x="0" y="449961"/>
                    </a:lnTo>
                    <a:cubicBezTo>
                      <a:pt x="0" y="482251"/>
                      <a:pt x="26194" y="508445"/>
                      <a:pt x="58484" y="508445"/>
                    </a:cubicBezTo>
                    <a:lnTo>
                      <a:pt x="301847" y="508445"/>
                    </a:lnTo>
                    <a:cubicBezTo>
                      <a:pt x="334137" y="508445"/>
                      <a:pt x="360331" y="482251"/>
                      <a:pt x="360331" y="449961"/>
                    </a:cubicBezTo>
                    <a:lnTo>
                      <a:pt x="360331" y="361855"/>
                    </a:lnTo>
                  </a:path>
                </a:pathLst>
              </a:custGeom>
              <a:noFill/>
              <a:ln w="15875" cap="rnd">
                <a:solidFill>
                  <a:schemeClr val="accent2"/>
                </a:solidFill>
                <a:prstDash val="solid"/>
                <a:round/>
              </a:ln>
            </p:spPr>
            <p:txBody>
              <a:bodyPr rtlCol="0" anchor="ctr"/>
              <a:lstStyle/>
              <a:p>
                <a:endParaRPr lang="en-IN"/>
              </a:p>
            </p:txBody>
          </p:sp>
        </p:grpSp>
        <p:grpSp>
          <p:nvGrpSpPr>
            <p:cNvPr id="2190" name="Group 2189">
              <a:extLst>
                <a:ext uri="{FF2B5EF4-FFF2-40B4-BE49-F238E27FC236}">
                  <a16:creationId xmlns:a16="http://schemas.microsoft.com/office/drawing/2014/main" id="{BAEBFC49-DC85-582E-B35A-867FF4F6AD73}"/>
                </a:ext>
              </a:extLst>
            </p:cNvPr>
            <p:cNvGrpSpPr/>
            <p:nvPr/>
          </p:nvGrpSpPr>
          <p:grpSpPr>
            <a:xfrm>
              <a:off x="4988293" y="3383756"/>
              <a:ext cx="352786" cy="384586"/>
              <a:chOff x="6030859" y="3068325"/>
              <a:chExt cx="569659" cy="621010"/>
            </a:xfrm>
          </p:grpSpPr>
          <p:grpSp>
            <p:nvGrpSpPr>
              <p:cNvPr id="2186" name="Graphic 2058">
                <a:extLst>
                  <a:ext uri="{FF2B5EF4-FFF2-40B4-BE49-F238E27FC236}">
                    <a16:creationId xmlns:a16="http://schemas.microsoft.com/office/drawing/2014/main" id="{BA8E0638-BAD7-9D53-B919-6C0C0871D2D1}"/>
                  </a:ext>
                </a:extLst>
              </p:cNvPr>
              <p:cNvGrpSpPr/>
              <p:nvPr/>
            </p:nvGrpSpPr>
            <p:grpSpPr>
              <a:xfrm>
                <a:off x="6030859" y="3068325"/>
                <a:ext cx="569659" cy="621010"/>
                <a:chOff x="6030859" y="3068325"/>
                <a:chExt cx="569659" cy="621010"/>
              </a:xfrm>
              <a:noFill/>
            </p:grpSpPr>
            <p:sp>
              <p:nvSpPr>
                <p:cNvPr id="2187" name="Freeform: Shape 2186">
                  <a:extLst>
                    <a:ext uri="{FF2B5EF4-FFF2-40B4-BE49-F238E27FC236}">
                      <a16:creationId xmlns:a16="http://schemas.microsoft.com/office/drawing/2014/main" id="{AD456452-7735-4A4E-FAB2-B7518CCC66BB}"/>
                    </a:ext>
                  </a:extLst>
                </p:cNvPr>
                <p:cNvSpPr/>
                <p:nvPr/>
              </p:nvSpPr>
              <p:spPr>
                <a:xfrm>
                  <a:off x="6238294" y="3314246"/>
                  <a:ext cx="362224" cy="375089"/>
                </a:xfrm>
                <a:custGeom>
                  <a:avLst/>
                  <a:gdLst>
                    <a:gd name="connsiteX0" fmla="*/ 253395 w 362224"/>
                    <a:gd name="connsiteY0" fmla="*/ 104996 h 375089"/>
                    <a:gd name="connsiteX1" fmla="*/ 238251 w 362224"/>
                    <a:gd name="connsiteY1" fmla="*/ 128904 h 375089"/>
                    <a:gd name="connsiteX2" fmla="*/ 237393 w 362224"/>
                    <a:gd name="connsiteY2" fmla="*/ 129094 h 375089"/>
                    <a:gd name="connsiteX3" fmla="*/ 233488 w 362224"/>
                    <a:gd name="connsiteY3" fmla="*/ 121569 h 375089"/>
                    <a:gd name="connsiteX4" fmla="*/ 195007 w 362224"/>
                    <a:gd name="connsiteY4" fmla="*/ 109282 h 375089"/>
                    <a:gd name="connsiteX5" fmla="*/ 181863 w 362224"/>
                    <a:gd name="connsiteY5" fmla="*/ 140524 h 375089"/>
                    <a:gd name="connsiteX6" fmla="*/ 179386 w 362224"/>
                    <a:gd name="connsiteY6" fmla="*/ 141191 h 375089"/>
                    <a:gd name="connsiteX7" fmla="*/ 169671 w 362224"/>
                    <a:gd name="connsiteY7" fmla="*/ 122331 h 375089"/>
                    <a:gd name="connsiteX8" fmla="*/ 131190 w 362224"/>
                    <a:gd name="connsiteY8" fmla="*/ 110044 h 375089"/>
                    <a:gd name="connsiteX9" fmla="*/ 117569 w 362224"/>
                    <a:gd name="connsiteY9" fmla="*/ 125760 h 375089"/>
                    <a:gd name="connsiteX10" fmla="*/ 110997 w 362224"/>
                    <a:gd name="connsiteY10" fmla="*/ 126141 h 375089"/>
                    <a:gd name="connsiteX11" fmla="*/ 53942 w 362224"/>
                    <a:gd name="connsiteY11" fmla="*/ 15461 h 375089"/>
                    <a:gd name="connsiteX12" fmla="*/ 15461 w 362224"/>
                    <a:gd name="connsiteY12" fmla="*/ 3174 h 375089"/>
                    <a:gd name="connsiteX13" fmla="*/ 3174 w 362224"/>
                    <a:gd name="connsiteY13" fmla="*/ 41655 h 375089"/>
                    <a:gd name="connsiteX14" fmla="*/ 113473 w 362224"/>
                    <a:gd name="connsiteY14" fmla="*/ 255777 h 375089"/>
                    <a:gd name="connsiteX15" fmla="*/ 104615 w 362224"/>
                    <a:gd name="connsiteY15" fmla="*/ 264730 h 375089"/>
                    <a:gd name="connsiteX16" fmla="*/ 94995 w 362224"/>
                    <a:gd name="connsiteY16" fmla="*/ 259872 h 375089"/>
                    <a:gd name="connsiteX17" fmla="*/ 56990 w 362224"/>
                    <a:gd name="connsiteY17" fmla="*/ 272064 h 375089"/>
                    <a:gd name="connsiteX18" fmla="*/ 69182 w 362224"/>
                    <a:gd name="connsiteY18" fmla="*/ 310069 h 375089"/>
                    <a:gd name="connsiteX19" fmla="*/ 188054 w 362224"/>
                    <a:gd name="connsiteY19" fmla="*/ 371124 h 375089"/>
                    <a:gd name="connsiteX20" fmla="*/ 192054 w 362224"/>
                    <a:gd name="connsiteY20" fmla="*/ 372744 h 375089"/>
                    <a:gd name="connsiteX21" fmla="*/ 195198 w 362224"/>
                    <a:gd name="connsiteY21" fmla="*/ 373791 h 375089"/>
                    <a:gd name="connsiteX22" fmla="*/ 230345 w 362224"/>
                    <a:gd name="connsiteY22" fmla="*/ 369410 h 375089"/>
                    <a:gd name="connsiteX23" fmla="*/ 334072 w 362224"/>
                    <a:gd name="connsiteY23" fmla="*/ 315975 h 375089"/>
                    <a:gd name="connsiteX24" fmla="*/ 356456 w 362224"/>
                    <a:gd name="connsiteY24" fmla="*/ 245966 h 375089"/>
                    <a:gd name="connsiteX25" fmla="*/ 290352 w 362224"/>
                    <a:gd name="connsiteY25" fmla="*/ 117664 h 375089"/>
                    <a:gd name="connsiteX26" fmla="*/ 253300 w 362224"/>
                    <a:gd name="connsiteY26" fmla="*/ 105091 h 3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2224" h="375089">
                      <a:moveTo>
                        <a:pt x="253395" y="104996"/>
                      </a:moveTo>
                      <a:cubicBezTo>
                        <a:pt x="243966" y="109854"/>
                        <a:pt x="238727" y="119093"/>
                        <a:pt x="238251" y="128904"/>
                      </a:cubicBezTo>
                      <a:cubicBezTo>
                        <a:pt x="238251" y="129380"/>
                        <a:pt x="237584" y="129570"/>
                        <a:pt x="237393" y="129094"/>
                      </a:cubicBezTo>
                      <a:lnTo>
                        <a:pt x="233488" y="121569"/>
                      </a:lnTo>
                      <a:cubicBezTo>
                        <a:pt x="226440" y="107853"/>
                        <a:pt x="209199" y="101948"/>
                        <a:pt x="195007" y="109282"/>
                      </a:cubicBezTo>
                      <a:cubicBezTo>
                        <a:pt x="183387" y="115283"/>
                        <a:pt x="180815" y="127475"/>
                        <a:pt x="181863" y="140524"/>
                      </a:cubicBezTo>
                      <a:cubicBezTo>
                        <a:pt x="181958" y="141953"/>
                        <a:pt x="180053" y="142524"/>
                        <a:pt x="179386" y="141191"/>
                      </a:cubicBezTo>
                      <a:lnTo>
                        <a:pt x="169671" y="122331"/>
                      </a:lnTo>
                      <a:cubicBezTo>
                        <a:pt x="162622" y="108615"/>
                        <a:pt x="145382" y="102710"/>
                        <a:pt x="131190" y="110044"/>
                      </a:cubicBezTo>
                      <a:cubicBezTo>
                        <a:pt x="124427" y="113473"/>
                        <a:pt x="119855" y="119188"/>
                        <a:pt x="117569" y="125760"/>
                      </a:cubicBezTo>
                      <a:cubicBezTo>
                        <a:pt x="116521" y="128713"/>
                        <a:pt x="112425" y="128999"/>
                        <a:pt x="110997" y="126141"/>
                      </a:cubicBezTo>
                      <a:lnTo>
                        <a:pt x="53942" y="15461"/>
                      </a:lnTo>
                      <a:cubicBezTo>
                        <a:pt x="46893" y="1745"/>
                        <a:pt x="29653" y="-4161"/>
                        <a:pt x="15461" y="3174"/>
                      </a:cubicBezTo>
                      <a:cubicBezTo>
                        <a:pt x="1745" y="10222"/>
                        <a:pt x="-4161" y="27462"/>
                        <a:pt x="3174" y="41655"/>
                      </a:cubicBezTo>
                      <a:lnTo>
                        <a:pt x="113473" y="255777"/>
                      </a:lnTo>
                      <a:cubicBezTo>
                        <a:pt x="116426" y="261492"/>
                        <a:pt x="110330" y="267588"/>
                        <a:pt x="104615" y="264730"/>
                      </a:cubicBezTo>
                      <a:lnTo>
                        <a:pt x="94995" y="259872"/>
                      </a:lnTo>
                      <a:cubicBezTo>
                        <a:pt x="81279" y="252729"/>
                        <a:pt x="64134" y="258348"/>
                        <a:pt x="56990" y="272064"/>
                      </a:cubicBezTo>
                      <a:cubicBezTo>
                        <a:pt x="49846" y="285780"/>
                        <a:pt x="55466" y="302925"/>
                        <a:pt x="69182" y="310069"/>
                      </a:cubicBezTo>
                      <a:lnTo>
                        <a:pt x="188054" y="371124"/>
                      </a:lnTo>
                      <a:cubicBezTo>
                        <a:pt x="188911" y="371696"/>
                        <a:pt x="192054" y="372744"/>
                        <a:pt x="192054" y="372744"/>
                      </a:cubicBezTo>
                      <a:cubicBezTo>
                        <a:pt x="192054" y="372744"/>
                        <a:pt x="194340" y="373125"/>
                        <a:pt x="195198" y="373791"/>
                      </a:cubicBezTo>
                      <a:cubicBezTo>
                        <a:pt x="206532" y="376363"/>
                        <a:pt x="219105" y="375220"/>
                        <a:pt x="230345" y="369410"/>
                      </a:cubicBezTo>
                      <a:lnTo>
                        <a:pt x="334072" y="315975"/>
                      </a:lnTo>
                      <a:cubicBezTo>
                        <a:pt x="359504" y="302830"/>
                        <a:pt x="369600" y="271398"/>
                        <a:pt x="356456" y="245966"/>
                      </a:cubicBezTo>
                      <a:lnTo>
                        <a:pt x="290352" y="117664"/>
                      </a:lnTo>
                      <a:cubicBezTo>
                        <a:pt x="284066" y="103472"/>
                        <a:pt x="267111" y="98043"/>
                        <a:pt x="253300" y="105091"/>
                      </a:cubicBezTo>
                      <a:close/>
                    </a:path>
                  </a:pathLst>
                </a:custGeom>
                <a:noFill/>
                <a:ln w="15875" cap="rnd">
                  <a:solidFill>
                    <a:schemeClr val="accent2"/>
                  </a:solidFill>
                  <a:prstDash val="solid"/>
                  <a:round/>
                </a:ln>
              </p:spPr>
              <p:txBody>
                <a:bodyPr rtlCol="0" anchor="ctr"/>
                <a:lstStyle/>
                <a:p>
                  <a:endParaRPr lang="en-IN"/>
                </a:p>
              </p:txBody>
            </p:sp>
            <p:sp>
              <p:nvSpPr>
                <p:cNvPr id="2188" name="Freeform: Shape 2187">
                  <a:extLst>
                    <a:ext uri="{FF2B5EF4-FFF2-40B4-BE49-F238E27FC236}">
                      <a16:creationId xmlns:a16="http://schemas.microsoft.com/office/drawing/2014/main" id="{E5C11D75-0843-51C0-99B4-B09833040D41}"/>
                    </a:ext>
                  </a:extLst>
                </p:cNvPr>
                <p:cNvSpPr/>
                <p:nvPr/>
              </p:nvSpPr>
              <p:spPr>
                <a:xfrm>
                  <a:off x="6030859" y="3068325"/>
                  <a:ext cx="359473" cy="358060"/>
                </a:xfrm>
                <a:custGeom>
                  <a:avLst/>
                  <a:gdLst>
                    <a:gd name="connsiteX0" fmla="*/ 333386 w 359473"/>
                    <a:gd name="connsiteY0" fmla="*/ 271764 h 358060"/>
                    <a:gd name="connsiteX1" fmla="*/ 339673 w 359473"/>
                    <a:gd name="connsiteY1" fmla="*/ 97266 h 358060"/>
                    <a:gd name="connsiteX2" fmla="*/ 98119 w 359473"/>
                    <a:gd name="connsiteY2" fmla="*/ 19923 h 358060"/>
                    <a:gd name="connsiteX3" fmla="*/ 19918 w 359473"/>
                    <a:gd name="connsiteY3" fmla="*/ 261953 h 358060"/>
                    <a:gd name="connsiteX4" fmla="*/ 167937 w 359473"/>
                    <a:gd name="connsiteY4" fmla="*/ 358061 h 358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473" h="358060">
                      <a:moveTo>
                        <a:pt x="333386" y="271764"/>
                      </a:moveTo>
                      <a:cubicBezTo>
                        <a:pt x="364438" y="220520"/>
                        <a:pt x="369295" y="154797"/>
                        <a:pt x="339673" y="97266"/>
                      </a:cubicBezTo>
                      <a:cubicBezTo>
                        <a:pt x="294334" y="9255"/>
                        <a:pt x="186225" y="-25416"/>
                        <a:pt x="98119" y="19923"/>
                      </a:cubicBezTo>
                      <a:cubicBezTo>
                        <a:pt x="9155" y="65834"/>
                        <a:pt x="-25421" y="173942"/>
                        <a:pt x="19918" y="261953"/>
                      </a:cubicBezTo>
                      <a:cubicBezTo>
                        <a:pt x="50017" y="320342"/>
                        <a:pt x="107263" y="354155"/>
                        <a:pt x="167937" y="358061"/>
                      </a:cubicBezTo>
                    </a:path>
                  </a:pathLst>
                </a:custGeom>
                <a:noFill/>
                <a:ln w="15875" cap="rnd">
                  <a:solidFill>
                    <a:schemeClr val="accent2"/>
                  </a:solidFill>
                  <a:prstDash val="solid"/>
                  <a:round/>
                </a:ln>
              </p:spPr>
              <p:txBody>
                <a:bodyPr rtlCol="0" anchor="ctr"/>
                <a:lstStyle/>
                <a:p>
                  <a:endParaRPr lang="en-IN"/>
                </a:p>
              </p:txBody>
            </p:sp>
          </p:grpSp>
          <p:sp>
            <p:nvSpPr>
              <p:cNvPr id="2189" name="Freeform: Shape 2188">
                <a:extLst>
                  <a:ext uri="{FF2B5EF4-FFF2-40B4-BE49-F238E27FC236}">
                    <a16:creationId xmlns:a16="http://schemas.microsoft.com/office/drawing/2014/main" id="{4C83E078-53FE-CD88-F8CC-4F8732F9EB82}"/>
                  </a:ext>
                </a:extLst>
              </p:cNvPr>
              <p:cNvSpPr/>
              <p:nvPr/>
            </p:nvSpPr>
            <p:spPr>
              <a:xfrm>
                <a:off x="6118214" y="3153209"/>
                <a:ext cx="178117" cy="170402"/>
              </a:xfrm>
              <a:custGeom>
                <a:avLst/>
                <a:gdLst>
                  <a:gd name="connsiteX0" fmla="*/ 52864 w 178117"/>
                  <a:gd name="connsiteY0" fmla="*/ 170402 h 170402"/>
                  <a:gd name="connsiteX1" fmla="*/ 0 w 178117"/>
                  <a:gd name="connsiteY1" fmla="*/ 89059 h 170402"/>
                  <a:gd name="connsiteX2" fmla="*/ 89059 w 178117"/>
                  <a:gd name="connsiteY2" fmla="*/ 0 h 170402"/>
                  <a:gd name="connsiteX3" fmla="*/ 178118 w 178117"/>
                  <a:gd name="connsiteY3" fmla="*/ 89059 h 170402"/>
                </a:gdLst>
                <a:ahLst/>
                <a:cxnLst>
                  <a:cxn ang="0">
                    <a:pos x="connsiteX0" y="connsiteY0"/>
                  </a:cxn>
                  <a:cxn ang="0">
                    <a:pos x="connsiteX1" y="connsiteY1"/>
                  </a:cxn>
                  <a:cxn ang="0">
                    <a:pos x="connsiteX2" y="connsiteY2"/>
                  </a:cxn>
                  <a:cxn ang="0">
                    <a:pos x="connsiteX3" y="connsiteY3"/>
                  </a:cxn>
                </a:cxnLst>
                <a:rect l="l" t="t" r="r" b="b"/>
                <a:pathLst>
                  <a:path w="178117" h="170402">
                    <a:moveTo>
                      <a:pt x="52864" y="170402"/>
                    </a:moveTo>
                    <a:cubicBezTo>
                      <a:pt x="21717" y="156496"/>
                      <a:pt x="0" y="125349"/>
                      <a:pt x="0" y="89059"/>
                    </a:cubicBezTo>
                    <a:cubicBezTo>
                      <a:pt x="0" y="39910"/>
                      <a:pt x="39910" y="0"/>
                      <a:pt x="89059" y="0"/>
                    </a:cubicBezTo>
                    <a:cubicBezTo>
                      <a:pt x="138208" y="0"/>
                      <a:pt x="178118" y="39910"/>
                      <a:pt x="178118" y="89059"/>
                    </a:cubicBezTo>
                  </a:path>
                </a:pathLst>
              </a:custGeom>
              <a:noFill/>
              <a:ln w="15875" cap="rnd">
                <a:solidFill>
                  <a:schemeClr val="accent2"/>
                </a:solidFill>
                <a:prstDash val="solid"/>
                <a:round/>
              </a:ln>
            </p:spPr>
            <p:txBody>
              <a:bodyPr rtlCol="0" anchor="ctr"/>
              <a:lstStyle/>
              <a:p>
                <a:endParaRPr lang="en-IN"/>
              </a:p>
            </p:txBody>
          </p:sp>
        </p:grpSp>
        <p:sp>
          <p:nvSpPr>
            <p:cNvPr id="26" name="Rectangle 25">
              <a:extLst>
                <a:ext uri="{FF2B5EF4-FFF2-40B4-BE49-F238E27FC236}">
                  <a16:creationId xmlns:a16="http://schemas.microsoft.com/office/drawing/2014/main" id="{FDA263F9-DDF8-A272-7C97-C6AE9253143B}"/>
                </a:ext>
              </a:extLst>
            </p:cNvPr>
            <p:cNvSpPr/>
            <p:nvPr/>
          </p:nvSpPr>
          <p:spPr>
            <a:xfrm>
              <a:off x="7061200" y="5176161"/>
              <a:ext cx="1797046" cy="71003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4000" rIns="54000" rtlCol="0" anchor="ctr"/>
            <a:lstStyle/>
            <a:p>
              <a:r>
                <a:rPr lang="en-IN" sz="1200" dirty="0">
                  <a:solidFill>
                    <a:schemeClr val="tx1"/>
                  </a:solidFill>
                </a:rPr>
                <a:t>Leadership sign-off</a:t>
              </a:r>
            </a:p>
          </p:txBody>
        </p:sp>
        <p:sp>
          <p:nvSpPr>
            <p:cNvPr id="28" name="Rectangle 27">
              <a:extLst>
                <a:ext uri="{FF2B5EF4-FFF2-40B4-BE49-F238E27FC236}">
                  <a16:creationId xmlns:a16="http://schemas.microsoft.com/office/drawing/2014/main" id="{DBE20FD7-4668-CFAB-5E49-12E8BE65A1F8}"/>
                </a:ext>
              </a:extLst>
            </p:cNvPr>
            <p:cNvSpPr/>
            <p:nvPr/>
          </p:nvSpPr>
          <p:spPr>
            <a:xfrm>
              <a:off x="7061200" y="5971624"/>
              <a:ext cx="1797046" cy="71003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4000" rtlCol="0" anchor="ctr"/>
            <a:lstStyle/>
            <a:p>
              <a:r>
                <a:rPr lang="en-IN" sz="1200" dirty="0">
                  <a:solidFill>
                    <a:schemeClr val="tx1"/>
                  </a:solidFill>
                </a:rPr>
                <a:t>Ownership assignments</a:t>
              </a:r>
            </a:p>
          </p:txBody>
        </p:sp>
        <p:sp>
          <p:nvSpPr>
            <p:cNvPr id="4" name="TextBox 3">
              <a:extLst>
                <a:ext uri="{FF2B5EF4-FFF2-40B4-BE49-F238E27FC236}">
                  <a16:creationId xmlns:a16="http://schemas.microsoft.com/office/drawing/2014/main" id="{31F8C84F-3248-73C7-2C8C-11C8141E72C1}"/>
                </a:ext>
              </a:extLst>
            </p:cNvPr>
            <p:cNvSpPr txBox="1"/>
            <p:nvPr/>
          </p:nvSpPr>
          <p:spPr>
            <a:xfrm>
              <a:off x="7061201" y="6783778"/>
              <a:ext cx="1797046" cy="369332"/>
            </a:xfrm>
            <a:prstGeom prst="rect">
              <a:avLst/>
            </a:prstGeom>
            <a:noFill/>
          </p:spPr>
          <p:txBody>
            <a:bodyPr wrap="square" lIns="0" tIns="0" rIns="0" bIns="0" rtlCol="0" anchor="ctr">
              <a:spAutoFit/>
            </a:bodyPr>
            <a:lstStyle/>
            <a:p>
              <a:r>
                <a:rPr lang="en-US" sz="1200" i="1" dirty="0"/>
                <a:t>Focus on what you can act on</a:t>
              </a:r>
            </a:p>
          </p:txBody>
        </p:sp>
        <p:grpSp>
          <p:nvGrpSpPr>
            <p:cNvPr id="97" name="Group 96">
              <a:extLst>
                <a:ext uri="{FF2B5EF4-FFF2-40B4-BE49-F238E27FC236}">
                  <a16:creationId xmlns:a16="http://schemas.microsoft.com/office/drawing/2014/main" id="{B58A7550-1F31-2864-880D-9B4D72064238}"/>
                </a:ext>
              </a:extLst>
            </p:cNvPr>
            <p:cNvGrpSpPr/>
            <p:nvPr/>
          </p:nvGrpSpPr>
          <p:grpSpPr>
            <a:xfrm>
              <a:off x="7153237" y="4483642"/>
              <a:ext cx="505364" cy="504148"/>
              <a:chOff x="7153237" y="4483642"/>
              <a:chExt cx="505364" cy="504148"/>
            </a:xfrm>
          </p:grpSpPr>
          <p:sp>
            <p:nvSpPr>
              <p:cNvPr id="43" name="Oval 42">
                <a:extLst>
                  <a:ext uri="{FF2B5EF4-FFF2-40B4-BE49-F238E27FC236}">
                    <a16:creationId xmlns:a16="http://schemas.microsoft.com/office/drawing/2014/main" id="{2A95AB4C-E172-AF41-593A-CE49698DB348}"/>
                  </a:ext>
                </a:extLst>
              </p:cNvPr>
              <p:cNvSpPr/>
              <p:nvPr/>
            </p:nvSpPr>
            <p:spPr>
              <a:xfrm>
                <a:off x="7153237" y="4483642"/>
                <a:ext cx="505364" cy="5041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25" name="Graphic 20">
                <a:extLst>
                  <a:ext uri="{FF2B5EF4-FFF2-40B4-BE49-F238E27FC236}">
                    <a16:creationId xmlns:a16="http://schemas.microsoft.com/office/drawing/2014/main" id="{69F1BC68-5C34-22EC-1B8A-783F4A748C12}"/>
                  </a:ext>
                </a:extLst>
              </p:cNvPr>
              <p:cNvGrpSpPr/>
              <p:nvPr/>
            </p:nvGrpSpPr>
            <p:grpSpPr>
              <a:xfrm>
                <a:off x="7287383" y="4588486"/>
                <a:ext cx="265649" cy="294460"/>
                <a:chOff x="4917463" y="8275379"/>
                <a:chExt cx="589311" cy="653224"/>
              </a:xfrm>
              <a:noFill/>
            </p:grpSpPr>
            <p:grpSp>
              <p:nvGrpSpPr>
                <p:cNvPr id="30" name="Graphic 20">
                  <a:extLst>
                    <a:ext uri="{FF2B5EF4-FFF2-40B4-BE49-F238E27FC236}">
                      <a16:creationId xmlns:a16="http://schemas.microsoft.com/office/drawing/2014/main" id="{48028DE4-0359-F130-F195-C925FA7EE6A6}"/>
                    </a:ext>
                  </a:extLst>
                </p:cNvPr>
                <p:cNvGrpSpPr/>
                <p:nvPr/>
              </p:nvGrpSpPr>
              <p:grpSpPr>
                <a:xfrm>
                  <a:off x="4917463" y="8275379"/>
                  <a:ext cx="464057" cy="631126"/>
                  <a:chOff x="4917463" y="8275379"/>
                  <a:chExt cx="464057" cy="631126"/>
                </a:xfrm>
                <a:noFill/>
              </p:grpSpPr>
              <p:grpSp>
                <p:nvGrpSpPr>
                  <p:cNvPr id="31" name="Graphic 20">
                    <a:extLst>
                      <a:ext uri="{FF2B5EF4-FFF2-40B4-BE49-F238E27FC236}">
                        <a16:creationId xmlns:a16="http://schemas.microsoft.com/office/drawing/2014/main" id="{6CE9FD83-499C-78EC-2D63-C42B30A0F566}"/>
                      </a:ext>
                    </a:extLst>
                  </p:cNvPr>
                  <p:cNvGrpSpPr/>
                  <p:nvPr/>
                </p:nvGrpSpPr>
                <p:grpSpPr>
                  <a:xfrm>
                    <a:off x="5000997" y="8489215"/>
                    <a:ext cx="296894" cy="264985"/>
                    <a:chOff x="5000997" y="8489215"/>
                    <a:chExt cx="296894" cy="264985"/>
                  </a:xfrm>
                  <a:noFill/>
                </p:grpSpPr>
                <p:grpSp>
                  <p:nvGrpSpPr>
                    <p:cNvPr id="32" name="Graphic 20">
                      <a:extLst>
                        <a:ext uri="{FF2B5EF4-FFF2-40B4-BE49-F238E27FC236}">
                          <a16:creationId xmlns:a16="http://schemas.microsoft.com/office/drawing/2014/main" id="{B3A7053E-77C1-CDC1-86DC-D06B6BE4A990}"/>
                        </a:ext>
                      </a:extLst>
                    </p:cNvPr>
                    <p:cNvGrpSpPr/>
                    <p:nvPr/>
                  </p:nvGrpSpPr>
                  <p:grpSpPr>
                    <a:xfrm>
                      <a:off x="5000997" y="8489215"/>
                      <a:ext cx="296894" cy="36576"/>
                      <a:chOff x="5000997" y="8489215"/>
                      <a:chExt cx="296894" cy="36576"/>
                    </a:xfrm>
                    <a:noFill/>
                  </p:grpSpPr>
                  <p:sp>
                    <p:nvSpPr>
                      <p:cNvPr id="34" name="Freeform: Shape 33">
                        <a:extLst>
                          <a:ext uri="{FF2B5EF4-FFF2-40B4-BE49-F238E27FC236}">
                            <a16:creationId xmlns:a16="http://schemas.microsoft.com/office/drawing/2014/main" id="{32DAA896-9061-B74C-E64F-10EDD055FCF8}"/>
                          </a:ext>
                        </a:extLst>
                      </p:cNvPr>
                      <p:cNvSpPr/>
                      <p:nvPr/>
                    </p:nvSpPr>
                    <p:spPr>
                      <a:xfrm>
                        <a:off x="5085960" y="8511409"/>
                        <a:ext cx="211931" cy="9525"/>
                      </a:xfrm>
                      <a:custGeom>
                        <a:avLst/>
                        <a:gdLst>
                          <a:gd name="connsiteX0" fmla="*/ 0 w 211931"/>
                          <a:gd name="connsiteY0" fmla="*/ 0 h 9525"/>
                          <a:gd name="connsiteX1" fmla="*/ 211931 w 211931"/>
                          <a:gd name="connsiteY1" fmla="*/ 0 h 9525"/>
                        </a:gdLst>
                        <a:ahLst/>
                        <a:cxnLst>
                          <a:cxn ang="0">
                            <a:pos x="connsiteX0" y="connsiteY0"/>
                          </a:cxn>
                          <a:cxn ang="0">
                            <a:pos x="connsiteX1" y="connsiteY1"/>
                          </a:cxn>
                        </a:cxnLst>
                        <a:rect l="l" t="t" r="r" b="b"/>
                        <a:pathLst>
                          <a:path w="211931" h="9525">
                            <a:moveTo>
                              <a:pt x="0" y="0"/>
                            </a:moveTo>
                            <a:lnTo>
                              <a:pt x="211931" y="0"/>
                            </a:lnTo>
                          </a:path>
                        </a:pathLst>
                      </a:custGeom>
                      <a:ln w="12700" cap="rnd">
                        <a:solidFill>
                          <a:schemeClr val="accent2"/>
                        </a:solidFill>
                        <a:prstDash val="solid"/>
                        <a:miter/>
                      </a:ln>
                    </p:spPr>
                    <p:txBody>
                      <a:bodyPr rtlCol="0" anchor="ctr"/>
                      <a:lstStyle/>
                      <a:p>
                        <a:endParaRPr lang="en-IN"/>
                      </a:p>
                    </p:txBody>
                  </p:sp>
                  <p:sp>
                    <p:nvSpPr>
                      <p:cNvPr id="40" name="Freeform: Shape 39">
                        <a:extLst>
                          <a:ext uri="{FF2B5EF4-FFF2-40B4-BE49-F238E27FC236}">
                            <a16:creationId xmlns:a16="http://schemas.microsoft.com/office/drawing/2014/main" id="{75AEC2EF-BEE2-2E2D-4CF5-BE5801188DD4}"/>
                          </a:ext>
                        </a:extLst>
                      </p:cNvPr>
                      <p:cNvSpPr/>
                      <p:nvPr/>
                    </p:nvSpPr>
                    <p:spPr>
                      <a:xfrm>
                        <a:off x="5000997" y="8489215"/>
                        <a:ext cx="59721" cy="36576"/>
                      </a:xfrm>
                      <a:custGeom>
                        <a:avLst/>
                        <a:gdLst>
                          <a:gd name="connsiteX0" fmla="*/ 0 w 59721"/>
                          <a:gd name="connsiteY0" fmla="*/ 15335 h 36576"/>
                          <a:gd name="connsiteX1" fmla="*/ 23908 w 59721"/>
                          <a:gd name="connsiteY1" fmla="*/ 36576 h 36576"/>
                          <a:gd name="connsiteX2" fmla="*/ 59722 w 59721"/>
                          <a:gd name="connsiteY2" fmla="*/ 0 h 36576"/>
                        </a:gdLst>
                        <a:ahLst/>
                        <a:cxnLst>
                          <a:cxn ang="0">
                            <a:pos x="connsiteX0" y="connsiteY0"/>
                          </a:cxn>
                          <a:cxn ang="0">
                            <a:pos x="connsiteX1" y="connsiteY1"/>
                          </a:cxn>
                          <a:cxn ang="0">
                            <a:pos x="connsiteX2" y="connsiteY2"/>
                          </a:cxn>
                        </a:cxnLst>
                        <a:rect l="l" t="t" r="r" b="b"/>
                        <a:pathLst>
                          <a:path w="59721" h="36576">
                            <a:moveTo>
                              <a:pt x="0" y="15335"/>
                            </a:moveTo>
                            <a:lnTo>
                              <a:pt x="23908" y="36576"/>
                            </a:lnTo>
                            <a:lnTo>
                              <a:pt x="59722" y="0"/>
                            </a:lnTo>
                          </a:path>
                        </a:pathLst>
                      </a:custGeom>
                      <a:noFill/>
                      <a:ln w="12700" cap="rnd">
                        <a:solidFill>
                          <a:schemeClr val="accent2"/>
                        </a:solidFill>
                        <a:prstDash val="solid"/>
                        <a:miter/>
                      </a:ln>
                    </p:spPr>
                    <p:txBody>
                      <a:bodyPr rtlCol="0" anchor="ctr"/>
                      <a:lstStyle/>
                      <a:p>
                        <a:endParaRPr lang="en-IN"/>
                      </a:p>
                    </p:txBody>
                  </p:sp>
                </p:grpSp>
                <p:grpSp>
                  <p:nvGrpSpPr>
                    <p:cNvPr id="41" name="Graphic 20">
                      <a:extLst>
                        <a:ext uri="{FF2B5EF4-FFF2-40B4-BE49-F238E27FC236}">
                          <a16:creationId xmlns:a16="http://schemas.microsoft.com/office/drawing/2014/main" id="{E2394A79-D5EC-A1D8-6499-317F33143937}"/>
                        </a:ext>
                      </a:extLst>
                    </p:cNvPr>
                    <p:cNvGrpSpPr/>
                    <p:nvPr/>
                  </p:nvGrpSpPr>
                  <p:grpSpPr>
                    <a:xfrm>
                      <a:off x="5000997" y="8565415"/>
                      <a:ext cx="296894" cy="36480"/>
                      <a:chOff x="5000997" y="8565415"/>
                      <a:chExt cx="296894" cy="36480"/>
                    </a:xfrm>
                    <a:noFill/>
                  </p:grpSpPr>
                  <p:sp>
                    <p:nvSpPr>
                      <p:cNvPr id="44" name="Freeform: Shape 43">
                        <a:extLst>
                          <a:ext uri="{FF2B5EF4-FFF2-40B4-BE49-F238E27FC236}">
                            <a16:creationId xmlns:a16="http://schemas.microsoft.com/office/drawing/2014/main" id="{8DEB766A-4942-086E-E5CA-52760D1BC8DC}"/>
                          </a:ext>
                        </a:extLst>
                      </p:cNvPr>
                      <p:cNvSpPr/>
                      <p:nvPr/>
                    </p:nvSpPr>
                    <p:spPr>
                      <a:xfrm>
                        <a:off x="5085960" y="8587609"/>
                        <a:ext cx="211931" cy="9525"/>
                      </a:xfrm>
                      <a:custGeom>
                        <a:avLst/>
                        <a:gdLst>
                          <a:gd name="connsiteX0" fmla="*/ 0 w 211931"/>
                          <a:gd name="connsiteY0" fmla="*/ 0 h 9525"/>
                          <a:gd name="connsiteX1" fmla="*/ 211931 w 211931"/>
                          <a:gd name="connsiteY1" fmla="*/ 0 h 9525"/>
                        </a:gdLst>
                        <a:ahLst/>
                        <a:cxnLst>
                          <a:cxn ang="0">
                            <a:pos x="connsiteX0" y="connsiteY0"/>
                          </a:cxn>
                          <a:cxn ang="0">
                            <a:pos x="connsiteX1" y="connsiteY1"/>
                          </a:cxn>
                        </a:cxnLst>
                        <a:rect l="l" t="t" r="r" b="b"/>
                        <a:pathLst>
                          <a:path w="211931" h="9525">
                            <a:moveTo>
                              <a:pt x="0" y="0"/>
                            </a:moveTo>
                            <a:lnTo>
                              <a:pt x="211931" y="0"/>
                            </a:lnTo>
                          </a:path>
                        </a:pathLst>
                      </a:custGeom>
                      <a:ln w="12700" cap="rnd">
                        <a:solidFill>
                          <a:schemeClr val="accent2"/>
                        </a:solidFill>
                        <a:prstDash val="solid"/>
                        <a:miter/>
                      </a:ln>
                    </p:spPr>
                    <p:txBody>
                      <a:bodyPr rtlCol="0" anchor="ctr"/>
                      <a:lstStyle/>
                      <a:p>
                        <a:endParaRPr lang="en-IN"/>
                      </a:p>
                    </p:txBody>
                  </p:sp>
                  <p:sp>
                    <p:nvSpPr>
                      <p:cNvPr id="45" name="Freeform: Shape 44">
                        <a:extLst>
                          <a:ext uri="{FF2B5EF4-FFF2-40B4-BE49-F238E27FC236}">
                            <a16:creationId xmlns:a16="http://schemas.microsoft.com/office/drawing/2014/main" id="{7AD59FA9-6DAE-C449-7DDB-1E7A9BA79E90}"/>
                          </a:ext>
                        </a:extLst>
                      </p:cNvPr>
                      <p:cNvSpPr/>
                      <p:nvPr/>
                    </p:nvSpPr>
                    <p:spPr>
                      <a:xfrm>
                        <a:off x="5000997" y="8565415"/>
                        <a:ext cx="59721" cy="36480"/>
                      </a:xfrm>
                      <a:custGeom>
                        <a:avLst/>
                        <a:gdLst>
                          <a:gd name="connsiteX0" fmla="*/ 0 w 59721"/>
                          <a:gd name="connsiteY0" fmla="*/ 15335 h 36480"/>
                          <a:gd name="connsiteX1" fmla="*/ 23908 w 59721"/>
                          <a:gd name="connsiteY1" fmla="*/ 36481 h 36480"/>
                          <a:gd name="connsiteX2" fmla="*/ 59722 w 59721"/>
                          <a:gd name="connsiteY2" fmla="*/ 0 h 36480"/>
                        </a:gdLst>
                        <a:ahLst/>
                        <a:cxnLst>
                          <a:cxn ang="0">
                            <a:pos x="connsiteX0" y="connsiteY0"/>
                          </a:cxn>
                          <a:cxn ang="0">
                            <a:pos x="connsiteX1" y="connsiteY1"/>
                          </a:cxn>
                          <a:cxn ang="0">
                            <a:pos x="connsiteX2" y="connsiteY2"/>
                          </a:cxn>
                        </a:cxnLst>
                        <a:rect l="l" t="t" r="r" b="b"/>
                        <a:pathLst>
                          <a:path w="59721" h="36480">
                            <a:moveTo>
                              <a:pt x="0" y="15335"/>
                            </a:moveTo>
                            <a:lnTo>
                              <a:pt x="23908" y="36481"/>
                            </a:lnTo>
                            <a:lnTo>
                              <a:pt x="59722" y="0"/>
                            </a:lnTo>
                          </a:path>
                        </a:pathLst>
                      </a:custGeom>
                      <a:noFill/>
                      <a:ln w="12700" cap="rnd">
                        <a:solidFill>
                          <a:schemeClr val="accent2"/>
                        </a:solidFill>
                        <a:prstDash val="solid"/>
                        <a:miter/>
                      </a:ln>
                    </p:spPr>
                    <p:txBody>
                      <a:bodyPr rtlCol="0" anchor="ctr"/>
                      <a:lstStyle/>
                      <a:p>
                        <a:endParaRPr lang="en-IN"/>
                      </a:p>
                    </p:txBody>
                  </p:sp>
                </p:grpSp>
                <p:grpSp>
                  <p:nvGrpSpPr>
                    <p:cNvPr id="46" name="Graphic 20">
                      <a:extLst>
                        <a:ext uri="{FF2B5EF4-FFF2-40B4-BE49-F238E27FC236}">
                          <a16:creationId xmlns:a16="http://schemas.microsoft.com/office/drawing/2014/main" id="{909CD80B-F790-7CCA-C71F-869EECEBE4EE}"/>
                        </a:ext>
                      </a:extLst>
                    </p:cNvPr>
                    <p:cNvGrpSpPr/>
                    <p:nvPr/>
                  </p:nvGrpSpPr>
                  <p:grpSpPr>
                    <a:xfrm>
                      <a:off x="5000997" y="8641520"/>
                      <a:ext cx="296894" cy="36576"/>
                      <a:chOff x="5000997" y="8641520"/>
                      <a:chExt cx="296894" cy="36576"/>
                    </a:xfrm>
                    <a:noFill/>
                  </p:grpSpPr>
                  <p:sp>
                    <p:nvSpPr>
                      <p:cNvPr id="47" name="Freeform: Shape 46">
                        <a:extLst>
                          <a:ext uri="{FF2B5EF4-FFF2-40B4-BE49-F238E27FC236}">
                            <a16:creationId xmlns:a16="http://schemas.microsoft.com/office/drawing/2014/main" id="{943F83E7-66B5-55D4-1D83-25DFA071DB97}"/>
                          </a:ext>
                        </a:extLst>
                      </p:cNvPr>
                      <p:cNvSpPr/>
                      <p:nvPr/>
                    </p:nvSpPr>
                    <p:spPr>
                      <a:xfrm>
                        <a:off x="5085960" y="8663713"/>
                        <a:ext cx="211931" cy="9525"/>
                      </a:xfrm>
                      <a:custGeom>
                        <a:avLst/>
                        <a:gdLst>
                          <a:gd name="connsiteX0" fmla="*/ 0 w 211931"/>
                          <a:gd name="connsiteY0" fmla="*/ 0 h 9525"/>
                          <a:gd name="connsiteX1" fmla="*/ 211931 w 211931"/>
                          <a:gd name="connsiteY1" fmla="*/ 0 h 9525"/>
                        </a:gdLst>
                        <a:ahLst/>
                        <a:cxnLst>
                          <a:cxn ang="0">
                            <a:pos x="connsiteX0" y="connsiteY0"/>
                          </a:cxn>
                          <a:cxn ang="0">
                            <a:pos x="connsiteX1" y="connsiteY1"/>
                          </a:cxn>
                        </a:cxnLst>
                        <a:rect l="l" t="t" r="r" b="b"/>
                        <a:pathLst>
                          <a:path w="211931" h="9525">
                            <a:moveTo>
                              <a:pt x="0" y="0"/>
                            </a:moveTo>
                            <a:lnTo>
                              <a:pt x="211931" y="0"/>
                            </a:lnTo>
                          </a:path>
                        </a:pathLst>
                      </a:custGeom>
                      <a:ln w="12700" cap="rnd">
                        <a:solidFill>
                          <a:schemeClr val="accent2"/>
                        </a:solidFill>
                        <a:prstDash val="solid"/>
                        <a:miter/>
                      </a:ln>
                    </p:spPr>
                    <p:txBody>
                      <a:bodyPr rtlCol="0" anchor="ctr"/>
                      <a:lstStyle/>
                      <a:p>
                        <a:endParaRPr lang="en-IN"/>
                      </a:p>
                    </p:txBody>
                  </p:sp>
                  <p:sp>
                    <p:nvSpPr>
                      <p:cNvPr id="48" name="Freeform: Shape 47">
                        <a:extLst>
                          <a:ext uri="{FF2B5EF4-FFF2-40B4-BE49-F238E27FC236}">
                            <a16:creationId xmlns:a16="http://schemas.microsoft.com/office/drawing/2014/main" id="{EE973E8D-83AF-F406-606F-A046FFC30468}"/>
                          </a:ext>
                        </a:extLst>
                      </p:cNvPr>
                      <p:cNvSpPr/>
                      <p:nvPr/>
                    </p:nvSpPr>
                    <p:spPr>
                      <a:xfrm>
                        <a:off x="5000997" y="8641520"/>
                        <a:ext cx="59721" cy="36576"/>
                      </a:xfrm>
                      <a:custGeom>
                        <a:avLst/>
                        <a:gdLst>
                          <a:gd name="connsiteX0" fmla="*/ 0 w 59721"/>
                          <a:gd name="connsiteY0" fmla="*/ 15335 h 36576"/>
                          <a:gd name="connsiteX1" fmla="*/ 23908 w 59721"/>
                          <a:gd name="connsiteY1" fmla="*/ 36576 h 36576"/>
                          <a:gd name="connsiteX2" fmla="*/ 59722 w 59721"/>
                          <a:gd name="connsiteY2" fmla="*/ 0 h 36576"/>
                        </a:gdLst>
                        <a:ahLst/>
                        <a:cxnLst>
                          <a:cxn ang="0">
                            <a:pos x="connsiteX0" y="connsiteY0"/>
                          </a:cxn>
                          <a:cxn ang="0">
                            <a:pos x="connsiteX1" y="connsiteY1"/>
                          </a:cxn>
                          <a:cxn ang="0">
                            <a:pos x="connsiteX2" y="connsiteY2"/>
                          </a:cxn>
                        </a:cxnLst>
                        <a:rect l="l" t="t" r="r" b="b"/>
                        <a:pathLst>
                          <a:path w="59721" h="36576">
                            <a:moveTo>
                              <a:pt x="0" y="15335"/>
                            </a:moveTo>
                            <a:lnTo>
                              <a:pt x="23908" y="36576"/>
                            </a:lnTo>
                            <a:lnTo>
                              <a:pt x="59722" y="0"/>
                            </a:lnTo>
                          </a:path>
                        </a:pathLst>
                      </a:custGeom>
                      <a:noFill/>
                      <a:ln w="12700" cap="rnd">
                        <a:solidFill>
                          <a:schemeClr val="accent2"/>
                        </a:solidFill>
                        <a:prstDash val="solid"/>
                        <a:miter/>
                      </a:ln>
                    </p:spPr>
                    <p:txBody>
                      <a:bodyPr rtlCol="0" anchor="ctr"/>
                      <a:lstStyle/>
                      <a:p>
                        <a:endParaRPr lang="en-IN"/>
                      </a:p>
                    </p:txBody>
                  </p:sp>
                </p:grpSp>
                <p:grpSp>
                  <p:nvGrpSpPr>
                    <p:cNvPr id="49" name="Graphic 20">
                      <a:extLst>
                        <a:ext uri="{FF2B5EF4-FFF2-40B4-BE49-F238E27FC236}">
                          <a16:creationId xmlns:a16="http://schemas.microsoft.com/office/drawing/2014/main" id="{19446658-C7A0-4EF4-F4D3-45A94F6AEF97}"/>
                        </a:ext>
                      </a:extLst>
                    </p:cNvPr>
                    <p:cNvGrpSpPr/>
                    <p:nvPr/>
                  </p:nvGrpSpPr>
                  <p:grpSpPr>
                    <a:xfrm>
                      <a:off x="5000997" y="8717720"/>
                      <a:ext cx="225266" cy="36480"/>
                      <a:chOff x="5000997" y="8717720"/>
                      <a:chExt cx="225266" cy="36480"/>
                    </a:xfrm>
                    <a:noFill/>
                  </p:grpSpPr>
                  <p:sp>
                    <p:nvSpPr>
                      <p:cNvPr id="50" name="Freeform: Shape 49">
                        <a:extLst>
                          <a:ext uri="{FF2B5EF4-FFF2-40B4-BE49-F238E27FC236}">
                            <a16:creationId xmlns:a16="http://schemas.microsoft.com/office/drawing/2014/main" id="{CDA5F511-BF33-585B-A80F-6DF785E39E3C}"/>
                          </a:ext>
                        </a:extLst>
                      </p:cNvPr>
                      <p:cNvSpPr/>
                      <p:nvPr/>
                    </p:nvSpPr>
                    <p:spPr>
                      <a:xfrm>
                        <a:off x="5085960" y="8739913"/>
                        <a:ext cx="140303" cy="9525"/>
                      </a:xfrm>
                      <a:custGeom>
                        <a:avLst/>
                        <a:gdLst>
                          <a:gd name="connsiteX0" fmla="*/ 0 w 140303"/>
                          <a:gd name="connsiteY0" fmla="*/ 0 h 9525"/>
                          <a:gd name="connsiteX1" fmla="*/ 140303 w 140303"/>
                          <a:gd name="connsiteY1" fmla="*/ 0 h 9525"/>
                        </a:gdLst>
                        <a:ahLst/>
                        <a:cxnLst>
                          <a:cxn ang="0">
                            <a:pos x="connsiteX0" y="connsiteY0"/>
                          </a:cxn>
                          <a:cxn ang="0">
                            <a:pos x="connsiteX1" y="connsiteY1"/>
                          </a:cxn>
                        </a:cxnLst>
                        <a:rect l="l" t="t" r="r" b="b"/>
                        <a:pathLst>
                          <a:path w="140303" h="9525">
                            <a:moveTo>
                              <a:pt x="0" y="0"/>
                            </a:moveTo>
                            <a:lnTo>
                              <a:pt x="140303" y="0"/>
                            </a:lnTo>
                          </a:path>
                        </a:pathLst>
                      </a:custGeom>
                      <a:ln w="12700" cap="rnd">
                        <a:solidFill>
                          <a:schemeClr val="accent2"/>
                        </a:solidFill>
                        <a:prstDash val="solid"/>
                        <a:miter/>
                      </a:ln>
                    </p:spPr>
                    <p:txBody>
                      <a:bodyPr rtlCol="0" anchor="ctr"/>
                      <a:lstStyle/>
                      <a:p>
                        <a:endParaRPr lang="en-IN"/>
                      </a:p>
                    </p:txBody>
                  </p:sp>
                  <p:sp>
                    <p:nvSpPr>
                      <p:cNvPr id="51" name="Freeform: Shape 50">
                        <a:extLst>
                          <a:ext uri="{FF2B5EF4-FFF2-40B4-BE49-F238E27FC236}">
                            <a16:creationId xmlns:a16="http://schemas.microsoft.com/office/drawing/2014/main" id="{7CCAE90F-197A-9103-D523-0276D82AC897}"/>
                          </a:ext>
                        </a:extLst>
                      </p:cNvPr>
                      <p:cNvSpPr/>
                      <p:nvPr/>
                    </p:nvSpPr>
                    <p:spPr>
                      <a:xfrm>
                        <a:off x="5000997" y="8717720"/>
                        <a:ext cx="59721" cy="36480"/>
                      </a:xfrm>
                      <a:custGeom>
                        <a:avLst/>
                        <a:gdLst>
                          <a:gd name="connsiteX0" fmla="*/ 0 w 59721"/>
                          <a:gd name="connsiteY0" fmla="*/ 15335 h 36480"/>
                          <a:gd name="connsiteX1" fmla="*/ 23908 w 59721"/>
                          <a:gd name="connsiteY1" fmla="*/ 36481 h 36480"/>
                          <a:gd name="connsiteX2" fmla="*/ 59722 w 59721"/>
                          <a:gd name="connsiteY2" fmla="*/ 0 h 36480"/>
                        </a:gdLst>
                        <a:ahLst/>
                        <a:cxnLst>
                          <a:cxn ang="0">
                            <a:pos x="connsiteX0" y="connsiteY0"/>
                          </a:cxn>
                          <a:cxn ang="0">
                            <a:pos x="connsiteX1" y="connsiteY1"/>
                          </a:cxn>
                          <a:cxn ang="0">
                            <a:pos x="connsiteX2" y="connsiteY2"/>
                          </a:cxn>
                        </a:cxnLst>
                        <a:rect l="l" t="t" r="r" b="b"/>
                        <a:pathLst>
                          <a:path w="59721" h="36480">
                            <a:moveTo>
                              <a:pt x="0" y="15335"/>
                            </a:moveTo>
                            <a:lnTo>
                              <a:pt x="23908" y="36481"/>
                            </a:lnTo>
                            <a:lnTo>
                              <a:pt x="59722" y="0"/>
                            </a:lnTo>
                          </a:path>
                        </a:pathLst>
                      </a:custGeom>
                      <a:noFill/>
                      <a:ln w="12700" cap="rnd">
                        <a:solidFill>
                          <a:schemeClr val="accent2"/>
                        </a:solidFill>
                        <a:prstDash val="solid"/>
                        <a:miter/>
                      </a:ln>
                    </p:spPr>
                    <p:txBody>
                      <a:bodyPr rtlCol="0" anchor="ctr"/>
                      <a:lstStyle/>
                      <a:p>
                        <a:endParaRPr lang="en-IN"/>
                      </a:p>
                    </p:txBody>
                  </p:sp>
                </p:grpSp>
              </p:grpSp>
              <p:grpSp>
                <p:nvGrpSpPr>
                  <p:cNvPr id="52" name="Graphic 20">
                    <a:extLst>
                      <a:ext uri="{FF2B5EF4-FFF2-40B4-BE49-F238E27FC236}">
                        <a16:creationId xmlns:a16="http://schemas.microsoft.com/office/drawing/2014/main" id="{2E971EDB-BF58-15F8-1928-6ED2D4E561DD}"/>
                      </a:ext>
                    </a:extLst>
                  </p:cNvPr>
                  <p:cNvGrpSpPr/>
                  <p:nvPr/>
                </p:nvGrpSpPr>
                <p:grpSpPr>
                  <a:xfrm>
                    <a:off x="4917463" y="8275379"/>
                    <a:ext cx="464057" cy="631126"/>
                    <a:chOff x="4917463" y="8275379"/>
                    <a:chExt cx="464057" cy="631126"/>
                  </a:xfrm>
                  <a:noFill/>
                </p:grpSpPr>
                <p:sp>
                  <p:nvSpPr>
                    <p:cNvPr id="53" name="Freeform: Shape 52">
                      <a:extLst>
                        <a:ext uri="{FF2B5EF4-FFF2-40B4-BE49-F238E27FC236}">
                          <a16:creationId xmlns:a16="http://schemas.microsoft.com/office/drawing/2014/main" id="{07DBC378-F002-70CE-9F0B-473EC4F5D01E}"/>
                        </a:ext>
                      </a:extLst>
                    </p:cNvPr>
                    <p:cNvSpPr/>
                    <p:nvPr/>
                  </p:nvSpPr>
                  <p:spPr>
                    <a:xfrm>
                      <a:off x="4917463" y="8275379"/>
                      <a:ext cx="464057" cy="631126"/>
                    </a:xfrm>
                    <a:custGeom>
                      <a:avLst/>
                      <a:gdLst>
                        <a:gd name="connsiteX0" fmla="*/ 464058 w 464057"/>
                        <a:gd name="connsiteY0" fmla="*/ 402717 h 631126"/>
                        <a:gd name="connsiteX1" fmla="*/ 464058 w 464057"/>
                        <a:gd name="connsiteY1" fmla="*/ 130493 h 631126"/>
                        <a:gd name="connsiteX2" fmla="*/ 332708 w 464057"/>
                        <a:gd name="connsiteY2" fmla="*/ 0 h 631126"/>
                        <a:gd name="connsiteX3" fmla="*/ 0 w 464057"/>
                        <a:gd name="connsiteY3" fmla="*/ 0 h 631126"/>
                        <a:gd name="connsiteX4" fmla="*/ 0 w 464057"/>
                        <a:gd name="connsiteY4" fmla="*/ 631127 h 631126"/>
                        <a:gd name="connsiteX5" fmla="*/ 392811 w 464057"/>
                        <a:gd name="connsiteY5" fmla="*/ 631127 h 63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057" h="631126">
                          <a:moveTo>
                            <a:pt x="464058" y="402717"/>
                          </a:moveTo>
                          <a:lnTo>
                            <a:pt x="464058" y="130493"/>
                          </a:lnTo>
                          <a:lnTo>
                            <a:pt x="332708" y="0"/>
                          </a:lnTo>
                          <a:lnTo>
                            <a:pt x="0" y="0"/>
                          </a:lnTo>
                          <a:lnTo>
                            <a:pt x="0" y="631127"/>
                          </a:lnTo>
                          <a:lnTo>
                            <a:pt x="392811" y="631127"/>
                          </a:lnTo>
                        </a:path>
                      </a:pathLst>
                    </a:custGeom>
                    <a:noFill/>
                    <a:ln w="12700" cap="flat">
                      <a:solidFill>
                        <a:schemeClr val="accent2"/>
                      </a:solidFill>
                      <a:prstDash val="solid"/>
                      <a:miter/>
                    </a:ln>
                  </p:spPr>
                  <p:txBody>
                    <a:bodyPr rtlCol="0" anchor="ctr"/>
                    <a:lstStyle/>
                    <a:p>
                      <a:endParaRPr lang="en-IN"/>
                    </a:p>
                  </p:txBody>
                </p:sp>
                <p:sp>
                  <p:nvSpPr>
                    <p:cNvPr id="54" name="Freeform: Shape 53">
                      <a:extLst>
                        <a:ext uri="{FF2B5EF4-FFF2-40B4-BE49-F238E27FC236}">
                          <a16:creationId xmlns:a16="http://schemas.microsoft.com/office/drawing/2014/main" id="{BC266887-C74D-3175-DE1A-B6FBB0C20586}"/>
                        </a:ext>
                      </a:extLst>
                    </p:cNvPr>
                    <p:cNvSpPr/>
                    <p:nvPr/>
                  </p:nvSpPr>
                  <p:spPr>
                    <a:xfrm>
                      <a:off x="5250171" y="8275379"/>
                      <a:ext cx="131254" cy="130397"/>
                    </a:xfrm>
                    <a:custGeom>
                      <a:avLst/>
                      <a:gdLst>
                        <a:gd name="connsiteX0" fmla="*/ 0 w 131254"/>
                        <a:gd name="connsiteY0" fmla="*/ 0 h 130397"/>
                        <a:gd name="connsiteX1" fmla="*/ 0 w 131254"/>
                        <a:gd name="connsiteY1" fmla="*/ 102013 h 130397"/>
                        <a:gd name="connsiteX2" fmla="*/ 29051 w 131254"/>
                        <a:gd name="connsiteY2" fmla="*/ 130397 h 130397"/>
                        <a:gd name="connsiteX3" fmla="*/ 131254 w 131254"/>
                        <a:gd name="connsiteY3" fmla="*/ 130397 h 130397"/>
                      </a:gdLst>
                      <a:ahLst/>
                      <a:cxnLst>
                        <a:cxn ang="0">
                          <a:pos x="connsiteX0" y="connsiteY0"/>
                        </a:cxn>
                        <a:cxn ang="0">
                          <a:pos x="connsiteX1" y="connsiteY1"/>
                        </a:cxn>
                        <a:cxn ang="0">
                          <a:pos x="connsiteX2" y="connsiteY2"/>
                        </a:cxn>
                        <a:cxn ang="0">
                          <a:pos x="connsiteX3" y="connsiteY3"/>
                        </a:cxn>
                      </a:cxnLst>
                      <a:rect l="l" t="t" r="r" b="b"/>
                      <a:pathLst>
                        <a:path w="131254" h="130397">
                          <a:moveTo>
                            <a:pt x="0" y="0"/>
                          </a:moveTo>
                          <a:lnTo>
                            <a:pt x="0" y="102013"/>
                          </a:lnTo>
                          <a:cubicBezTo>
                            <a:pt x="0" y="102013"/>
                            <a:pt x="2095" y="125730"/>
                            <a:pt x="29051" y="130397"/>
                          </a:cubicBezTo>
                          <a:cubicBezTo>
                            <a:pt x="69628" y="130397"/>
                            <a:pt x="73438" y="130397"/>
                            <a:pt x="131254" y="130397"/>
                          </a:cubicBezTo>
                        </a:path>
                      </a:pathLst>
                    </a:custGeom>
                    <a:noFill/>
                    <a:ln w="12700" cap="flat">
                      <a:solidFill>
                        <a:schemeClr val="accent2"/>
                      </a:solidFill>
                      <a:prstDash val="solid"/>
                      <a:miter/>
                    </a:ln>
                  </p:spPr>
                  <p:txBody>
                    <a:bodyPr rtlCol="0" anchor="ctr"/>
                    <a:lstStyle/>
                    <a:p>
                      <a:endParaRPr lang="en-IN"/>
                    </a:p>
                  </p:txBody>
                </p:sp>
              </p:grpSp>
            </p:grpSp>
            <p:grpSp>
              <p:nvGrpSpPr>
                <p:cNvPr id="55" name="Graphic 20">
                  <a:extLst>
                    <a:ext uri="{FF2B5EF4-FFF2-40B4-BE49-F238E27FC236}">
                      <a16:creationId xmlns:a16="http://schemas.microsoft.com/office/drawing/2014/main" id="{B31A0BC3-4D62-F86A-7F85-B5DBDB75F3D0}"/>
                    </a:ext>
                  </a:extLst>
                </p:cNvPr>
                <p:cNvGrpSpPr/>
                <p:nvPr/>
              </p:nvGrpSpPr>
              <p:grpSpPr>
                <a:xfrm>
                  <a:off x="5256267" y="8678096"/>
                  <a:ext cx="250507" cy="250507"/>
                  <a:chOff x="5256267" y="8678096"/>
                  <a:chExt cx="250507" cy="250507"/>
                </a:xfrm>
                <a:noFill/>
              </p:grpSpPr>
              <p:sp>
                <p:nvSpPr>
                  <p:cNvPr id="56" name="Freeform: Shape 55">
                    <a:extLst>
                      <a:ext uri="{FF2B5EF4-FFF2-40B4-BE49-F238E27FC236}">
                        <a16:creationId xmlns:a16="http://schemas.microsoft.com/office/drawing/2014/main" id="{795A3E89-3C63-AAD2-E984-4CD71B0D56BF}"/>
                      </a:ext>
                    </a:extLst>
                  </p:cNvPr>
                  <p:cNvSpPr/>
                  <p:nvPr/>
                </p:nvSpPr>
                <p:spPr>
                  <a:xfrm>
                    <a:off x="5256267" y="8678096"/>
                    <a:ext cx="250507" cy="250507"/>
                  </a:xfrm>
                  <a:custGeom>
                    <a:avLst/>
                    <a:gdLst>
                      <a:gd name="connsiteX0" fmla="*/ 250508 w 250507"/>
                      <a:gd name="connsiteY0" fmla="*/ 125254 h 250507"/>
                      <a:gd name="connsiteX1" fmla="*/ 125254 w 250507"/>
                      <a:gd name="connsiteY1" fmla="*/ 250507 h 250507"/>
                      <a:gd name="connsiteX2" fmla="*/ 0 w 250507"/>
                      <a:gd name="connsiteY2" fmla="*/ 125254 h 250507"/>
                      <a:gd name="connsiteX3" fmla="*/ 125254 w 250507"/>
                      <a:gd name="connsiteY3" fmla="*/ 0 h 250507"/>
                      <a:gd name="connsiteX4" fmla="*/ 250508 w 250507"/>
                      <a:gd name="connsiteY4" fmla="*/ 125254 h 250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507" h="250507">
                        <a:moveTo>
                          <a:pt x="250508" y="125254"/>
                        </a:moveTo>
                        <a:cubicBezTo>
                          <a:pt x="250508" y="194429"/>
                          <a:pt x="194429" y="250507"/>
                          <a:pt x="125254" y="250507"/>
                        </a:cubicBezTo>
                        <a:cubicBezTo>
                          <a:pt x="56078" y="250507"/>
                          <a:pt x="0" y="194429"/>
                          <a:pt x="0" y="125254"/>
                        </a:cubicBezTo>
                        <a:cubicBezTo>
                          <a:pt x="0" y="56078"/>
                          <a:pt x="56078" y="0"/>
                          <a:pt x="125254" y="0"/>
                        </a:cubicBezTo>
                        <a:cubicBezTo>
                          <a:pt x="194429" y="0"/>
                          <a:pt x="250508" y="56078"/>
                          <a:pt x="250508" y="125254"/>
                        </a:cubicBezTo>
                        <a:close/>
                      </a:path>
                    </a:pathLst>
                  </a:custGeom>
                  <a:noFill/>
                  <a:ln w="12700" cap="flat">
                    <a:solidFill>
                      <a:schemeClr val="accent2"/>
                    </a:solidFill>
                    <a:prstDash val="solid"/>
                    <a:miter/>
                  </a:ln>
                </p:spPr>
                <p:txBody>
                  <a:bodyPr rtlCol="0" anchor="ctr"/>
                  <a:lstStyle/>
                  <a:p>
                    <a:endParaRPr lang="en-IN"/>
                  </a:p>
                </p:txBody>
              </p:sp>
              <p:sp>
                <p:nvSpPr>
                  <p:cNvPr id="57" name="Freeform: Shape 56">
                    <a:extLst>
                      <a:ext uri="{FF2B5EF4-FFF2-40B4-BE49-F238E27FC236}">
                        <a16:creationId xmlns:a16="http://schemas.microsoft.com/office/drawing/2014/main" id="{259684E0-1AAE-EFCC-DA26-2388CC155C38}"/>
                      </a:ext>
                    </a:extLst>
                  </p:cNvPr>
                  <p:cNvSpPr/>
                  <p:nvPr/>
                </p:nvSpPr>
                <p:spPr>
                  <a:xfrm>
                    <a:off x="5300126" y="8717815"/>
                    <a:ext cx="162981" cy="155668"/>
                  </a:xfrm>
                  <a:custGeom>
                    <a:avLst/>
                    <a:gdLst>
                      <a:gd name="connsiteX0" fmla="*/ 85682 w 162981"/>
                      <a:gd name="connsiteY0" fmla="*/ 3143 h 155668"/>
                      <a:gd name="connsiteX1" fmla="*/ 101874 w 162981"/>
                      <a:gd name="connsiteY1" fmla="*/ 52864 h 155668"/>
                      <a:gd name="connsiteX2" fmla="*/ 106160 w 162981"/>
                      <a:gd name="connsiteY2" fmla="*/ 56007 h 155668"/>
                      <a:gd name="connsiteX3" fmla="*/ 158452 w 162981"/>
                      <a:gd name="connsiteY3" fmla="*/ 56007 h 155668"/>
                      <a:gd name="connsiteX4" fmla="*/ 161120 w 162981"/>
                      <a:gd name="connsiteY4" fmla="*/ 64198 h 155668"/>
                      <a:gd name="connsiteX5" fmla="*/ 118828 w 162981"/>
                      <a:gd name="connsiteY5" fmla="*/ 94964 h 155668"/>
                      <a:gd name="connsiteX6" fmla="*/ 117209 w 162981"/>
                      <a:gd name="connsiteY6" fmla="*/ 100013 h 155668"/>
                      <a:gd name="connsiteX7" fmla="*/ 133402 w 162981"/>
                      <a:gd name="connsiteY7" fmla="*/ 149733 h 155668"/>
                      <a:gd name="connsiteX8" fmla="*/ 126449 w 162981"/>
                      <a:gd name="connsiteY8" fmla="*/ 154781 h 155668"/>
                      <a:gd name="connsiteX9" fmla="*/ 84158 w 162981"/>
                      <a:gd name="connsiteY9" fmla="*/ 124015 h 155668"/>
                      <a:gd name="connsiteX10" fmla="*/ 78824 w 162981"/>
                      <a:gd name="connsiteY10" fmla="*/ 124015 h 155668"/>
                      <a:gd name="connsiteX11" fmla="*/ 36533 w 162981"/>
                      <a:gd name="connsiteY11" fmla="*/ 154781 h 155668"/>
                      <a:gd name="connsiteX12" fmla="*/ 29579 w 162981"/>
                      <a:gd name="connsiteY12" fmla="*/ 149733 h 155668"/>
                      <a:gd name="connsiteX13" fmla="*/ 45772 w 162981"/>
                      <a:gd name="connsiteY13" fmla="*/ 100013 h 155668"/>
                      <a:gd name="connsiteX14" fmla="*/ 44152 w 162981"/>
                      <a:gd name="connsiteY14" fmla="*/ 94964 h 155668"/>
                      <a:gd name="connsiteX15" fmla="*/ 1862 w 162981"/>
                      <a:gd name="connsiteY15" fmla="*/ 64198 h 155668"/>
                      <a:gd name="connsiteX16" fmla="*/ 4528 w 162981"/>
                      <a:gd name="connsiteY16" fmla="*/ 56007 h 155668"/>
                      <a:gd name="connsiteX17" fmla="*/ 56821 w 162981"/>
                      <a:gd name="connsiteY17" fmla="*/ 56007 h 155668"/>
                      <a:gd name="connsiteX18" fmla="*/ 61107 w 162981"/>
                      <a:gd name="connsiteY18" fmla="*/ 52864 h 155668"/>
                      <a:gd name="connsiteX19" fmla="*/ 77299 w 162981"/>
                      <a:gd name="connsiteY19" fmla="*/ 3143 h 155668"/>
                      <a:gd name="connsiteX20" fmla="*/ 85872 w 162981"/>
                      <a:gd name="connsiteY20" fmla="*/ 3143 h 155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981" h="155668">
                        <a:moveTo>
                          <a:pt x="85682" y="3143"/>
                        </a:moveTo>
                        <a:lnTo>
                          <a:pt x="101874" y="52864"/>
                        </a:lnTo>
                        <a:cubicBezTo>
                          <a:pt x="102446" y="54673"/>
                          <a:pt x="104160" y="56007"/>
                          <a:pt x="106160" y="56007"/>
                        </a:cubicBezTo>
                        <a:lnTo>
                          <a:pt x="158452" y="56007"/>
                        </a:lnTo>
                        <a:cubicBezTo>
                          <a:pt x="162834" y="56007"/>
                          <a:pt x="164644" y="61627"/>
                          <a:pt x="161120" y="64198"/>
                        </a:cubicBezTo>
                        <a:lnTo>
                          <a:pt x="118828" y="94964"/>
                        </a:lnTo>
                        <a:cubicBezTo>
                          <a:pt x="117209" y="96107"/>
                          <a:pt x="116543" y="98108"/>
                          <a:pt x="117209" y="100013"/>
                        </a:cubicBezTo>
                        <a:lnTo>
                          <a:pt x="133402" y="149733"/>
                        </a:lnTo>
                        <a:cubicBezTo>
                          <a:pt x="134735" y="153924"/>
                          <a:pt x="129973" y="157353"/>
                          <a:pt x="126449" y="154781"/>
                        </a:cubicBezTo>
                        <a:lnTo>
                          <a:pt x="84158" y="124015"/>
                        </a:lnTo>
                        <a:cubicBezTo>
                          <a:pt x="82538" y="122872"/>
                          <a:pt x="80443" y="122872"/>
                          <a:pt x="78824" y="124015"/>
                        </a:cubicBezTo>
                        <a:lnTo>
                          <a:pt x="36533" y="154781"/>
                        </a:lnTo>
                        <a:cubicBezTo>
                          <a:pt x="33008" y="157353"/>
                          <a:pt x="28246" y="153924"/>
                          <a:pt x="29579" y="149733"/>
                        </a:cubicBezTo>
                        <a:lnTo>
                          <a:pt x="45772" y="100013"/>
                        </a:lnTo>
                        <a:cubicBezTo>
                          <a:pt x="46343" y="98203"/>
                          <a:pt x="45772" y="96107"/>
                          <a:pt x="44152" y="94964"/>
                        </a:cubicBezTo>
                        <a:lnTo>
                          <a:pt x="1862" y="64198"/>
                        </a:lnTo>
                        <a:cubicBezTo>
                          <a:pt x="-1663" y="61627"/>
                          <a:pt x="147" y="56007"/>
                          <a:pt x="4528" y="56007"/>
                        </a:cubicBezTo>
                        <a:lnTo>
                          <a:pt x="56821" y="56007"/>
                        </a:lnTo>
                        <a:cubicBezTo>
                          <a:pt x="58726" y="56007"/>
                          <a:pt x="60536" y="54769"/>
                          <a:pt x="61107" y="52864"/>
                        </a:cubicBezTo>
                        <a:lnTo>
                          <a:pt x="77299" y="3143"/>
                        </a:lnTo>
                        <a:cubicBezTo>
                          <a:pt x="78633" y="-1048"/>
                          <a:pt x="84539" y="-1048"/>
                          <a:pt x="85872" y="3143"/>
                        </a:cubicBezTo>
                        <a:close/>
                      </a:path>
                    </a:pathLst>
                  </a:custGeom>
                  <a:noFill/>
                  <a:ln w="12700" cap="flat">
                    <a:solidFill>
                      <a:schemeClr val="accent2"/>
                    </a:solidFill>
                    <a:prstDash val="solid"/>
                    <a:miter/>
                  </a:ln>
                </p:spPr>
                <p:txBody>
                  <a:bodyPr rtlCol="0" anchor="ctr"/>
                  <a:lstStyle/>
                  <a:p>
                    <a:endParaRPr lang="en-IN"/>
                  </a:p>
                </p:txBody>
              </p:sp>
            </p:grpSp>
          </p:grpSp>
        </p:grpSp>
        <p:grpSp>
          <p:nvGrpSpPr>
            <p:cNvPr id="99" name="Group 98">
              <a:extLst>
                <a:ext uri="{FF2B5EF4-FFF2-40B4-BE49-F238E27FC236}">
                  <a16:creationId xmlns:a16="http://schemas.microsoft.com/office/drawing/2014/main" id="{715FD1EC-679F-0369-B7B5-14294EF6BCA1}"/>
                </a:ext>
              </a:extLst>
            </p:cNvPr>
            <p:cNvGrpSpPr/>
            <p:nvPr/>
          </p:nvGrpSpPr>
          <p:grpSpPr>
            <a:xfrm>
              <a:off x="7153237" y="6074569"/>
              <a:ext cx="505364" cy="504148"/>
              <a:chOff x="7153237" y="6074569"/>
              <a:chExt cx="505364" cy="504148"/>
            </a:xfrm>
          </p:grpSpPr>
          <p:sp>
            <p:nvSpPr>
              <p:cNvPr id="29" name="Oval 28">
                <a:extLst>
                  <a:ext uri="{FF2B5EF4-FFF2-40B4-BE49-F238E27FC236}">
                    <a16:creationId xmlns:a16="http://schemas.microsoft.com/office/drawing/2014/main" id="{43A6DE1B-FC25-C6DD-C581-842E6E2A96F0}"/>
                  </a:ext>
                </a:extLst>
              </p:cNvPr>
              <p:cNvSpPr/>
              <p:nvPr/>
            </p:nvSpPr>
            <p:spPr>
              <a:xfrm>
                <a:off x="7153237" y="6074569"/>
                <a:ext cx="505364" cy="5041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58" name="Graphic 20">
                <a:extLst>
                  <a:ext uri="{FF2B5EF4-FFF2-40B4-BE49-F238E27FC236}">
                    <a16:creationId xmlns:a16="http://schemas.microsoft.com/office/drawing/2014/main" id="{CAEE1577-7540-BA4C-B603-286585415135}"/>
                  </a:ext>
                </a:extLst>
              </p:cNvPr>
              <p:cNvGrpSpPr/>
              <p:nvPr/>
            </p:nvGrpSpPr>
            <p:grpSpPr>
              <a:xfrm>
                <a:off x="7280079" y="6168461"/>
                <a:ext cx="237392" cy="316363"/>
                <a:chOff x="8060142" y="8379392"/>
                <a:chExt cx="357343" cy="476217"/>
              </a:xfrm>
              <a:noFill/>
            </p:grpSpPr>
            <p:grpSp>
              <p:nvGrpSpPr>
                <p:cNvPr id="59" name="Graphic 20">
                  <a:extLst>
                    <a:ext uri="{FF2B5EF4-FFF2-40B4-BE49-F238E27FC236}">
                      <a16:creationId xmlns:a16="http://schemas.microsoft.com/office/drawing/2014/main" id="{8BAEA4A2-3D04-F723-BAEF-6F569D5D38A4}"/>
                    </a:ext>
                  </a:extLst>
                </p:cNvPr>
                <p:cNvGrpSpPr/>
                <p:nvPr/>
              </p:nvGrpSpPr>
              <p:grpSpPr>
                <a:xfrm>
                  <a:off x="8060142" y="8709254"/>
                  <a:ext cx="357343" cy="146355"/>
                  <a:chOff x="8060142" y="8709254"/>
                  <a:chExt cx="357343" cy="146355"/>
                </a:xfrm>
                <a:noFill/>
              </p:grpSpPr>
              <p:sp>
                <p:nvSpPr>
                  <p:cNvPr id="60" name="Freeform: Shape 59">
                    <a:extLst>
                      <a:ext uri="{FF2B5EF4-FFF2-40B4-BE49-F238E27FC236}">
                        <a16:creationId xmlns:a16="http://schemas.microsoft.com/office/drawing/2014/main" id="{31D8E3DA-155C-5675-E70C-167A29908908}"/>
                      </a:ext>
                    </a:extLst>
                  </p:cNvPr>
                  <p:cNvSpPr/>
                  <p:nvPr/>
                </p:nvSpPr>
                <p:spPr>
                  <a:xfrm>
                    <a:off x="8107767" y="8736936"/>
                    <a:ext cx="309718" cy="118674"/>
                  </a:xfrm>
                  <a:custGeom>
                    <a:avLst/>
                    <a:gdLst>
                      <a:gd name="connsiteX0" fmla="*/ 0 w 309718"/>
                      <a:gd name="connsiteY0" fmla="*/ 100514 h 118674"/>
                      <a:gd name="connsiteX1" fmla="*/ 64294 w 309718"/>
                      <a:gd name="connsiteY1" fmla="*/ 62414 h 118674"/>
                      <a:gd name="connsiteX2" fmla="*/ 136398 w 309718"/>
                      <a:gd name="connsiteY2" fmla="*/ 108324 h 118674"/>
                      <a:gd name="connsiteX3" fmla="*/ 185452 w 309718"/>
                      <a:gd name="connsiteY3" fmla="*/ 114706 h 118674"/>
                      <a:gd name="connsiteX4" fmla="*/ 207454 w 309718"/>
                      <a:gd name="connsiteY4" fmla="*/ 101085 h 118674"/>
                      <a:gd name="connsiteX5" fmla="*/ 297847 w 309718"/>
                      <a:gd name="connsiteY5" fmla="*/ 37553 h 118674"/>
                      <a:gd name="connsiteX6" fmla="*/ 307562 w 309718"/>
                      <a:gd name="connsiteY6" fmla="*/ 10026 h 118674"/>
                      <a:gd name="connsiteX7" fmla="*/ 307562 w 309718"/>
                      <a:gd name="connsiteY7" fmla="*/ 10026 h 118674"/>
                      <a:gd name="connsiteX8" fmla="*/ 279273 w 309718"/>
                      <a:gd name="connsiteY8" fmla="*/ 2692 h 118674"/>
                      <a:gd name="connsiteX9" fmla="*/ 200025 w 309718"/>
                      <a:gd name="connsiteY9" fmla="*/ 37839 h 11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9718" h="118674">
                        <a:moveTo>
                          <a:pt x="0" y="100514"/>
                        </a:moveTo>
                        <a:lnTo>
                          <a:pt x="64294" y="62414"/>
                        </a:lnTo>
                        <a:cubicBezTo>
                          <a:pt x="64294" y="62414"/>
                          <a:pt x="110204" y="89750"/>
                          <a:pt x="136398" y="108324"/>
                        </a:cubicBezTo>
                        <a:cubicBezTo>
                          <a:pt x="162592" y="126993"/>
                          <a:pt x="185452" y="114706"/>
                          <a:pt x="185452" y="114706"/>
                        </a:cubicBezTo>
                        <a:lnTo>
                          <a:pt x="207454" y="101085"/>
                        </a:lnTo>
                        <a:lnTo>
                          <a:pt x="297847" y="37553"/>
                        </a:lnTo>
                        <a:cubicBezTo>
                          <a:pt x="308324" y="31934"/>
                          <a:pt x="312706" y="19551"/>
                          <a:pt x="307562" y="10026"/>
                        </a:cubicBezTo>
                        <a:lnTo>
                          <a:pt x="307562" y="10026"/>
                        </a:lnTo>
                        <a:cubicBezTo>
                          <a:pt x="302419" y="406"/>
                          <a:pt x="289750" y="-2833"/>
                          <a:pt x="279273" y="2692"/>
                        </a:cubicBezTo>
                        <a:lnTo>
                          <a:pt x="200025" y="37839"/>
                        </a:lnTo>
                      </a:path>
                    </a:pathLst>
                  </a:custGeom>
                  <a:noFill/>
                  <a:ln w="12700" cap="rnd">
                    <a:solidFill>
                      <a:schemeClr val="accent2"/>
                    </a:solidFill>
                    <a:prstDash val="solid"/>
                    <a:round/>
                  </a:ln>
                </p:spPr>
                <p:txBody>
                  <a:bodyPr rtlCol="0" anchor="ctr"/>
                  <a:lstStyle/>
                  <a:p>
                    <a:endParaRPr lang="en-IN"/>
                  </a:p>
                </p:txBody>
              </p:sp>
              <p:sp>
                <p:nvSpPr>
                  <p:cNvPr id="61" name="Freeform: Shape 60">
                    <a:extLst>
                      <a:ext uri="{FF2B5EF4-FFF2-40B4-BE49-F238E27FC236}">
                        <a16:creationId xmlns:a16="http://schemas.microsoft.com/office/drawing/2014/main" id="{CC7C72A7-771E-3E1F-459C-061521D724F0}"/>
                      </a:ext>
                    </a:extLst>
                  </p:cNvPr>
                  <p:cNvSpPr/>
                  <p:nvPr/>
                </p:nvSpPr>
                <p:spPr>
                  <a:xfrm>
                    <a:off x="8107576" y="8709254"/>
                    <a:ext cx="198859" cy="89025"/>
                  </a:xfrm>
                  <a:custGeom>
                    <a:avLst/>
                    <a:gdLst>
                      <a:gd name="connsiteX0" fmla="*/ 125635 w 198859"/>
                      <a:gd name="connsiteY0" fmla="*/ 62282 h 89025"/>
                      <a:gd name="connsiteX1" fmla="*/ 163068 w 198859"/>
                      <a:gd name="connsiteY1" fmla="*/ 85428 h 89025"/>
                      <a:gd name="connsiteX2" fmla="*/ 195263 w 198859"/>
                      <a:gd name="connsiteY2" fmla="*/ 78189 h 89025"/>
                      <a:gd name="connsiteX3" fmla="*/ 195263 w 198859"/>
                      <a:gd name="connsiteY3" fmla="*/ 78189 h 89025"/>
                      <a:gd name="connsiteX4" fmla="*/ 188024 w 198859"/>
                      <a:gd name="connsiteY4" fmla="*/ 45995 h 89025"/>
                      <a:gd name="connsiteX5" fmla="*/ 128302 w 198859"/>
                      <a:gd name="connsiteY5" fmla="*/ 7704 h 89025"/>
                      <a:gd name="connsiteX6" fmla="*/ 49816 w 198859"/>
                      <a:gd name="connsiteY6" fmla="*/ 18086 h 89025"/>
                      <a:gd name="connsiteX7" fmla="*/ 0 w 198859"/>
                      <a:gd name="connsiteY7" fmla="*/ 49519 h 89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8859" h="89025">
                        <a:moveTo>
                          <a:pt x="125635" y="62282"/>
                        </a:moveTo>
                        <a:lnTo>
                          <a:pt x="163068" y="85428"/>
                        </a:lnTo>
                        <a:cubicBezTo>
                          <a:pt x="173927" y="92286"/>
                          <a:pt x="188404" y="89048"/>
                          <a:pt x="195263" y="78189"/>
                        </a:cubicBezTo>
                        <a:lnTo>
                          <a:pt x="195263" y="78189"/>
                        </a:lnTo>
                        <a:cubicBezTo>
                          <a:pt x="202121" y="67331"/>
                          <a:pt x="198882" y="52853"/>
                          <a:pt x="188024" y="45995"/>
                        </a:cubicBezTo>
                        <a:lnTo>
                          <a:pt x="128302" y="7704"/>
                        </a:lnTo>
                        <a:cubicBezTo>
                          <a:pt x="128302" y="7704"/>
                          <a:pt x="102870" y="-15251"/>
                          <a:pt x="49816" y="18086"/>
                        </a:cubicBezTo>
                        <a:lnTo>
                          <a:pt x="0" y="49519"/>
                        </a:lnTo>
                      </a:path>
                    </a:pathLst>
                  </a:custGeom>
                  <a:noFill/>
                  <a:ln w="12700" cap="rnd">
                    <a:solidFill>
                      <a:schemeClr val="accent2"/>
                    </a:solidFill>
                    <a:prstDash val="solid"/>
                    <a:round/>
                  </a:ln>
                </p:spPr>
                <p:txBody>
                  <a:bodyPr rtlCol="0" anchor="ctr"/>
                  <a:lstStyle/>
                  <a:p>
                    <a:endParaRPr lang="en-IN"/>
                  </a:p>
                </p:txBody>
              </p:sp>
              <p:sp>
                <p:nvSpPr>
                  <p:cNvPr id="62" name="Freeform: Shape 61">
                    <a:extLst>
                      <a:ext uri="{FF2B5EF4-FFF2-40B4-BE49-F238E27FC236}">
                        <a16:creationId xmlns:a16="http://schemas.microsoft.com/office/drawing/2014/main" id="{43A65212-FF4D-4988-4FB7-61577152675D}"/>
                      </a:ext>
                    </a:extLst>
                  </p:cNvPr>
                  <p:cNvSpPr/>
                  <p:nvPr/>
                </p:nvSpPr>
                <p:spPr>
                  <a:xfrm rot="-5400000">
                    <a:off x="8029804" y="8771012"/>
                    <a:ext cx="105346" cy="44672"/>
                  </a:xfrm>
                  <a:custGeom>
                    <a:avLst/>
                    <a:gdLst>
                      <a:gd name="connsiteX0" fmla="*/ 0 w 105346"/>
                      <a:gd name="connsiteY0" fmla="*/ 0 h 44672"/>
                      <a:gd name="connsiteX1" fmla="*/ 105347 w 105346"/>
                      <a:gd name="connsiteY1" fmla="*/ 0 h 44672"/>
                      <a:gd name="connsiteX2" fmla="*/ 105347 w 105346"/>
                      <a:gd name="connsiteY2" fmla="*/ 44672 h 44672"/>
                      <a:gd name="connsiteX3" fmla="*/ 0 w 105346"/>
                      <a:gd name="connsiteY3" fmla="*/ 44672 h 44672"/>
                    </a:gdLst>
                    <a:ahLst/>
                    <a:cxnLst>
                      <a:cxn ang="0">
                        <a:pos x="connsiteX0" y="connsiteY0"/>
                      </a:cxn>
                      <a:cxn ang="0">
                        <a:pos x="connsiteX1" y="connsiteY1"/>
                      </a:cxn>
                      <a:cxn ang="0">
                        <a:pos x="connsiteX2" y="connsiteY2"/>
                      </a:cxn>
                      <a:cxn ang="0">
                        <a:pos x="connsiteX3" y="connsiteY3"/>
                      </a:cxn>
                    </a:cxnLst>
                    <a:rect l="l" t="t" r="r" b="b"/>
                    <a:pathLst>
                      <a:path w="105346" h="44672">
                        <a:moveTo>
                          <a:pt x="0" y="0"/>
                        </a:moveTo>
                        <a:lnTo>
                          <a:pt x="105347" y="0"/>
                        </a:lnTo>
                        <a:lnTo>
                          <a:pt x="105347" y="44672"/>
                        </a:lnTo>
                        <a:lnTo>
                          <a:pt x="0" y="44672"/>
                        </a:lnTo>
                        <a:close/>
                      </a:path>
                    </a:pathLst>
                  </a:custGeom>
                  <a:noFill/>
                  <a:ln w="12700" cap="rnd">
                    <a:solidFill>
                      <a:schemeClr val="accent2"/>
                    </a:solidFill>
                    <a:prstDash val="solid"/>
                    <a:round/>
                  </a:ln>
                </p:spPr>
                <p:txBody>
                  <a:bodyPr rtlCol="0" anchor="ctr"/>
                  <a:lstStyle/>
                  <a:p>
                    <a:endParaRPr lang="en-IN"/>
                  </a:p>
                </p:txBody>
              </p:sp>
            </p:grpSp>
            <p:grpSp>
              <p:nvGrpSpPr>
                <p:cNvPr id="63" name="Graphic 20">
                  <a:extLst>
                    <a:ext uri="{FF2B5EF4-FFF2-40B4-BE49-F238E27FC236}">
                      <a16:creationId xmlns:a16="http://schemas.microsoft.com/office/drawing/2014/main" id="{6B7D82B5-2FA6-6472-DF7E-9180F0680EE3}"/>
                    </a:ext>
                  </a:extLst>
                </p:cNvPr>
                <p:cNvGrpSpPr/>
                <p:nvPr/>
              </p:nvGrpSpPr>
              <p:grpSpPr>
                <a:xfrm>
                  <a:off x="8162059" y="8379392"/>
                  <a:ext cx="234600" cy="298227"/>
                  <a:chOff x="8162059" y="8379392"/>
                  <a:chExt cx="234600" cy="298227"/>
                </a:xfrm>
                <a:noFill/>
              </p:grpSpPr>
              <p:sp>
                <p:nvSpPr>
                  <p:cNvPr id="64" name="Freeform: Shape 63">
                    <a:extLst>
                      <a:ext uri="{FF2B5EF4-FFF2-40B4-BE49-F238E27FC236}">
                        <a16:creationId xmlns:a16="http://schemas.microsoft.com/office/drawing/2014/main" id="{D63188B5-6BA4-ECF4-F8A0-D170A60EE494}"/>
                      </a:ext>
                    </a:extLst>
                  </p:cNvPr>
                  <p:cNvSpPr/>
                  <p:nvPr/>
                </p:nvSpPr>
                <p:spPr>
                  <a:xfrm>
                    <a:off x="8162059" y="8379392"/>
                    <a:ext cx="193833" cy="264985"/>
                  </a:xfrm>
                  <a:custGeom>
                    <a:avLst/>
                    <a:gdLst>
                      <a:gd name="connsiteX0" fmla="*/ 26861 w 193833"/>
                      <a:gd name="connsiteY0" fmla="*/ 264986 h 264985"/>
                      <a:gd name="connsiteX1" fmla="*/ 0 w 193833"/>
                      <a:gd name="connsiteY1" fmla="*/ 264986 h 264985"/>
                      <a:gd name="connsiteX2" fmla="*/ 0 w 193833"/>
                      <a:gd name="connsiteY2" fmla="*/ 0 h 264985"/>
                      <a:gd name="connsiteX3" fmla="*/ 193834 w 193833"/>
                      <a:gd name="connsiteY3" fmla="*/ 0 h 264985"/>
                      <a:gd name="connsiteX4" fmla="*/ 193834 w 193833"/>
                      <a:gd name="connsiteY4" fmla="*/ 25527 h 264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833" h="264985">
                        <a:moveTo>
                          <a:pt x="26861" y="264986"/>
                        </a:moveTo>
                        <a:lnTo>
                          <a:pt x="0" y="264986"/>
                        </a:lnTo>
                        <a:lnTo>
                          <a:pt x="0" y="0"/>
                        </a:lnTo>
                        <a:lnTo>
                          <a:pt x="193834" y="0"/>
                        </a:lnTo>
                        <a:lnTo>
                          <a:pt x="193834" y="25527"/>
                        </a:lnTo>
                      </a:path>
                    </a:pathLst>
                  </a:custGeom>
                  <a:noFill/>
                  <a:ln w="12700" cap="rnd">
                    <a:solidFill>
                      <a:schemeClr val="accent2"/>
                    </a:solidFill>
                    <a:prstDash val="solid"/>
                    <a:round/>
                  </a:ln>
                </p:spPr>
                <p:txBody>
                  <a:bodyPr rtlCol="0" anchor="ctr"/>
                  <a:lstStyle/>
                  <a:p>
                    <a:endParaRPr lang="en-IN"/>
                  </a:p>
                </p:txBody>
              </p:sp>
              <p:grpSp>
                <p:nvGrpSpPr>
                  <p:cNvPr id="65" name="Graphic 20">
                    <a:extLst>
                      <a:ext uri="{FF2B5EF4-FFF2-40B4-BE49-F238E27FC236}">
                        <a16:creationId xmlns:a16="http://schemas.microsoft.com/office/drawing/2014/main" id="{D8ACF7FC-2CE5-FD2B-4FCB-529D40DB67B4}"/>
                      </a:ext>
                    </a:extLst>
                  </p:cNvPr>
                  <p:cNvGrpSpPr/>
                  <p:nvPr/>
                </p:nvGrpSpPr>
                <p:grpSpPr>
                  <a:xfrm>
                    <a:off x="8202731" y="8412634"/>
                    <a:ext cx="193929" cy="264985"/>
                    <a:chOff x="8202731" y="8412634"/>
                    <a:chExt cx="193929" cy="264985"/>
                  </a:xfrm>
                  <a:noFill/>
                </p:grpSpPr>
                <p:sp>
                  <p:nvSpPr>
                    <p:cNvPr id="66" name="Freeform: Shape 65">
                      <a:extLst>
                        <a:ext uri="{FF2B5EF4-FFF2-40B4-BE49-F238E27FC236}">
                          <a16:creationId xmlns:a16="http://schemas.microsoft.com/office/drawing/2014/main" id="{A178BA7D-D890-8937-AB07-1CAEF2009A2C}"/>
                        </a:ext>
                      </a:extLst>
                    </p:cNvPr>
                    <p:cNvSpPr/>
                    <p:nvPr/>
                  </p:nvSpPr>
                  <p:spPr>
                    <a:xfrm>
                      <a:off x="8202731" y="8412634"/>
                      <a:ext cx="193929" cy="264985"/>
                    </a:xfrm>
                    <a:custGeom>
                      <a:avLst/>
                      <a:gdLst>
                        <a:gd name="connsiteX0" fmla="*/ 0 w 193929"/>
                        <a:gd name="connsiteY0" fmla="*/ 0 h 264985"/>
                        <a:gd name="connsiteX1" fmla="*/ 193929 w 193929"/>
                        <a:gd name="connsiteY1" fmla="*/ 0 h 264985"/>
                        <a:gd name="connsiteX2" fmla="*/ 193929 w 193929"/>
                        <a:gd name="connsiteY2" fmla="*/ 264986 h 264985"/>
                        <a:gd name="connsiteX3" fmla="*/ 0 w 193929"/>
                        <a:gd name="connsiteY3" fmla="*/ 264986 h 264985"/>
                      </a:gdLst>
                      <a:ahLst/>
                      <a:cxnLst>
                        <a:cxn ang="0">
                          <a:pos x="connsiteX0" y="connsiteY0"/>
                        </a:cxn>
                        <a:cxn ang="0">
                          <a:pos x="connsiteX1" y="connsiteY1"/>
                        </a:cxn>
                        <a:cxn ang="0">
                          <a:pos x="connsiteX2" y="connsiteY2"/>
                        </a:cxn>
                        <a:cxn ang="0">
                          <a:pos x="connsiteX3" y="connsiteY3"/>
                        </a:cxn>
                      </a:cxnLst>
                      <a:rect l="l" t="t" r="r" b="b"/>
                      <a:pathLst>
                        <a:path w="193929" h="264985">
                          <a:moveTo>
                            <a:pt x="0" y="0"/>
                          </a:moveTo>
                          <a:lnTo>
                            <a:pt x="193929" y="0"/>
                          </a:lnTo>
                          <a:lnTo>
                            <a:pt x="193929" y="264986"/>
                          </a:lnTo>
                          <a:lnTo>
                            <a:pt x="0" y="264986"/>
                          </a:lnTo>
                          <a:close/>
                        </a:path>
                      </a:pathLst>
                    </a:custGeom>
                    <a:noFill/>
                    <a:ln w="12700" cap="rnd">
                      <a:solidFill>
                        <a:schemeClr val="accent2"/>
                      </a:solidFill>
                      <a:prstDash val="solid"/>
                      <a:round/>
                    </a:ln>
                  </p:spPr>
                  <p:txBody>
                    <a:bodyPr rtlCol="0" anchor="ctr"/>
                    <a:lstStyle/>
                    <a:p>
                      <a:endParaRPr lang="en-IN"/>
                    </a:p>
                  </p:txBody>
                </p:sp>
                <p:sp>
                  <p:nvSpPr>
                    <p:cNvPr id="67" name="Freeform: Shape 66">
                      <a:extLst>
                        <a:ext uri="{FF2B5EF4-FFF2-40B4-BE49-F238E27FC236}">
                          <a16:creationId xmlns:a16="http://schemas.microsoft.com/office/drawing/2014/main" id="{BD4C5C37-2714-F0F8-728F-CFD76E253EAF}"/>
                        </a:ext>
                      </a:extLst>
                    </p:cNvPr>
                    <p:cNvSpPr/>
                    <p:nvPr/>
                  </p:nvSpPr>
                  <p:spPr>
                    <a:xfrm>
                      <a:off x="8242069" y="8462926"/>
                      <a:ext cx="115157" cy="9525"/>
                    </a:xfrm>
                    <a:custGeom>
                      <a:avLst/>
                      <a:gdLst>
                        <a:gd name="connsiteX0" fmla="*/ 0 w 115157"/>
                        <a:gd name="connsiteY0" fmla="*/ 0 h 9525"/>
                        <a:gd name="connsiteX1" fmla="*/ 115157 w 115157"/>
                        <a:gd name="connsiteY1" fmla="*/ 0 h 9525"/>
                      </a:gdLst>
                      <a:ahLst/>
                      <a:cxnLst>
                        <a:cxn ang="0">
                          <a:pos x="connsiteX0" y="connsiteY0"/>
                        </a:cxn>
                        <a:cxn ang="0">
                          <a:pos x="connsiteX1" y="connsiteY1"/>
                        </a:cxn>
                      </a:cxnLst>
                      <a:rect l="l" t="t" r="r" b="b"/>
                      <a:pathLst>
                        <a:path w="115157" h="9525">
                          <a:moveTo>
                            <a:pt x="0" y="0"/>
                          </a:moveTo>
                          <a:lnTo>
                            <a:pt x="115157" y="0"/>
                          </a:lnTo>
                        </a:path>
                      </a:pathLst>
                    </a:custGeom>
                    <a:ln w="12700" cap="rnd">
                      <a:solidFill>
                        <a:schemeClr val="accent2"/>
                      </a:solidFill>
                      <a:prstDash val="solid"/>
                      <a:round/>
                    </a:ln>
                  </p:spPr>
                  <p:txBody>
                    <a:bodyPr rtlCol="0" anchor="ctr"/>
                    <a:lstStyle/>
                    <a:p>
                      <a:endParaRPr lang="en-IN"/>
                    </a:p>
                  </p:txBody>
                </p:sp>
                <p:sp>
                  <p:nvSpPr>
                    <p:cNvPr id="68" name="Freeform: Shape 67">
                      <a:extLst>
                        <a:ext uri="{FF2B5EF4-FFF2-40B4-BE49-F238E27FC236}">
                          <a16:creationId xmlns:a16="http://schemas.microsoft.com/office/drawing/2014/main" id="{DE8F0040-1829-6224-EDEA-FFDB070B82B2}"/>
                        </a:ext>
                      </a:extLst>
                    </p:cNvPr>
                    <p:cNvSpPr/>
                    <p:nvPr/>
                  </p:nvSpPr>
                  <p:spPr>
                    <a:xfrm>
                      <a:off x="8242069" y="8504551"/>
                      <a:ext cx="115157" cy="9525"/>
                    </a:xfrm>
                    <a:custGeom>
                      <a:avLst/>
                      <a:gdLst>
                        <a:gd name="connsiteX0" fmla="*/ 0 w 115157"/>
                        <a:gd name="connsiteY0" fmla="*/ 0 h 9525"/>
                        <a:gd name="connsiteX1" fmla="*/ 115157 w 115157"/>
                        <a:gd name="connsiteY1" fmla="*/ 0 h 9525"/>
                      </a:gdLst>
                      <a:ahLst/>
                      <a:cxnLst>
                        <a:cxn ang="0">
                          <a:pos x="connsiteX0" y="connsiteY0"/>
                        </a:cxn>
                        <a:cxn ang="0">
                          <a:pos x="connsiteX1" y="connsiteY1"/>
                        </a:cxn>
                      </a:cxnLst>
                      <a:rect l="l" t="t" r="r" b="b"/>
                      <a:pathLst>
                        <a:path w="115157" h="9525">
                          <a:moveTo>
                            <a:pt x="0" y="0"/>
                          </a:moveTo>
                          <a:lnTo>
                            <a:pt x="115157" y="0"/>
                          </a:lnTo>
                        </a:path>
                      </a:pathLst>
                    </a:custGeom>
                    <a:ln w="12700" cap="rnd">
                      <a:solidFill>
                        <a:schemeClr val="accent2"/>
                      </a:solidFill>
                      <a:prstDash val="solid"/>
                      <a:round/>
                    </a:ln>
                  </p:spPr>
                  <p:txBody>
                    <a:bodyPr rtlCol="0" anchor="ctr"/>
                    <a:lstStyle/>
                    <a:p>
                      <a:endParaRPr lang="en-IN"/>
                    </a:p>
                  </p:txBody>
                </p:sp>
                <p:sp>
                  <p:nvSpPr>
                    <p:cNvPr id="69" name="Freeform: Shape 68">
                      <a:extLst>
                        <a:ext uri="{FF2B5EF4-FFF2-40B4-BE49-F238E27FC236}">
                          <a16:creationId xmlns:a16="http://schemas.microsoft.com/office/drawing/2014/main" id="{C530790E-98C9-335D-7E19-230BCB8EBF13}"/>
                        </a:ext>
                      </a:extLst>
                    </p:cNvPr>
                    <p:cNvSpPr/>
                    <p:nvPr/>
                  </p:nvSpPr>
                  <p:spPr>
                    <a:xfrm>
                      <a:off x="8242069" y="8545222"/>
                      <a:ext cx="115157" cy="9525"/>
                    </a:xfrm>
                    <a:custGeom>
                      <a:avLst/>
                      <a:gdLst>
                        <a:gd name="connsiteX0" fmla="*/ 0 w 115157"/>
                        <a:gd name="connsiteY0" fmla="*/ 0 h 9525"/>
                        <a:gd name="connsiteX1" fmla="*/ 115157 w 115157"/>
                        <a:gd name="connsiteY1" fmla="*/ 0 h 9525"/>
                      </a:gdLst>
                      <a:ahLst/>
                      <a:cxnLst>
                        <a:cxn ang="0">
                          <a:pos x="connsiteX0" y="connsiteY0"/>
                        </a:cxn>
                        <a:cxn ang="0">
                          <a:pos x="connsiteX1" y="connsiteY1"/>
                        </a:cxn>
                      </a:cxnLst>
                      <a:rect l="l" t="t" r="r" b="b"/>
                      <a:pathLst>
                        <a:path w="115157" h="9525">
                          <a:moveTo>
                            <a:pt x="0" y="0"/>
                          </a:moveTo>
                          <a:lnTo>
                            <a:pt x="115157" y="0"/>
                          </a:lnTo>
                        </a:path>
                      </a:pathLst>
                    </a:custGeom>
                    <a:ln w="12700" cap="rnd">
                      <a:solidFill>
                        <a:schemeClr val="accent2"/>
                      </a:solidFill>
                      <a:prstDash val="solid"/>
                      <a:round/>
                    </a:ln>
                  </p:spPr>
                  <p:txBody>
                    <a:bodyPr rtlCol="0" anchor="ctr"/>
                    <a:lstStyle/>
                    <a:p>
                      <a:endParaRPr lang="en-IN"/>
                    </a:p>
                  </p:txBody>
                </p:sp>
                <p:sp>
                  <p:nvSpPr>
                    <p:cNvPr id="70" name="Freeform: Shape 69">
                      <a:extLst>
                        <a:ext uri="{FF2B5EF4-FFF2-40B4-BE49-F238E27FC236}">
                          <a16:creationId xmlns:a16="http://schemas.microsoft.com/office/drawing/2014/main" id="{3E4BACDC-2A2E-333D-B795-AF5889FE7B75}"/>
                        </a:ext>
                      </a:extLst>
                    </p:cNvPr>
                    <p:cNvSpPr/>
                    <p:nvPr/>
                  </p:nvSpPr>
                  <p:spPr>
                    <a:xfrm>
                      <a:off x="8242069" y="8585894"/>
                      <a:ext cx="115157" cy="9525"/>
                    </a:xfrm>
                    <a:custGeom>
                      <a:avLst/>
                      <a:gdLst>
                        <a:gd name="connsiteX0" fmla="*/ 0 w 115157"/>
                        <a:gd name="connsiteY0" fmla="*/ 0 h 9525"/>
                        <a:gd name="connsiteX1" fmla="*/ 115157 w 115157"/>
                        <a:gd name="connsiteY1" fmla="*/ 0 h 9525"/>
                      </a:gdLst>
                      <a:ahLst/>
                      <a:cxnLst>
                        <a:cxn ang="0">
                          <a:pos x="connsiteX0" y="connsiteY0"/>
                        </a:cxn>
                        <a:cxn ang="0">
                          <a:pos x="connsiteX1" y="connsiteY1"/>
                        </a:cxn>
                      </a:cxnLst>
                      <a:rect l="l" t="t" r="r" b="b"/>
                      <a:pathLst>
                        <a:path w="115157" h="9525">
                          <a:moveTo>
                            <a:pt x="0" y="0"/>
                          </a:moveTo>
                          <a:lnTo>
                            <a:pt x="115157" y="0"/>
                          </a:lnTo>
                        </a:path>
                      </a:pathLst>
                    </a:custGeom>
                    <a:ln w="12700" cap="rnd">
                      <a:solidFill>
                        <a:schemeClr val="accent2"/>
                      </a:solidFill>
                      <a:prstDash val="solid"/>
                      <a:round/>
                    </a:ln>
                  </p:spPr>
                  <p:txBody>
                    <a:bodyPr rtlCol="0" anchor="ctr"/>
                    <a:lstStyle/>
                    <a:p>
                      <a:endParaRPr lang="en-IN"/>
                    </a:p>
                  </p:txBody>
                </p:sp>
                <p:sp>
                  <p:nvSpPr>
                    <p:cNvPr id="71" name="Freeform: Shape 70">
                      <a:extLst>
                        <a:ext uri="{FF2B5EF4-FFF2-40B4-BE49-F238E27FC236}">
                          <a16:creationId xmlns:a16="http://schemas.microsoft.com/office/drawing/2014/main" id="{6C5CC9EB-BEF6-352F-BCA5-F643C30B40F3}"/>
                        </a:ext>
                      </a:extLst>
                    </p:cNvPr>
                    <p:cNvSpPr/>
                    <p:nvPr/>
                  </p:nvSpPr>
                  <p:spPr>
                    <a:xfrm>
                      <a:off x="8242069" y="8626471"/>
                      <a:ext cx="115157" cy="9525"/>
                    </a:xfrm>
                    <a:custGeom>
                      <a:avLst/>
                      <a:gdLst>
                        <a:gd name="connsiteX0" fmla="*/ 0 w 115157"/>
                        <a:gd name="connsiteY0" fmla="*/ 0 h 9525"/>
                        <a:gd name="connsiteX1" fmla="*/ 115157 w 115157"/>
                        <a:gd name="connsiteY1" fmla="*/ 0 h 9525"/>
                      </a:gdLst>
                      <a:ahLst/>
                      <a:cxnLst>
                        <a:cxn ang="0">
                          <a:pos x="connsiteX0" y="connsiteY0"/>
                        </a:cxn>
                        <a:cxn ang="0">
                          <a:pos x="connsiteX1" y="connsiteY1"/>
                        </a:cxn>
                      </a:cxnLst>
                      <a:rect l="l" t="t" r="r" b="b"/>
                      <a:pathLst>
                        <a:path w="115157" h="9525">
                          <a:moveTo>
                            <a:pt x="0" y="0"/>
                          </a:moveTo>
                          <a:lnTo>
                            <a:pt x="115157" y="0"/>
                          </a:lnTo>
                        </a:path>
                      </a:pathLst>
                    </a:custGeom>
                    <a:ln w="12700" cap="rnd">
                      <a:solidFill>
                        <a:schemeClr val="accent2"/>
                      </a:solidFill>
                      <a:prstDash val="solid"/>
                      <a:round/>
                    </a:ln>
                  </p:spPr>
                  <p:txBody>
                    <a:bodyPr rtlCol="0" anchor="ctr"/>
                    <a:lstStyle/>
                    <a:p>
                      <a:endParaRPr lang="en-IN"/>
                    </a:p>
                  </p:txBody>
                </p:sp>
              </p:grpSp>
            </p:grpSp>
          </p:grpSp>
        </p:grpSp>
        <p:grpSp>
          <p:nvGrpSpPr>
            <p:cNvPr id="98" name="Group 97">
              <a:extLst>
                <a:ext uri="{FF2B5EF4-FFF2-40B4-BE49-F238E27FC236}">
                  <a16:creationId xmlns:a16="http://schemas.microsoft.com/office/drawing/2014/main" id="{BD96ED6F-6E4D-1605-CE45-AC3A2F94F361}"/>
                </a:ext>
              </a:extLst>
            </p:cNvPr>
            <p:cNvGrpSpPr/>
            <p:nvPr/>
          </p:nvGrpSpPr>
          <p:grpSpPr>
            <a:xfrm>
              <a:off x="7153237" y="5279106"/>
              <a:ext cx="505364" cy="504148"/>
              <a:chOff x="7153237" y="5279106"/>
              <a:chExt cx="505364" cy="504148"/>
            </a:xfrm>
          </p:grpSpPr>
          <p:sp>
            <p:nvSpPr>
              <p:cNvPr id="27" name="Oval 26">
                <a:extLst>
                  <a:ext uri="{FF2B5EF4-FFF2-40B4-BE49-F238E27FC236}">
                    <a16:creationId xmlns:a16="http://schemas.microsoft.com/office/drawing/2014/main" id="{A676AA02-92B1-1E31-9E7C-AF94278FC836}"/>
                  </a:ext>
                </a:extLst>
              </p:cNvPr>
              <p:cNvSpPr/>
              <p:nvPr/>
            </p:nvSpPr>
            <p:spPr>
              <a:xfrm>
                <a:off x="7153237" y="5279106"/>
                <a:ext cx="505364" cy="5041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85" name="Group 4">
                <a:extLst>
                  <a:ext uri="{FF2B5EF4-FFF2-40B4-BE49-F238E27FC236}">
                    <a16:creationId xmlns:a16="http://schemas.microsoft.com/office/drawing/2014/main" id="{845D088D-1965-CC4C-F83A-9A9A0919508A}"/>
                  </a:ext>
                </a:extLst>
              </p:cNvPr>
              <p:cNvGrpSpPr>
                <a:grpSpLocks noChangeAspect="1"/>
              </p:cNvGrpSpPr>
              <p:nvPr/>
            </p:nvGrpSpPr>
            <p:grpSpPr bwMode="auto">
              <a:xfrm>
                <a:off x="7248483" y="5362575"/>
                <a:ext cx="314872" cy="313398"/>
                <a:chOff x="3787" y="2003"/>
                <a:chExt cx="1068" cy="1063"/>
              </a:xfrm>
            </p:grpSpPr>
            <p:sp>
              <p:nvSpPr>
                <p:cNvPr id="87" name="Oval 5">
                  <a:extLst>
                    <a:ext uri="{FF2B5EF4-FFF2-40B4-BE49-F238E27FC236}">
                      <a16:creationId xmlns:a16="http://schemas.microsoft.com/office/drawing/2014/main" id="{78D9AA7E-E9BF-B27D-DAF1-B0D2BFCDD8BF}"/>
                    </a:ext>
                  </a:extLst>
                </p:cNvPr>
                <p:cNvSpPr>
                  <a:spLocks noChangeArrowheads="1"/>
                </p:cNvSpPr>
                <p:nvPr/>
              </p:nvSpPr>
              <p:spPr bwMode="auto">
                <a:xfrm>
                  <a:off x="4126" y="2286"/>
                  <a:ext cx="386" cy="387"/>
                </a:xfrm>
                <a:prstGeom prst="ellipse">
                  <a:avLst/>
                </a:prstGeom>
                <a:noFill/>
                <a:ln w="12700" cap="rnd">
                  <a:solidFill>
                    <a:schemeClr val="accent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8" name="Freeform 6">
                  <a:extLst>
                    <a:ext uri="{FF2B5EF4-FFF2-40B4-BE49-F238E27FC236}">
                      <a16:creationId xmlns:a16="http://schemas.microsoft.com/office/drawing/2014/main" id="{C1A0E406-B126-1FEE-3B44-FB0168608763}"/>
                    </a:ext>
                  </a:extLst>
                </p:cNvPr>
                <p:cNvSpPr>
                  <a:spLocks/>
                </p:cNvSpPr>
                <p:nvPr/>
              </p:nvSpPr>
              <p:spPr bwMode="auto">
                <a:xfrm>
                  <a:off x="3995" y="2682"/>
                  <a:ext cx="648" cy="384"/>
                </a:xfrm>
                <a:custGeom>
                  <a:avLst/>
                  <a:gdLst>
                    <a:gd name="T0" fmla="*/ 272 w 272"/>
                    <a:gd name="T1" fmla="*/ 136 h 161"/>
                    <a:gd name="T2" fmla="*/ 136 w 272"/>
                    <a:gd name="T3" fmla="*/ 0 h 161"/>
                    <a:gd name="T4" fmla="*/ 0 w 272"/>
                    <a:gd name="T5" fmla="*/ 136 h 161"/>
                    <a:gd name="T6" fmla="*/ 3 w 272"/>
                    <a:gd name="T7" fmla="*/ 161 h 161"/>
                    <a:gd name="T8" fmla="*/ 269 w 272"/>
                    <a:gd name="T9" fmla="*/ 161 h 161"/>
                    <a:gd name="T10" fmla="*/ 272 w 272"/>
                    <a:gd name="T11" fmla="*/ 136 h 161"/>
                  </a:gdLst>
                  <a:ahLst/>
                  <a:cxnLst>
                    <a:cxn ang="0">
                      <a:pos x="T0" y="T1"/>
                    </a:cxn>
                    <a:cxn ang="0">
                      <a:pos x="T2" y="T3"/>
                    </a:cxn>
                    <a:cxn ang="0">
                      <a:pos x="T4" y="T5"/>
                    </a:cxn>
                    <a:cxn ang="0">
                      <a:pos x="T6" y="T7"/>
                    </a:cxn>
                    <a:cxn ang="0">
                      <a:pos x="T8" y="T9"/>
                    </a:cxn>
                    <a:cxn ang="0">
                      <a:pos x="T10" y="T11"/>
                    </a:cxn>
                  </a:cxnLst>
                  <a:rect l="0" t="0" r="r" b="b"/>
                  <a:pathLst>
                    <a:path w="272" h="161">
                      <a:moveTo>
                        <a:pt x="272" y="136"/>
                      </a:moveTo>
                      <a:cubicBezTo>
                        <a:pt x="272" y="61"/>
                        <a:pt x="211" y="0"/>
                        <a:pt x="136" y="0"/>
                      </a:cubicBezTo>
                      <a:cubicBezTo>
                        <a:pt x="61" y="0"/>
                        <a:pt x="0" y="61"/>
                        <a:pt x="0" y="136"/>
                      </a:cubicBezTo>
                      <a:cubicBezTo>
                        <a:pt x="0" y="144"/>
                        <a:pt x="1" y="153"/>
                        <a:pt x="3" y="161"/>
                      </a:cubicBezTo>
                      <a:cubicBezTo>
                        <a:pt x="269" y="161"/>
                        <a:pt x="269" y="161"/>
                        <a:pt x="269" y="161"/>
                      </a:cubicBezTo>
                      <a:cubicBezTo>
                        <a:pt x="271" y="153"/>
                        <a:pt x="272" y="144"/>
                        <a:pt x="272" y="136"/>
                      </a:cubicBezTo>
                      <a:close/>
                    </a:path>
                  </a:pathLst>
                </a:custGeom>
                <a:noFill/>
                <a:ln w="12700" cap="rnd">
                  <a:solidFill>
                    <a:schemeClr val="accent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9" name="Freeform 7">
                  <a:extLst>
                    <a:ext uri="{FF2B5EF4-FFF2-40B4-BE49-F238E27FC236}">
                      <a16:creationId xmlns:a16="http://schemas.microsoft.com/office/drawing/2014/main" id="{3AC22764-1450-5F43-4992-F923AC1CF688}"/>
                    </a:ext>
                  </a:extLst>
                </p:cNvPr>
                <p:cNvSpPr>
                  <a:spLocks/>
                </p:cNvSpPr>
                <p:nvPr/>
              </p:nvSpPr>
              <p:spPr bwMode="auto">
                <a:xfrm>
                  <a:off x="4498" y="2315"/>
                  <a:ext cx="250" cy="320"/>
                </a:xfrm>
                <a:custGeom>
                  <a:avLst/>
                  <a:gdLst>
                    <a:gd name="T0" fmla="*/ 0 w 105"/>
                    <a:gd name="T1" fmla="*/ 11 h 134"/>
                    <a:gd name="T2" fmla="*/ 38 w 105"/>
                    <a:gd name="T3" fmla="*/ 0 h 134"/>
                    <a:gd name="T4" fmla="*/ 105 w 105"/>
                    <a:gd name="T5" fmla="*/ 67 h 134"/>
                    <a:gd name="T6" fmla="*/ 38 w 105"/>
                    <a:gd name="T7" fmla="*/ 134 h 134"/>
                    <a:gd name="T8" fmla="*/ 2 w 105"/>
                    <a:gd name="T9" fmla="*/ 123 h 134"/>
                  </a:gdLst>
                  <a:ahLst/>
                  <a:cxnLst>
                    <a:cxn ang="0">
                      <a:pos x="T0" y="T1"/>
                    </a:cxn>
                    <a:cxn ang="0">
                      <a:pos x="T2" y="T3"/>
                    </a:cxn>
                    <a:cxn ang="0">
                      <a:pos x="T4" y="T5"/>
                    </a:cxn>
                    <a:cxn ang="0">
                      <a:pos x="T6" y="T7"/>
                    </a:cxn>
                    <a:cxn ang="0">
                      <a:pos x="T8" y="T9"/>
                    </a:cxn>
                  </a:cxnLst>
                  <a:rect l="0" t="0" r="r" b="b"/>
                  <a:pathLst>
                    <a:path w="105" h="134">
                      <a:moveTo>
                        <a:pt x="0" y="11"/>
                      </a:moveTo>
                      <a:cubicBezTo>
                        <a:pt x="11" y="4"/>
                        <a:pt x="24" y="0"/>
                        <a:pt x="38" y="0"/>
                      </a:cubicBezTo>
                      <a:cubicBezTo>
                        <a:pt x="75" y="0"/>
                        <a:pt x="105" y="30"/>
                        <a:pt x="105" y="67"/>
                      </a:cubicBezTo>
                      <a:cubicBezTo>
                        <a:pt x="105" y="104"/>
                        <a:pt x="75" y="134"/>
                        <a:pt x="38" y="134"/>
                      </a:cubicBezTo>
                      <a:cubicBezTo>
                        <a:pt x="25" y="134"/>
                        <a:pt x="12" y="130"/>
                        <a:pt x="2" y="123"/>
                      </a:cubicBezTo>
                    </a:path>
                  </a:pathLst>
                </a:custGeom>
                <a:noFill/>
                <a:ln w="12700" cap="rnd">
                  <a:solidFill>
                    <a:schemeClr val="accent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0" name="Freeform 8">
                  <a:extLst>
                    <a:ext uri="{FF2B5EF4-FFF2-40B4-BE49-F238E27FC236}">
                      <a16:creationId xmlns:a16="http://schemas.microsoft.com/office/drawing/2014/main" id="{CD6E3A1B-8DE2-2174-9AF0-BDC00C0381EC}"/>
                    </a:ext>
                  </a:extLst>
                </p:cNvPr>
                <p:cNvSpPr>
                  <a:spLocks/>
                </p:cNvSpPr>
                <p:nvPr/>
              </p:nvSpPr>
              <p:spPr bwMode="auto">
                <a:xfrm>
                  <a:off x="4452" y="2642"/>
                  <a:ext cx="403" cy="315"/>
                </a:xfrm>
                <a:custGeom>
                  <a:avLst/>
                  <a:gdLst>
                    <a:gd name="T0" fmla="*/ 91 w 169"/>
                    <a:gd name="T1" fmla="*/ 132 h 132"/>
                    <a:gd name="T2" fmla="*/ 167 w 169"/>
                    <a:gd name="T3" fmla="*/ 132 h 132"/>
                    <a:gd name="T4" fmla="*/ 169 w 169"/>
                    <a:gd name="T5" fmla="*/ 112 h 132"/>
                    <a:gd name="T6" fmla="*/ 57 w 169"/>
                    <a:gd name="T7" fmla="*/ 0 h 132"/>
                    <a:gd name="T8" fmla="*/ 0 w 169"/>
                    <a:gd name="T9" fmla="*/ 15 h 132"/>
                  </a:gdLst>
                  <a:ahLst/>
                  <a:cxnLst>
                    <a:cxn ang="0">
                      <a:pos x="T0" y="T1"/>
                    </a:cxn>
                    <a:cxn ang="0">
                      <a:pos x="T2" y="T3"/>
                    </a:cxn>
                    <a:cxn ang="0">
                      <a:pos x="T4" y="T5"/>
                    </a:cxn>
                    <a:cxn ang="0">
                      <a:pos x="T6" y="T7"/>
                    </a:cxn>
                    <a:cxn ang="0">
                      <a:pos x="T8" y="T9"/>
                    </a:cxn>
                  </a:cxnLst>
                  <a:rect l="0" t="0" r="r" b="b"/>
                  <a:pathLst>
                    <a:path w="169" h="132">
                      <a:moveTo>
                        <a:pt x="91" y="132"/>
                      </a:moveTo>
                      <a:cubicBezTo>
                        <a:pt x="167" y="132"/>
                        <a:pt x="167" y="132"/>
                        <a:pt x="167" y="132"/>
                      </a:cubicBezTo>
                      <a:cubicBezTo>
                        <a:pt x="168" y="126"/>
                        <a:pt x="169" y="119"/>
                        <a:pt x="169" y="112"/>
                      </a:cubicBezTo>
                      <a:cubicBezTo>
                        <a:pt x="169" y="50"/>
                        <a:pt x="119" y="0"/>
                        <a:pt x="57" y="0"/>
                      </a:cubicBezTo>
                      <a:cubicBezTo>
                        <a:pt x="36" y="0"/>
                        <a:pt x="17" y="6"/>
                        <a:pt x="0" y="15"/>
                      </a:cubicBezTo>
                    </a:path>
                  </a:pathLst>
                </a:custGeom>
                <a:noFill/>
                <a:ln w="12700" cap="rnd">
                  <a:solidFill>
                    <a:schemeClr val="accent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2" name="Freeform 9">
                  <a:extLst>
                    <a:ext uri="{FF2B5EF4-FFF2-40B4-BE49-F238E27FC236}">
                      <a16:creationId xmlns:a16="http://schemas.microsoft.com/office/drawing/2014/main" id="{C43A6AF3-1651-9866-FA13-36DB6D48B738}"/>
                    </a:ext>
                  </a:extLst>
                </p:cNvPr>
                <p:cNvSpPr>
                  <a:spLocks/>
                </p:cNvSpPr>
                <p:nvPr/>
              </p:nvSpPr>
              <p:spPr bwMode="auto">
                <a:xfrm>
                  <a:off x="3894" y="2315"/>
                  <a:ext cx="246" cy="320"/>
                </a:xfrm>
                <a:custGeom>
                  <a:avLst/>
                  <a:gdLst>
                    <a:gd name="T0" fmla="*/ 103 w 103"/>
                    <a:gd name="T1" fmla="*/ 123 h 134"/>
                    <a:gd name="T2" fmla="*/ 67 w 103"/>
                    <a:gd name="T3" fmla="*/ 134 h 134"/>
                    <a:gd name="T4" fmla="*/ 0 w 103"/>
                    <a:gd name="T5" fmla="*/ 67 h 134"/>
                    <a:gd name="T6" fmla="*/ 67 w 103"/>
                    <a:gd name="T7" fmla="*/ 0 h 134"/>
                    <a:gd name="T8" fmla="*/ 103 w 103"/>
                    <a:gd name="T9" fmla="*/ 10 h 134"/>
                  </a:gdLst>
                  <a:ahLst/>
                  <a:cxnLst>
                    <a:cxn ang="0">
                      <a:pos x="T0" y="T1"/>
                    </a:cxn>
                    <a:cxn ang="0">
                      <a:pos x="T2" y="T3"/>
                    </a:cxn>
                    <a:cxn ang="0">
                      <a:pos x="T4" y="T5"/>
                    </a:cxn>
                    <a:cxn ang="0">
                      <a:pos x="T6" y="T7"/>
                    </a:cxn>
                    <a:cxn ang="0">
                      <a:pos x="T8" y="T9"/>
                    </a:cxn>
                  </a:cxnLst>
                  <a:rect l="0" t="0" r="r" b="b"/>
                  <a:pathLst>
                    <a:path w="103" h="134">
                      <a:moveTo>
                        <a:pt x="103" y="123"/>
                      </a:moveTo>
                      <a:cubicBezTo>
                        <a:pt x="93" y="130"/>
                        <a:pt x="80" y="134"/>
                        <a:pt x="67" y="134"/>
                      </a:cubicBezTo>
                      <a:cubicBezTo>
                        <a:pt x="30" y="134"/>
                        <a:pt x="0" y="104"/>
                        <a:pt x="0" y="67"/>
                      </a:cubicBezTo>
                      <a:cubicBezTo>
                        <a:pt x="0" y="30"/>
                        <a:pt x="30" y="0"/>
                        <a:pt x="67" y="0"/>
                      </a:cubicBezTo>
                      <a:cubicBezTo>
                        <a:pt x="80" y="0"/>
                        <a:pt x="93" y="3"/>
                        <a:pt x="103" y="10"/>
                      </a:cubicBezTo>
                    </a:path>
                  </a:pathLst>
                </a:custGeom>
                <a:noFill/>
                <a:ln w="12700" cap="rnd">
                  <a:solidFill>
                    <a:schemeClr val="accent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3" name="Freeform 10">
                  <a:extLst>
                    <a:ext uri="{FF2B5EF4-FFF2-40B4-BE49-F238E27FC236}">
                      <a16:creationId xmlns:a16="http://schemas.microsoft.com/office/drawing/2014/main" id="{D283479B-ECE2-C456-99E5-7CC51DD2EDBF}"/>
                    </a:ext>
                  </a:extLst>
                </p:cNvPr>
                <p:cNvSpPr>
                  <a:spLocks/>
                </p:cNvSpPr>
                <p:nvPr/>
              </p:nvSpPr>
              <p:spPr bwMode="auto">
                <a:xfrm>
                  <a:off x="3787" y="2642"/>
                  <a:ext cx="401" cy="315"/>
                </a:xfrm>
                <a:custGeom>
                  <a:avLst/>
                  <a:gdLst>
                    <a:gd name="T0" fmla="*/ 168 w 168"/>
                    <a:gd name="T1" fmla="*/ 15 h 132"/>
                    <a:gd name="T2" fmla="*/ 112 w 168"/>
                    <a:gd name="T3" fmla="*/ 0 h 132"/>
                    <a:gd name="T4" fmla="*/ 0 w 168"/>
                    <a:gd name="T5" fmla="*/ 112 h 132"/>
                    <a:gd name="T6" fmla="*/ 2 w 168"/>
                    <a:gd name="T7" fmla="*/ 132 h 132"/>
                    <a:gd name="T8" fmla="*/ 74 w 168"/>
                    <a:gd name="T9" fmla="*/ 132 h 132"/>
                  </a:gdLst>
                  <a:ahLst/>
                  <a:cxnLst>
                    <a:cxn ang="0">
                      <a:pos x="T0" y="T1"/>
                    </a:cxn>
                    <a:cxn ang="0">
                      <a:pos x="T2" y="T3"/>
                    </a:cxn>
                    <a:cxn ang="0">
                      <a:pos x="T4" y="T5"/>
                    </a:cxn>
                    <a:cxn ang="0">
                      <a:pos x="T6" y="T7"/>
                    </a:cxn>
                    <a:cxn ang="0">
                      <a:pos x="T8" y="T9"/>
                    </a:cxn>
                  </a:cxnLst>
                  <a:rect l="0" t="0" r="r" b="b"/>
                  <a:pathLst>
                    <a:path w="168" h="132">
                      <a:moveTo>
                        <a:pt x="168" y="15"/>
                      </a:moveTo>
                      <a:cubicBezTo>
                        <a:pt x="152" y="6"/>
                        <a:pt x="133" y="0"/>
                        <a:pt x="112" y="0"/>
                      </a:cubicBezTo>
                      <a:cubicBezTo>
                        <a:pt x="50" y="0"/>
                        <a:pt x="0" y="50"/>
                        <a:pt x="0" y="112"/>
                      </a:cubicBezTo>
                      <a:cubicBezTo>
                        <a:pt x="0" y="119"/>
                        <a:pt x="1" y="126"/>
                        <a:pt x="2" y="132"/>
                      </a:cubicBezTo>
                      <a:cubicBezTo>
                        <a:pt x="74" y="132"/>
                        <a:pt x="74" y="132"/>
                        <a:pt x="74" y="132"/>
                      </a:cubicBezTo>
                    </a:path>
                  </a:pathLst>
                </a:custGeom>
                <a:noFill/>
                <a:ln w="12700" cap="rnd">
                  <a:solidFill>
                    <a:schemeClr val="accent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4" name="Line 11">
                  <a:extLst>
                    <a:ext uri="{FF2B5EF4-FFF2-40B4-BE49-F238E27FC236}">
                      <a16:creationId xmlns:a16="http://schemas.microsoft.com/office/drawing/2014/main" id="{22660503-7A7F-A149-69FA-CEA7070B7449}"/>
                    </a:ext>
                  </a:extLst>
                </p:cNvPr>
                <p:cNvSpPr>
                  <a:spLocks noChangeShapeType="1"/>
                </p:cNvSpPr>
                <p:nvPr/>
              </p:nvSpPr>
              <p:spPr bwMode="auto">
                <a:xfrm>
                  <a:off x="4316" y="2003"/>
                  <a:ext cx="0" cy="107"/>
                </a:xfrm>
                <a:prstGeom prst="line">
                  <a:avLst/>
                </a:prstGeom>
                <a:noFill/>
                <a:ln w="12700" cap="rnd">
                  <a:solidFill>
                    <a:schemeClr val="accent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5" name="Line 12">
                  <a:extLst>
                    <a:ext uri="{FF2B5EF4-FFF2-40B4-BE49-F238E27FC236}">
                      <a16:creationId xmlns:a16="http://schemas.microsoft.com/office/drawing/2014/main" id="{2B947C1E-6DE6-16A1-D58D-F706A54A58C9}"/>
                    </a:ext>
                  </a:extLst>
                </p:cNvPr>
                <p:cNvSpPr>
                  <a:spLocks noChangeShapeType="1"/>
                </p:cNvSpPr>
                <p:nvPr/>
              </p:nvSpPr>
              <p:spPr bwMode="auto">
                <a:xfrm>
                  <a:off x="4040" y="2124"/>
                  <a:ext cx="76" cy="74"/>
                </a:xfrm>
                <a:prstGeom prst="line">
                  <a:avLst/>
                </a:prstGeom>
                <a:noFill/>
                <a:ln w="12700" cap="rnd">
                  <a:solidFill>
                    <a:schemeClr val="accent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6" name="Line 13">
                  <a:extLst>
                    <a:ext uri="{FF2B5EF4-FFF2-40B4-BE49-F238E27FC236}">
                      <a16:creationId xmlns:a16="http://schemas.microsoft.com/office/drawing/2014/main" id="{FDA3ACAA-B1DD-29BB-7221-C1FCF048E759}"/>
                    </a:ext>
                  </a:extLst>
                </p:cNvPr>
                <p:cNvSpPr>
                  <a:spLocks noChangeShapeType="1"/>
                </p:cNvSpPr>
                <p:nvPr/>
              </p:nvSpPr>
              <p:spPr bwMode="auto">
                <a:xfrm flipH="1">
                  <a:off x="4522" y="2112"/>
                  <a:ext cx="76" cy="77"/>
                </a:xfrm>
                <a:prstGeom prst="line">
                  <a:avLst/>
                </a:prstGeom>
                <a:noFill/>
                <a:ln w="12700" cap="rnd">
                  <a:solidFill>
                    <a:schemeClr val="accent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p>
              </p:txBody>
            </p:sp>
          </p:grpSp>
        </p:grpSp>
      </p:grpSp>
    </p:spTree>
    <p:extLst>
      <p:ext uri="{BB962C8B-B14F-4D97-AF65-F5344CB8AC3E}">
        <p14:creationId xmlns:p14="http://schemas.microsoft.com/office/powerpoint/2010/main" val="2618431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B3F04-8FCD-7800-0609-0F62B609C60D}"/>
            </a:ext>
          </a:extLst>
        </p:cNvPr>
        <p:cNvGrpSpPr/>
        <p:nvPr/>
      </p:nvGrpSpPr>
      <p:grpSpPr>
        <a:xfrm>
          <a:off x="0" y="0"/>
          <a:ext cx="0" cy="0"/>
          <a:chOff x="0" y="0"/>
          <a:chExt cx="0" cy="0"/>
        </a:xfrm>
      </p:grpSpPr>
      <p:graphicFrame>
        <p:nvGraphicFramePr>
          <p:cNvPr id="91" name="think-cell data - do not delete" hidden="1">
            <a:extLst>
              <a:ext uri="{FF2B5EF4-FFF2-40B4-BE49-F238E27FC236}">
                <a16:creationId xmlns:a16="http://schemas.microsoft.com/office/drawing/2014/main" id="{EED135F4-CF84-CF57-72E6-21B2C8F74C62}"/>
              </a:ext>
            </a:extLst>
          </p:cNvPr>
          <p:cNvGraphicFramePr>
            <a:graphicFrameLocks noChangeAspect="1"/>
          </p:cNvGraphicFramePr>
          <p:nvPr>
            <p:custDataLst>
              <p:tags r:id="rId1"/>
            </p:custDataLst>
          </p:nvPr>
        </p:nvGraphicFramePr>
        <p:xfrm>
          <a:off x="1786" y="167680"/>
          <a:ext cx="1787" cy="1787"/>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91" name="think-cell data - do not delete" hidden="1">
                        <a:extLst>
                          <a:ext uri="{FF2B5EF4-FFF2-40B4-BE49-F238E27FC236}">
                            <a16:creationId xmlns:a16="http://schemas.microsoft.com/office/drawing/2014/main" id="{EED135F4-CF84-CF57-72E6-21B2C8F74C62}"/>
                          </a:ext>
                        </a:extLst>
                      </p:cNvPr>
                      <p:cNvPicPr/>
                      <p:nvPr/>
                    </p:nvPicPr>
                    <p:blipFill>
                      <a:blip r:embed="rId5"/>
                      <a:stretch>
                        <a:fillRect/>
                      </a:stretch>
                    </p:blipFill>
                    <p:spPr>
                      <a:xfrm>
                        <a:off x="1786" y="167680"/>
                        <a:ext cx="1787" cy="1787"/>
                      </a:xfrm>
                      <a:prstGeom prst="rect">
                        <a:avLst/>
                      </a:prstGeom>
                    </p:spPr>
                  </p:pic>
                </p:oleObj>
              </mc:Fallback>
            </mc:AlternateContent>
          </a:graphicData>
        </a:graphic>
      </p:graphicFrame>
      <p:sp>
        <p:nvSpPr>
          <p:cNvPr id="11" name="Title 10">
            <a:extLst>
              <a:ext uri="{FF2B5EF4-FFF2-40B4-BE49-F238E27FC236}">
                <a16:creationId xmlns:a16="http://schemas.microsoft.com/office/drawing/2014/main" id="{FF5AC343-1473-0582-6DC9-4B76D6BF230A}"/>
              </a:ext>
            </a:extLst>
          </p:cNvPr>
          <p:cNvSpPr>
            <a:spLocks noGrp="1"/>
          </p:cNvSpPr>
          <p:nvPr>
            <p:ph type="title"/>
          </p:nvPr>
        </p:nvSpPr>
        <p:spPr>
          <a:xfrm>
            <a:off x="228600" y="209550"/>
            <a:ext cx="10515600" cy="822960"/>
          </a:xfrm>
        </p:spPr>
        <p:txBody>
          <a:bodyPr/>
          <a:lstStyle/>
          <a:p>
            <a:r>
              <a:rPr lang="en-US" sz="2800" dirty="0"/>
              <a:t>SME Approach – Step </a:t>
            </a:r>
            <a:r>
              <a:rPr lang="en-US" sz="2800" dirty="0">
                <a:solidFill>
                  <a:schemeClr val="accent1"/>
                </a:solidFill>
              </a:rPr>
              <a:t>7 </a:t>
            </a:r>
            <a:r>
              <a:rPr lang="en-US" sz="2800" dirty="0"/>
              <a:t>: Integrate &amp; Plan</a:t>
            </a:r>
            <a:endParaRPr lang="en-IN" sz="2800" dirty="0"/>
          </a:p>
        </p:txBody>
      </p:sp>
      <p:sp>
        <p:nvSpPr>
          <p:cNvPr id="14" name="Slide Number Placeholder 7">
            <a:extLst>
              <a:ext uri="{FF2B5EF4-FFF2-40B4-BE49-F238E27FC236}">
                <a16:creationId xmlns:a16="http://schemas.microsoft.com/office/drawing/2014/main" id="{B4D9CE9D-97EE-F6E8-2430-8B26E3BA7ED2}"/>
              </a:ext>
            </a:extLst>
          </p:cNvPr>
          <p:cNvSpPr txBox="1">
            <a:spLocks/>
          </p:cNvSpPr>
          <p:nvPr/>
        </p:nvSpPr>
        <p:spPr>
          <a:xfrm>
            <a:off x="13137356" y="7698582"/>
            <a:ext cx="350044" cy="204787"/>
          </a:xfrm>
          <a:prstGeom prst="rect">
            <a:avLst/>
          </a:prstGeom>
        </p:spPr>
        <p:txBody>
          <a:bodyPr vert="horz" lIns="0" tIns="0" rIns="0" bIns="0" rtlCol="0" anchor="ctr">
            <a:noAutofit/>
          </a:bodyPr>
          <a:lstStyle>
            <a:defPPr>
              <a:defRPr lang="en-US"/>
            </a:defPPr>
            <a:lvl1pPr marL="0" algn="r"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0093AC6-D8BC-4307-9153-60BFBEFFF972}" type="slidenum">
              <a:rPr lang="en-IN" smtClean="0"/>
              <a:pPr/>
              <a:t>15</a:t>
            </a:fld>
            <a:endParaRPr lang="en-IN" dirty="0"/>
          </a:p>
        </p:txBody>
      </p:sp>
      <p:grpSp>
        <p:nvGrpSpPr>
          <p:cNvPr id="2073" name="Group 2072">
            <a:extLst>
              <a:ext uri="{FF2B5EF4-FFF2-40B4-BE49-F238E27FC236}">
                <a16:creationId xmlns:a16="http://schemas.microsoft.com/office/drawing/2014/main" id="{3C1EDEB8-5CD3-4058-AFEE-93C2FD57887E}"/>
              </a:ext>
            </a:extLst>
          </p:cNvPr>
          <p:cNvGrpSpPr/>
          <p:nvPr/>
        </p:nvGrpSpPr>
        <p:grpSpPr>
          <a:xfrm>
            <a:off x="217487" y="1328738"/>
            <a:ext cx="13269913" cy="6229350"/>
            <a:chOff x="217487" y="1328738"/>
            <a:chExt cx="13269913" cy="6229350"/>
          </a:xfrm>
        </p:grpSpPr>
        <p:sp>
          <p:nvSpPr>
            <p:cNvPr id="2" name="Rectangle 1">
              <a:extLst>
                <a:ext uri="{FF2B5EF4-FFF2-40B4-BE49-F238E27FC236}">
                  <a16:creationId xmlns:a16="http://schemas.microsoft.com/office/drawing/2014/main" id="{7267FDE4-11AC-BA76-DCC6-F08B6C0762CB}"/>
                </a:ext>
              </a:extLst>
            </p:cNvPr>
            <p:cNvSpPr/>
            <p:nvPr/>
          </p:nvSpPr>
          <p:spPr>
            <a:xfrm>
              <a:off x="217488" y="1328738"/>
              <a:ext cx="1908492" cy="8229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r>
                <a:rPr lang="en-IN" sz="1400" b="1" dirty="0"/>
                <a:t>Description</a:t>
              </a:r>
            </a:p>
          </p:txBody>
        </p:sp>
        <p:sp>
          <p:nvSpPr>
            <p:cNvPr id="6" name="Rectangle 5">
              <a:extLst>
                <a:ext uri="{FF2B5EF4-FFF2-40B4-BE49-F238E27FC236}">
                  <a16:creationId xmlns:a16="http://schemas.microsoft.com/office/drawing/2014/main" id="{71F6BB1E-5CCD-6B6E-EEF2-46D6D24F932A}"/>
                </a:ext>
              </a:extLst>
            </p:cNvPr>
            <p:cNvSpPr/>
            <p:nvPr/>
          </p:nvSpPr>
          <p:spPr>
            <a:xfrm>
              <a:off x="217488" y="2268538"/>
              <a:ext cx="1908492" cy="8229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r>
                <a:rPr lang="en-IN" sz="1400" b="1" dirty="0"/>
                <a:t>Who is Involved</a:t>
              </a:r>
            </a:p>
          </p:txBody>
        </p:sp>
        <p:sp>
          <p:nvSpPr>
            <p:cNvPr id="8" name="Rectangle 7">
              <a:extLst>
                <a:ext uri="{FF2B5EF4-FFF2-40B4-BE49-F238E27FC236}">
                  <a16:creationId xmlns:a16="http://schemas.microsoft.com/office/drawing/2014/main" id="{7CB34DC3-B180-F1EE-3EDF-E95E89002A93}"/>
                </a:ext>
              </a:extLst>
            </p:cNvPr>
            <p:cNvSpPr/>
            <p:nvPr/>
          </p:nvSpPr>
          <p:spPr>
            <a:xfrm>
              <a:off x="2125980" y="1328738"/>
              <a:ext cx="11361420" cy="82296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Build ESG topics into how you run your business and plan regular reviews</a:t>
              </a:r>
            </a:p>
          </p:txBody>
        </p:sp>
        <p:sp>
          <p:nvSpPr>
            <p:cNvPr id="9" name="Rectangle 8">
              <a:extLst>
                <a:ext uri="{FF2B5EF4-FFF2-40B4-BE49-F238E27FC236}">
                  <a16:creationId xmlns:a16="http://schemas.microsoft.com/office/drawing/2014/main" id="{187E79CF-9EAB-FDCB-F741-6D075B67DE33}"/>
                </a:ext>
              </a:extLst>
            </p:cNvPr>
            <p:cNvSpPr/>
            <p:nvPr/>
          </p:nvSpPr>
          <p:spPr>
            <a:xfrm>
              <a:off x="2125980" y="2268538"/>
              <a:ext cx="7460933" cy="82296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Sustainability lead, senior leadership team, dept. heads responsible for material topics</a:t>
              </a:r>
            </a:p>
          </p:txBody>
        </p:sp>
        <p:sp>
          <p:nvSpPr>
            <p:cNvPr id="12" name="Rectangle 11">
              <a:extLst>
                <a:ext uri="{FF2B5EF4-FFF2-40B4-BE49-F238E27FC236}">
                  <a16:creationId xmlns:a16="http://schemas.microsoft.com/office/drawing/2014/main" id="{230D88CD-DBA3-6889-C118-DE71A12E6E5A}"/>
                </a:ext>
              </a:extLst>
            </p:cNvPr>
            <p:cNvSpPr/>
            <p:nvPr/>
          </p:nvSpPr>
          <p:spPr>
            <a:xfrm>
              <a:off x="9719628" y="2268538"/>
              <a:ext cx="1908492" cy="8229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r>
                <a:rPr lang="en-IN" sz="1400" b="1" dirty="0"/>
                <a:t>Duration</a:t>
              </a:r>
            </a:p>
          </p:txBody>
        </p:sp>
        <p:sp>
          <p:nvSpPr>
            <p:cNvPr id="15" name="Rectangle 14">
              <a:extLst>
                <a:ext uri="{FF2B5EF4-FFF2-40B4-BE49-F238E27FC236}">
                  <a16:creationId xmlns:a16="http://schemas.microsoft.com/office/drawing/2014/main" id="{58D595D7-19A4-D122-B573-DD8ED600CF73}"/>
                </a:ext>
              </a:extLst>
            </p:cNvPr>
            <p:cNvSpPr/>
            <p:nvPr/>
          </p:nvSpPr>
          <p:spPr>
            <a:xfrm>
              <a:off x="11628121" y="2268538"/>
              <a:ext cx="1856104" cy="82296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400" dirty="0">
                  <a:solidFill>
                    <a:schemeClr val="tx1"/>
                  </a:solidFill>
                </a:rPr>
                <a:t>3-6 months (ongoing)</a:t>
              </a:r>
            </a:p>
          </p:txBody>
        </p:sp>
        <p:sp>
          <p:nvSpPr>
            <p:cNvPr id="16" name="Rectangle 15">
              <a:extLst>
                <a:ext uri="{FF2B5EF4-FFF2-40B4-BE49-F238E27FC236}">
                  <a16:creationId xmlns:a16="http://schemas.microsoft.com/office/drawing/2014/main" id="{701DE15A-071E-1D8C-7A0F-ABD50B916302}"/>
                </a:ext>
              </a:extLst>
            </p:cNvPr>
            <p:cNvSpPr/>
            <p:nvPr/>
          </p:nvSpPr>
          <p:spPr>
            <a:xfrm>
              <a:off x="217488" y="3568542"/>
              <a:ext cx="13266737" cy="708491"/>
            </a:xfrm>
            <a:prstGeom prst="rect">
              <a:avLst/>
            </a:prstGeom>
            <a:solidFill>
              <a:schemeClr val="accent2"/>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TextBox 16">
              <a:extLst>
                <a:ext uri="{FF2B5EF4-FFF2-40B4-BE49-F238E27FC236}">
                  <a16:creationId xmlns:a16="http://schemas.microsoft.com/office/drawing/2014/main" id="{CB38A096-A511-80A4-A13F-E1EC1CFFE6D5}"/>
                </a:ext>
              </a:extLst>
            </p:cNvPr>
            <p:cNvSpPr txBox="1"/>
            <p:nvPr/>
          </p:nvSpPr>
          <p:spPr>
            <a:xfrm>
              <a:off x="1524646" y="3979128"/>
              <a:ext cx="535403" cy="215444"/>
            </a:xfrm>
            <a:prstGeom prst="rect">
              <a:avLst/>
            </a:prstGeom>
            <a:noFill/>
          </p:spPr>
          <p:txBody>
            <a:bodyPr wrap="none" lIns="0" tIns="0" rIns="0" bIns="0" rtlCol="0" anchor="ctr">
              <a:spAutoFit/>
            </a:bodyPr>
            <a:lstStyle/>
            <a:p>
              <a:pPr algn="ctr"/>
              <a:r>
                <a:rPr lang="en-IN" sz="1400" b="1" dirty="0">
                  <a:solidFill>
                    <a:schemeClr val="bg1"/>
                  </a:solidFill>
                </a:rPr>
                <a:t>Inputs</a:t>
              </a:r>
            </a:p>
          </p:txBody>
        </p:sp>
        <p:sp>
          <p:nvSpPr>
            <p:cNvPr id="18" name="Rectangle 17">
              <a:extLst>
                <a:ext uri="{FF2B5EF4-FFF2-40B4-BE49-F238E27FC236}">
                  <a16:creationId xmlns:a16="http://schemas.microsoft.com/office/drawing/2014/main" id="{E276A78D-76BA-22D6-A3C1-F96CA5637C91}"/>
                </a:ext>
              </a:extLst>
            </p:cNvPr>
            <p:cNvSpPr/>
            <p:nvPr/>
          </p:nvSpPr>
          <p:spPr>
            <a:xfrm>
              <a:off x="217487" y="4277032"/>
              <a:ext cx="3149720" cy="3281056"/>
            </a:xfrm>
            <a:prstGeom prst="rect">
              <a:avLst/>
            </a:prstGeom>
            <a:no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90000" bIns="90000" rtlCol="0" anchor="t"/>
            <a:lstStyle/>
            <a:p>
              <a:pPr marL="252000" indent="-252000">
                <a:spcAft>
                  <a:spcPts val="600"/>
                </a:spcAft>
                <a:buFont typeface="Arial" panose="020B0604020202020204" pitchFamily="34" charset="0"/>
                <a:buChar char="•"/>
              </a:pPr>
              <a:r>
                <a:rPr lang="en-US" sz="1400" dirty="0">
                  <a:solidFill>
                    <a:schemeClr val="tx1"/>
                  </a:solidFill>
                </a:rPr>
                <a:t>Final list of material topics from Step 6</a:t>
              </a:r>
            </a:p>
            <a:p>
              <a:pPr marL="252000" indent="-252000">
                <a:spcAft>
                  <a:spcPts val="600"/>
                </a:spcAft>
                <a:buFont typeface="Arial" panose="020B0604020202020204" pitchFamily="34" charset="0"/>
                <a:buChar char="•"/>
              </a:pPr>
              <a:r>
                <a:rPr lang="en-US" sz="1400" dirty="0">
                  <a:solidFill>
                    <a:schemeClr val="tx1"/>
                  </a:solidFill>
                </a:rPr>
                <a:t>Complete DMA documentation from all previous steps</a:t>
              </a:r>
            </a:p>
            <a:p>
              <a:pPr marL="252000" indent="-252000">
                <a:spcAft>
                  <a:spcPts val="600"/>
                </a:spcAft>
                <a:buFont typeface="Arial" panose="020B0604020202020204" pitchFamily="34" charset="0"/>
                <a:buChar char="•"/>
              </a:pPr>
              <a:r>
                <a:rPr lang="en-US" sz="1400" dirty="0">
                  <a:solidFill>
                    <a:schemeClr val="tx1"/>
                  </a:solidFill>
                </a:rPr>
                <a:t>Business strategy and planning documents</a:t>
              </a:r>
            </a:p>
            <a:p>
              <a:pPr marL="252000" indent="-252000">
                <a:spcAft>
                  <a:spcPts val="600"/>
                </a:spcAft>
                <a:buFont typeface="Arial" panose="020B0604020202020204" pitchFamily="34" charset="0"/>
                <a:buChar char="•"/>
              </a:pPr>
              <a:r>
                <a:rPr lang="en-US" sz="1400" dirty="0">
                  <a:solidFill>
                    <a:schemeClr val="tx1"/>
                  </a:solidFill>
                </a:rPr>
                <a:t>CIBJO action planning and measurement guidelines</a:t>
              </a:r>
            </a:p>
            <a:p>
              <a:pPr marL="252000" indent="-252000">
                <a:spcAft>
                  <a:spcPts val="600"/>
                </a:spcAft>
                <a:buFont typeface="Arial" panose="020B0604020202020204" pitchFamily="34" charset="0"/>
                <a:buChar char="•"/>
              </a:pPr>
              <a:r>
                <a:rPr lang="en-US" sz="1400" dirty="0">
                  <a:solidFill>
                    <a:schemeClr val="tx1"/>
                  </a:solidFill>
                </a:rPr>
                <a:t>Existing risk management and reporting frameworks</a:t>
              </a:r>
            </a:p>
          </p:txBody>
        </p:sp>
        <p:sp>
          <p:nvSpPr>
            <p:cNvPr id="19" name="Rectangle 18">
              <a:extLst>
                <a:ext uri="{FF2B5EF4-FFF2-40B4-BE49-F238E27FC236}">
                  <a16:creationId xmlns:a16="http://schemas.microsoft.com/office/drawing/2014/main" id="{0E62CF85-1102-56DE-2903-1DDBF35E8E2D}"/>
                </a:ext>
              </a:extLst>
            </p:cNvPr>
            <p:cNvSpPr/>
            <p:nvPr/>
          </p:nvSpPr>
          <p:spPr>
            <a:xfrm>
              <a:off x="3589827" y="4277032"/>
              <a:ext cx="3149720" cy="3281056"/>
            </a:xfrm>
            <a:prstGeom prst="rect">
              <a:avLst/>
            </a:prstGeom>
            <a:no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90000" bIns="90000" rtlCol="0" anchor="t"/>
            <a:lstStyle/>
            <a:p>
              <a:pPr marL="252000" indent="-252000">
                <a:spcAft>
                  <a:spcPts val="600"/>
                </a:spcAft>
                <a:buFont typeface="Arial" panose="020B0604020202020204" pitchFamily="34" charset="0"/>
                <a:buChar char="•"/>
              </a:pPr>
              <a:r>
                <a:rPr lang="en-US" sz="1400" dirty="0">
                  <a:solidFill>
                    <a:schemeClr val="tx1"/>
                  </a:solidFill>
                </a:rPr>
                <a:t>Half-day session integrating material topics into business processes, preparing action plans for each topic, connecting to CIBJO measurement guidelines, and establishing review schedule </a:t>
              </a:r>
            </a:p>
          </p:txBody>
        </p:sp>
        <p:sp>
          <p:nvSpPr>
            <p:cNvPr id="20" name="Rectangle 19">
              <a:extLst>
                <a:ext uri="{FF2B5EF4-FFF2-40B4-BE49-F238E27FC236}">
                  <a16:creationId xmlns:a16="http://schemas.microsoft.com/office/drawing/2014/main" id="{70491011-DE6F-D761-8241-407C8CCF719C}"/>
                </a:ext>
              </a:extLst>
            </p:cNvPr>
            <p:cNvSpPr/>
            <p:nvPr/>
          </p:nvSpPr>
          <p:spPr>
            <a:xfrm>
              <a:off x="6962165" y="4277032"/>
              <a:ext cx="6522060" cy="3281056"/>
            </a:xfrm>
            <a:prstGeom prst="rect">
              <a:avLst/>
            </a:prstGeom>
            <a:no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90000" bIns="90000" rtlCol="0" anchor="t"/>
            <a:lstStyle/>
            <a:p>
              <a:pPr marL="285750" indent="-285750">
                <a:buFont typeface="Arial" panose="020B0604020202020204" pitchFamily="34" charset="0"/>
                <a:buChar char="•"/>
              </a:pPr>
              <a:endParaRPr lang="en-IN" sz="1400" dirty="0">
                <a:solidFill>
                  <a:schemeClr val="tx1"/>
                </a:solidFill>
              </a:endParaRPr>
            </a:p>
          </p:txBody>
        </p:sp>
        <p:sp>
          <p:nvSpPr>
            <p:cNvPr id="23" name="TextBox 22">
              <a:extLst>
                <a:ext uri="{FF2B5EF4-FFF2-40B4-BE49-F238E27FC236}">
                  <a16:creationId xmlns:a16="http://schemas.microsoft.com/office/drawing/2014/main" id="{E546DE17-98BF-EE2E-BEE9-2428B25456C0}"/>
                </a:ext>
              </a:extLst>
            </p:cNvPr>
            <p:cNvSpPr txBox="1"/>
            <p:nvPr/>
          </p:nvSpPr>
          <p:spPr>
            <a:xfrm>
              <a:off x="4836871" y="3979128"/>
              <a:ext cx="655629" cy="215444"/>
            </a:xfrm>
            <a:prstGeom prst="rect">
              <a:avLst/>
            </a:prstGeom>
            <a:noFill/>
          </p:spPr>
          <p:txBody>
            <a:bodyPr wrap="none" lIns="0" tIns="0" rIns="0" bIns="0" rtlCol="0" anchor="ctr">
              <a:spAutoFit/>
            </a:bodyPr>
            <a:lstStyle/>
            <a:p>
              <a:pPr algn="ctr"/>
              <a:r>
                <a:rPr lang="en-IN" sz="1400" b="1" dirty="0">
                  <a:solidFill>
                    <a:schemeClr val="bg1"/>
                  </a:solidFill>
                </a:rPr>
                <a:t>Actions</a:t>
              </a:r>
            </a:p>
          </p:txBody>
        </p:sp>
        <p:grpSp>
          <p:nvGrpSpPr>
            <p:cNvPr id="36" name="Group 35">
              <a:extLst>
                <a:ext uri="{FF2B5EF4-FFF2-40B4-BE49-F238E27FC236}">
                  <a16:creationId xmlns:a16="http://schemas.microsoft.com/office/drawing/2014/main" id="{89EC50C2-685B-EC1A-9599-644EFF6BBDB9}"/>
                </a:ext>
              </a:extLst>
            </p:cNvPr>
            <p:cNvGrpSpPr/>
            <p:nvPr/>
          </p:nvGrpSpPr>
          <p:grpSpPr>
            <a:xfrm>
              <a:off x="3478517" y="3687142"/>
              <a:ext cx="3372340" cy="471291"/>
              <a:chOff x="3478517" y="3316084"/>
              <a:chExt cx="3372340" cy="245518"/>
            </a:xfrm>
          </p:grpSpPr>
          <p:cxnSp>
            <p:nvCxnSpPr>
              <p:cNvPr id="33" name="Straight Connector 32">
                <a:extLst>
                  <a:ext uri="{FF2B5EF4-FFF2-40B4-BE49-F238E27FC236}">
                    <a16:creationId xmlns:a16="http://schemas.microsoft.com/office/drawing/2014/main" id="{DE3B70BF-A183-620D-A5EC-759BA69566EF}"/>
                  </a:ext>
                </a:extLst>
              </p:cNvPr>
              <p:cNvCxnSpPr>
                <a:cxnSpLocks/>
              </p:cNvCxnSpPr>
              <p:nvPr/>
            </p:nvCxnSpPr>
            <p:spPr>
              <a:xfrm>
                <a:off x="3478517" y="3316084"/>
                <a:ext cx="0" cy="245518"/>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BA11ADF5-08C5-4653-9658-11134928FF2A}"/>
                  </a:ext>
                </a:extLst>
              </p:cNvPr>
              <p:cNvCxnSpPr>
                <a:cxnSpLocks/>
              </p:cNvCxnSpPr>
              <p:nvPr/>
            </p:nvCxnSpPr>
            <p:spPr>
              <a:xfrm>
                <a:off x="6850857" y="3316084"/>
                <a:ext cx="0" cy="245518"/>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37" name="Oval 36">
              <a:extLst>
                <a:ext uri="{FF2B5EF4-FFF2-40B4-BE49-F238E27FC236}">
                  <a16:creationId xmlns:a16="http://schemas.microsoft.com/office/drawing/2014/main" id="{9CEDBA49-A1C4-75EE-72D9-BF26C0F3E979}"/>
                </a:ext>
              </a:extLst>
            </p:cNvPr>
            <p:cNvSpPr/>
            <p:nvPr/>
          </p:nvSpPr>
          <p:spPr>
            <a:xfrm>
              <a:off x="1451583" y="3235285"/>
              <a:ext cx="681528" cy="681528"/>
            </a:xfrm>
            <a:prstGeom prst="ellipse">
              <a:avLst/>
            </a:prstGeom>
            <a:solidFill>
              <a:schemeClr val="bg1"/>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8" name="Oval 37">
              <a:extLst>
                <a:ext uri="{FF2B5EF4-FFF2-40B4-BE49-F238E27FC236}">
                  <a16:creationId xmlns:a16="http://schemas.microsoft.com/office/drawing/2014/main" id="{233E2761-1F52-050D-D27A-93E277703353}"/>
                </a:ext>
              </a:extLst>
            </p:cNvPr>
            <p:cNvSpPr/>
            <p:nvPr/>
          </p:nvSpPr>
          <p:spPr>
            <a:xfrm>
              <a:off x="4823922" y="3235285"/>
              <a:ext cx="681528" cy="681528"/>
            </a:xfrm>
            <a:prstGeom prst="ellipse">
              <a:avLst/>
            </a:prstGeom>
            <a:solidFill>
              <a:schemeClr val="bg1"/>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9" name="Oval 38">
              <a:extLst>
                <a:ext uri="{FF2B5EF4-FFF2-40B4-BE49-F238E27FC236}">
                  <a16:creationId xmlns:a16="http://schemas.microsoft.com/office/drawing/2014/main" id="{6AAA5337-A289-533E-BCA0-6971B6449F7B}"/>
                </a:ext>
              </a:extLst>
            </p:cNvPr>
            <p:cNvSpPr/>
            <p:nvPr/>
          </p:nvSpPr>
          <p:spPr>
            <a:xfrm>
              <a:off x="9882430" y="3235285"/>
              <a:ext cx="681528" cy="681528"/>
            </a:xfrm>
            <a:prstGeom prst="ellipse">
              <a:avLst/>
            </a:prstGeom>
            <a:solidFill>
              <a:schemeClr val="bg1"/>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4" name="TextBox 23">
              <a:extLst>
                <a:ext uri="{FF2B5EF4-FFF2-40B4-BE49-F238E27FC236}">
                  <a16:creationId xmlns:a16="http://schemas.microsoft.com/office/drawing/2014/main" id="{4511448A-9A56-B772-7949-CC0C4E5FE525}"/>
                </a:ext>
              </a:extLst>
            </p:cNvPr>
            <p:cNvSpPr txBox="1"/>
            <p:nvPr/>
          </p:nvSpPr>
          <p:spPr>
            <a:xfrm>
              <a:off x="9880953" y="3979128"/>
              <a:ext cx="684483" cy="215444"/>
            </a:xfrm>
            <a:prstGeom prst="rect">
              <a:avLst/>
            </a:prstGeom>
            <a:noFill/>
          </p:spPr>
          <p:txBody>
            <a:bodyPr wrap="none" lIns="0" tIns="0" rIns="0" bIns="0" rtlCol="0" anchor="ctr">
              <a:spAutoFit/>
            </a:bodyPr>
            <a:lstStyle/>
            <a:p>
              <a:pPr algn="ctr"/>
              <a:r>
                <a:rPr lang="en-IN" sz="1400" b="1" dirty="0">
                  <a:solidFill>
                    <a:schemeClr val="bg1"/>
                  </a:solidFill>
                </a:rPr>
                <a:t>Outputs</a:t>
              </a:r>
            </a:p>
          </p:txBody>
        </p:sp>
        <p:sp>
          <p:nvSpPr>
            <p:cNvPr id="42" name="Rectangle 41">
              <a:extLst>
                <a:ext uri="{FF2B5EF4-FFF2-40B4-BE49-F238E27FC236}">
                  <a16:creationId xmlns:a16="http://schemas.microsoft.com/office/drawing/2014/main" id="{89D0619E-DE8C-D32F-71D2-2BF4C926A5E2}"/>
                </a:ext>
              </a:extLst>
            </p:cNvPr>
            <p:cNvSpPr/>
            <p:nvPr/>
          </p:nvSpPr>
          <p:spPr>
            <a:xfrm>
              <a:off x="7061200" y="4380697"/>
              <a:ext cx="1797046" cy="71003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4000" rtlCol="0" anchor="ctr"/>
            <a:lstStyle/>
            <a:p>
              <a:r>
                <a:rPr lang="en-IN" sz="1200" dirty="0">
                  <a:solidFill>
                    <a:schemeClr val="tx1"/>
                  </a:solidFill>
                </a:rPr>
                <a:t>Integration plan</a:t>
              </a:r>
            </a:p>
          </p:txBody>
        </p:sp>
        <p:grpSp>
          <p:nvGrpSpPr>
            <p:cNvPr id="2191" name="Group 2190">
              <a:extLst>
                <a:ext uri="{FF2B5EF4-FFF2-40B4-BE49-F238E27FC236}">
                  <a16:creationId xmlns:a16="http://schemas.microsoft.com/office/drawing/2014/main" id="{2746D2D2-72B4-CF8E-0934-584A7D0EA550}"/>
                </a:ext>
              </a:extLst>
            </p:cNvPr>
            <p:cNvGrpSpPr/>
            <p:nvPr/>
          </p:nvGrpSpPr>
          <p:grpSpPr>
            <a:xfrm>
              <a:off x="312737" y="1475899"/>
              <a:ext cx="528638" cy="528638"/>
              <a:chOff x="312737" y="1457325"/>
              <a:chExt cx="528638" cy="528638"/>
            </a:xfrm>
          </p:grpSpPr>
          <p:sp>
            <p:nvSpPr>
              <p:cNvPr id="3" name="Oval 2">
                <a:extLst>
                  <a:ext uri="{FF2B5EF4-FFF2-40B4-BE49-F238E27FC236}">
                    <a16:creationId xmlns:a16="http://schemas.microsoft.com/office/drawing/2014/main" id="{4D7A8F0D-3AEA-FE5B-E91C-3C398C25C710}"/>
                  </a:ext>
                </a:extLst>
              </p:cNvPr>
              <p:cNvSpPr/>
              <p:nvPr/>
            </p:nvSpPr>
            <p:spPr>
              <a:xfrm>
                <a:off x="312737" y="1457325"/>
                <a:ext cx="528638" cy="5286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08" name="Group 107">
                <a:extLst>
                  <a:ext uri="{FF2B5EF4-FFF2-40B4-BE49-F238E27FC236}">
                    <a16:creationId xmlns:a16="http://schemas.microsoft.com/office/drawing/2014/main" id="{902ED5EB-B87B-3426-1FCE-72AF7984AB05}"/>
                  </a:ext>
                </a:extLst>
              </p:cNvPr>
              <p:cNvGrpSpPr/>
              <p:nvPr/>
            </p:nvGrpSpPr>
            <p:grpSpPr>
              <a:xfrm>
                <a:off x="461477" y="1564482"/>
                <a:ext cx="231158" cy="314326"/>
                <a:chOff x="-1615756" y="2130425"/>
                <a:chExt cx="1167764" cy="1587912"/>
              </a:xfrm>
            </p:grpSpPr>
            <p:sp>
              <p:nvSpPr>
                <p:cNvPr id="102" name="Freeform: Shape 101">
                  <a:extLst>
                    <a:ext uri="{FF2B5EF4-FFF2-40B4-BE49-F238E27FC236}">
                      <a16:creationId xmlns:a16="http://schemas.microsoft.com/office/drawing/2014/main" id="{8E47E948-6A32-55A0-5C4C-112E78C2B1FF}"/>
                    </a:ext>
                  </a:extLst>
                </p:cNvPr>
                <p:cNvSpPr/>
                <p:nvPr/>
              </p:nvSpPr>
              <p:spPr>
                <a:xfrm>
                  <a:off x="-1615756" y="2130425"/>
                  <a:ext cx="1167764" cy="1587912"/>
                </a:xfrm>
                <a:custGeom>
                  <a:avLst/>
                  <a:gdLst>
                    <a:gd name="connsiteX0" fmla="*/ 1167765 w 1167764"/>
                    <a:gd name="connsiteY0" fmla="*/ 419767 h 1587912"/>
                    <a:gd name="connsiteX1" fmla="*/ 1167765 w 1167764"/>
                    <a:gd name="connsiteY1" fmla="*/ 1587913 h 1587912"/>
                    <a:gd name="connsiteX2" fmla="*/ 0 w 1167764"/>
                    <a:gd name="connsiteY2" fmla="*/ 1587913 h 1587912"/>
                    <a:gd name="connsiteX3" fmla="*/ 0 w 1167764"/>
                    <a:gd name="connsiteY3" fmla="*/ 0 h 1587912"/>
                    <a:gd name="connsiteX4" fmla="*/ 743236 w 1167764"/>
                    <a:gd name="connsiteY4" fmla="*/ 0 h 1587912"/>
                    <a:gd name="connsiteX5" fmla="*/ 1167765 w 1167764"/>
                    <a:gd name="connsiteY5" fmla="*/ 419767 h 158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7764" h="1587912">
                      <a:moveTo>
                        <a:pt x="1167765" y="419767"/>
                      </a:moveTo>
                      <a:lnTo>
                        <a:pt x="1167765" y="1587913"/>
                      </a:lnTo>
                      <a:lnTo>
                        <a:pt x="0" y="1587913"/>
                      </a:lnTo>
                      <a:lnTo>
                        <a:pt x="0" y="0"/>
                      </a:lnTo>
                      <a:lnTo>
                        <a:pt x="743236" y="0"/>
                      </a:lnTo>
                      <a:lnTo>
                        <a:pt x="1167765" y="419767"/>
                      </a:lnTo>
                      <a:close/>
                    </a:path>
                  </a:pathLst>
                </a:custGeom>
                <a:noFill/>
                <a:ln w="15875" cap="rnd">
                  <a:solidFill>
                    <a:schemeClr val="accent1"/>
                  </a:solidFill>
                  <a:prstDash val="solid"/>
                  <a:round/>
                </a:ln>
              </p:spPr>
              <p:txBody>
                <a:bodyPr rtlCol="0" anchor="ctr"/>
                <a:lstStyle/>
                <a:p>
                  <a:endParaRPr lang="en-IN"/>
                </a:p>
              </p:txBody>
            </p:sp>
            <p:sp>
              <p:nvSpPr>
                <p:cNvPr id="103" name="Freeform: Shape 102">
                  <a:extLst>
                    <a:ext uri="{FF2B5EF4-FFF2-40B4-BE49-F238E27FC236}">
                      <a16:creationId xmlns:a16="http://schemas.microsoft.com/office/drawing/2014/main" id="{526F762F-5D8E-9823-95A2-4DAC54679A13}"/>
                    </a:ext>
                  </a:extLst>
                </p:cNvPr>
                <p:cNvSpPr/>
                <p:nvPr/>
              </p:nvSpPr>
              <p:spPr>
                <a:xfrm>
                  <a:off x="-872616" y="2146618"/>
                  <a:ext cx="414813" cy="403574"/>
                </a:xfrm>
                <a:custGeom>
                  <a:avLst/>
                  <a:gdLst>
                    <a:gd name="connsiteX0" fmla="*/ 0 w 414813"/>
                    <a:gd name="connsiteY0" fmla="*/ 0 h 403574"/>
                    <a:gd name="connsiteX1" fmla="*/ 0 w 414813"/>
                    <a:gd name="connsiteY1" fmla="*/ 311182 h 403574"/>
                    <a:gd name="connsiteX2" fmla="*/ 94679 w 414813"/>
                    <a:gd name="connsiteY2" fmla="*/ 403574 h 403574"/>
                    <a:gd name="connsiteX3" fmla="*/ 414814 w 414813"/>
                    <a:gd name="connsiteY3" fmla="*/ 403574 h 403574"/>
                  </a:gdLst>
                  <a:ahLst/>
                  <a:cxnLst>
                    <a:cxn ang="0">
                      <a:pos x="connsiteX0" y="connsiteY0"/>
                    </a:cxn>
                    <a:cxn ang="0">
                      <a:pos x="connsiteX1" y="connsiteY1"/>
                    </a:cxn>
                    <a:cxn ang="0">
                      <a:pos x="connsiteX2" y="connsiteY2"/>
                    </a:cxn>
                    <a:cxn ang="0">
                      <a:pos x="connsiteX3" y="connsiteY3"/>
                    </a:cxn>
                  </a:cxnLst>
                  <a:rect l="l" t="t" r="r" b="b"/>
                  <a:pathLst>
                    <a:path w="414813" h="403574">
                      <a:moveTo>
                        <a:pt x="0" y="0"/>
                      </a:moveTo>
                      <a:lnTo>
                        <a:pt x="0" y="311182"/>
                      </a:lnTo>
                      <a:cubicBezTo>
                        <a:pt x="0" y="311182"/>
                        <a:pt x="6763" y="388334"/>
                        <a:pt x="94679" y="403574"/>
                      </a:cubicBezTo>
                      <a:lnTo>
                        <a:pt x="414814" y="403574"/>
                      </a:lnTo>
                    </a:path>
                  </a:pathLst>
                </a:custGeom>
                <a:noFill/>
                <a:ln w="15875" cap="rnd">
                  <a:solidFill>
                    <a:schemeClr val="accent1"/>
                  </a:solidFill>
                  <a:prstDash val="solid"/>
                  <a:round/>
                </a:ln>
              </p:spPr>
              <p:txBody>
                <a:bodyPr rtlCol="0" anchor="ctr"/>
                <a:lstStyle/>
                <a:p>
                  <a:endParaRPr lang="en-IN"/>
                </a:p>
              </p:txBody>
            </p:sp>
            <p:sp>
              <p:nvSpPr>
                <p:cNvPr id="104" name="Freeform: Shape 103">
                  <a:extLst>
                    <a:ext uri="{FF2B5EF4-FFF2-40B4-BE49-F238E27FC236}">
                      <a16:creationId xmlns:a16="http://schemas.microsoft.com/office/drawing/2014/main" id="{637A76DE-214B-8D65-3DEB-7B062C54F145}"/>
                    </a:ext>
                  </a:extLst>
                </p:cNvPr>
                <p:cNvSpPr/>
                <p:nvPr/>
              </p:nvSpPr>
              <p:spPr>
                <a:xfrm>
                  <a:off x="-1470024" y="2728024"/>
                  <a:ext cx="658272" cy="9525"/>
                </a:xfrm>
                <a:custGeom>
                  <a:avLst/>
                  <a:gdLst>
                    <a:gd name="connsiteX0" fmla="*/ 0 w 658272"/>
                    <a:gd name="connsiteY0" fmla="*/ 0 h 9525"/>
                    <a:gd name="connsiteX1" fmla="*/ 658273 w 658272"/>
                    <a:gd name="connsiteY1" fmla="*/ 0 h 9525"/>
                  </a:gdLst>
                  <a:ahLst/>
                  <a:cxnLst>
                    <a:cxn ang="0">
                      <a:pos x="connsiteX0" y="connsiteY0"/>
                    </a:cxn>
                    <a:cxn ang="0">
                      <a:pos x="connsiteX1" y="connsiteY1"/>
                    </a:cxn>
                  </a:cxnLst>
                  <a:rect l="l" t="t" r="r" b="b"/>
                  <a:pathLst>
                    <a:path w="658272" h="9525">
                      <a:moveTo>
                        <a:pt x="0" y="0"/>
                      </a:moveTo>
                      <a:lnTo>
                        <a:pt x="658273" y="0"/>
                      </a:lnTo>
                    </a:path>
                  </a:pathLst>
                </a:custGeom>
                <a:ln w="15875" cap="rnd">
                  <a:solidFill>
                    <a:schemeClr val="accent1"/>
                  </a:solidFill>
                  <a:prstDash val="solid"/>
                  <a:round/>
                </a:ln>
              </p:spPr>
              <p:txBody>
                <a:bodyPr rtlCol="0" anchor="ctr"/>
                <a:lstStyle/>
                <a:p>
                  <a:endParaRPr lang="en-IN"/>
                </a:p>
              </p:txBody>
            </p:sp>
            <p:sp>
              <p:nvSpPr>
                <p:cNvPr id="105" name="Freeform: Shape 104">
                  <a:extLst>
                    <a:ext uri="{FF2B5EF4-FFF2-40B4-BE49-F238E27FC236}">
                      <a16:creationId xmlns:a16="http://schemas.microsoft.com/office/drawing/2014/main" id="{24364540-DD74-7F58-9533-48685BC66A1F}"/>
                    </a:ext>
                  </a:extLst>
                </p:cNvPr>
                <p:cNvSpPr/>
                <p:nvPr/>
              </p:nvSpPr>
              <p:spPr>
                <a:xfrm>
                  <a:off x="-1470024" y="3181223"/>
                  <a:ext cx="541115" cy="9525"/>
                </a:xfrm>
                <a:custGeom>
                  <a:avLst/>
                  <a:gdLst>
                    <a:gd name="connsiteX0" fmla="*/ 0 w 541115"/>
                    <a:gd name="connsiteY0" fmla="*/ 0 h 9525"/>
                    <a:gd name="connsiteX1" fmla="*/ 541115 w 541115"/>
                    <a:gd name="connsiteY1" fmla="*/ 0 h 9525"/>
                  </a:gdLst>
                  <a:ahLst/>
                  <a:cxnLst>
                    <a:cxn ang="0">
                      <a:pos x="connsiteX0" y="connsiteY0"/>
                    </a:cxn>
                    <a:cxn ang="0">
                      <a:pos x="connsiteX1" y="connsiteY1"/>
                    </a:cxn>
                  </a:cxnLst>
                  <a:rect l="l" t="t" r="r" b="b"/>
                  <a:pathLst>
                    <a:path w="541115" h="9525">
                      <a:moveTo>
                        <a:pt x="0" y="0"/>
                      </a:moveTo>
                      <a:lnTo>
                        <a:pt x="541115" y="0"/>
                      </a:lnTo>
                    </a:path>
                  </a:pathLst>
                </a:custGeom>
                <a:ln w="15875" cap="rnd">
                  <a:solidFill>
                    <a:schemeClr val="accent1"/>
                  </a:solidFill>
                  <a:prstDash val="solid"/>
                  <a:round/>
                </a:ln>
              </p:spPr>
              <p:txBody>
                <a:bodyPr rtlCol="0" anchor="ctr"/>
                <a:lstStyle/>
                <a:p>
                  <a:endParaRPr lang="en-IN"/>
                </a:p>
              </p:txBody>
            </p:sp>
            <p:sp>
              <p:nvSpPr>
                <p:cNvPr id="106" name="Freeform: Shape 105">
                  <a:extLst>
                    <a:ext uri="{FF2B5EF4-FFF2-40B4-BE49-F238E27FC236}">
                      <a16:creationId xmlns:a16="http://schemas.microsoft.com/office/drawing/2014/main" id="{B16904BE-F1B9-D8C5-BD9C-D3CDE35D95C8}"/>
                    </a:ext>
                  </a:extLst>
                </p:cNvPr>
                <p:cNvSpPr/>
                <p:nvPr/>
              </p:nvSpPr>
              <p:spPr>
                <a:xfrm>
                  <a:off x="-1470024" y="2949289"/>
                  <a:ext cx="827436" cy="9525"/>
                </a:xfrm>
                <a:custGeom>
                  <a:avLst/>
                  <a:gdLst>
                    <a:gd name="connsiteX0" fmla="*/ 0 w 827436"/>
                    <a:gd name="connsiteY0" fmla="*/ 0 h 9525"/>
                    <a:gd name="connsiteX1" fmla="*/ 827437 w 827436"/>
                    <a:gd name="connsiteY1" fmla="*/ 0 h 9525"/>
                  </a:gdLst>
                  <a:ahLst/>
                  <a:cxnLst>
                    <a:cxn ang="0">
                      <a:pos x="connsiteX0" y="connsiteY0"/>
                    </a:cxn>
                    <a:cxn ang="0">
                      <a:pos x="connsiteX1" y="connsiteY1"/>
                    </a:cxn>
                  </a:cxnLst>
                  <a:rect l="l" t="t" r="r" b="b"/>
                  <a:pathLst>
                    <a:path w="827436" h="9525">
                      <a:moveTo>
                        <a:pt x="0" y="0"/>
                      </a:moveTo>
                      <a:lnTo>
                        <a:pt x="827437" y="0"/>
                      </a:lnTo>
                    </a:path>
                  </a:pathLst>
                </a:custGeom>
                <a:ln w="15875" cap="rnd">
                  <a:solidFill>
                    <a:schemeClr val="accent1"/>
                  </a:solidFill>
                  <a:prstDash val="solid"/>
                  <a:round/>
                </a:ln>
              </p:spPr>
              <p:txBody>
                <a:bodyPr rtlCol="0" anchor="ctr"/>
                <a:lstStyle/>
                <a:p>
                  <a:endParaRPr lang="en-IN"/>
                </a:p>
              </p:txBody>
            </p:sp>
            <p:sp>
              <p:nvSpPr>
                <p:cNvPr id="107" name="Freeform: Shape 106">
                  <a:extLst>
                    <a:ext uri="{FF2B5EF4-FFF2-40B4-BE49-F238E27FC236}">
                      <a16:creationId xmlns:a16="http://schemas.microsoft.com/office/drawing/2014/main" id="{18B087A3-4F79-CA19-E669-6D0B92EAC3B2}"/>
                    </a:ext>
                  </a:extLst>
                </p:cNvPr>
                <p:cNvSpPr/>
                <p:nvPr/>
              </p:nvSpPr>
              <p:spPr>
                <a:xfrm>
                  <a:off x="-872615" y="3269329"/>
                  <a:ext cx="263842" cy="263842"/>
                </a:xfrm>
                <a:custGeom>
                  <a:avLst/>
                  <a:gdLst>
                    <a:gd name="connsiteX0" fmla="*/ 263843 w 263842"/>
                    <a:gd name="connsiteY0" fmla="*/ 131921 h 263842"/>
                    <a:gd name="connsiteX1" fmla="*/ 131921 w 263842"/>
                    <a:gd name="connsiteY1" fmla="*/ 263843 h 263842"/>
                    <a:gd name="connsiteX2" fmla="*/ 0 w 263842"/>
                    <a:gd name="connsiteY2" fmla="*/ 131921 h 263842"/>
                    <a:gd name="connsiteX3" fmla="*/ 131921 w 263842"/>
                    <a:gd name="connsiteY3" fmla="*/ 0 h 263842"/>
                    <a:gd name="connsiteX4" fmla="*/ 263843 w 263842"/>
                    <a:gd name="connsiteY4" fmla="*/ 131921 h 263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 h="263842">
                      <a:moveTo>
                        <a:pt x="263843" y="131921"/>
                      </a:moveTo>
                      <a:cubicBezTo>
                        <a:pt x="263843" y="204779"/>
                        <a:pt x="204779" y="263843"/>
                        <a:pt x="131921" y="263843"/>
                      </a:cubicBezTo>
                      <a:cubicBezTo>
                        <a:pt x="59063" y="263843"/>
                        <a:pt x="0" y="204779"/>
                        <a:pt x="0" y="131921"/>
                      </a:cubicBezTo>
                      <a:cubicBezTo>
                        <a:pt x="0" y="59063"/>
                        <a:pt x="59063" y="0"/>
                        <a:pt x="131921" y="0"/>
                      </a:cubicBezTo>
                      <a:cubicBezTo>
                        <a:pt x="204779" y="0"/>
                        <a:pt x="263843" y="59063"/>
                        <a:pt x="263843" y="131921"/>
                      </a:cubicBezTo>
                      <a:close/>
                    </a:path>
                  </a:pathLst>
                </a:custGeom>
                <a:noFill/>
                <a:ln w="15875" cap="rnd">
                  <a:solidFill>
                    <a:schemeClr val="accent1"/>
                  </a:solidFill>
                  <a:prstDash val="solid"/>
                  <a:round/>
                </a:ln>
              </p:spPr>
              <p:txBody>
                <a:bodyPr rtlCol="0" anchor="ctr"/>
                <a:lstStyle/>
                <a:p>
                  <a:endParaRPr lang="en-IN"/>
                </a:p>
              </p:txBody>
            </p:sp>
          </p:grpSp>
        </p:grpSp>
        <p:grpSp>
          <p:nvGrpSpPr>
            <p:cNvPr id="2192" name="Group 2191">
              <a:extLst>
                <a:ext uri="{FF2B5EF4-FFF2-40B4-BE49-F238E27FC236}">
                  <a16:creationId xmlns:a16="http://schemas.microsoft.com/office/drawing/2014/main" id="{B4DF29AA-50AA-D562-CCEB-96DE30B56768}"/>
                </a:ext>
              </a:extLst>
            </p:cNvPr>
            <p:cNvGrpSpPr/>
            <p:nvPr/>
          </p:nvGrpSpPr>
          <p:grpSpPr>
            <a:xfrm>
              <a:off x="312737" y="2415699"/>
              <a:ext cx="528638" cy="528638"/>
              <a:chOff x="312737" y="2397125"/>
              <a:chExt cx="528638" cy="528638"/>
            </a:xfrm>
          </p:grpSpPr>
          <p:sp>
            <p:nvSpPr>
              <p:cNvPr id="7" name="Oval 6">
                <a:extLst>
                  <a:ext uri="{FF2B5EF4-FFF2-40B4-BE49-F238E27FC236}">
                    <a16:creationId xmlns:a16="http://schemas.microsoft.com/office/drawing/2014/main" id="{9F93A6C4-F272-2ED4-DCA5-3F32102E9DEE}"/>
                  </a:ext>
                </a:extLst>
              </p:cNvPr>
              <p:cNvSpPr/>
              <p:nvPr/>
            </p:nvSpPr>
            <p:spPr>
              <a:xfrm>
                <a:off x="312737" y="2397125"/>
                <a:ext cx="528638" cy="5286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18" name="Group 117">
                <a:extLst>
                  <a:ext uri="{FF2B5EF4-FFF2-40B4-BE49-F238E27FC236}">
                    <a16:creationId xmlns:a16="http://schemas.microsoft.com/office/drawing/2014/main" id="{3E3701F2-2FD7-4623-5A75-461C38165312}"/>
                  </a:ext>
                </a:extLst>
              </p:cNvPr>
              <p:cNvGrpSpPr/>
              <p:nvPr/>
            </p:nvGrpSpPr>
            <p:grpSpPr>
              <a:xfrm>
                <a:off x="427830" y="2484224"/>
                <a:ext cx="298452" cy="354440"/>
                <a:chOff x="-462263" y="2732367"/>
                <a:chExt cx="733138" cy="870680"/>
              </a:xfrm>
            </p:grpSpPr>
            <p:sp>
              <p:nvSpPr>
                <p:cNvPr id="112" name="Freeform: Shape 111">
                  <a:extLst>
                    <a:ext uri="{FF2B5EF4-FFF2-40B4-BE49-F238E27FC236}">
                      <a16:creationId xmlns:a16="http://schemas.microsoft.com/office/drawing/2014/main" id="{C0A55C20-675A-D74D-D5DB-E5D404586C84}"/>
                    </a:ext>
                  </a:extLst>
                </p:cNvPr>
                <p:cNvSpPr/>
                <p:nvPr/>
              </p:nvSpPr>
              <p:spPr>
                <a:xfrm>
                  <a:off x="-345688" y="2732367"/>
                  <a:ext cx="364769" cy="439102"/>
                </a:xfrm>
                <a:custGeom>
                  <a:avLst/>
                  <a:gdLst>
                    <a:gd name="connsiteX0" fmla="*/ 320718 w 364769"/>
                    <a:gd name="connsiteY0" fmla="*/ 327184 h 439102"/>
                    <a:gd name="connsiteX1" fmla="*/ 192607 w 364769"/>
                    <a:gd name="connsiteY1" fmla="*/ 439103 h 439102"/>
                    <a:gd name="connsiteX2" fmla="*/ 175557 w 364769"/>
                    <a:gd name="connsiteY2" fmla="*/ 439103 h 439102"/>
                    <a:gd name="connsiteX3" fmla="*/ 56018 w 364769"/>
                    <a:gd name="connsiteY3" fmla="*/ 335756 h 439102"/>
                    <a:gd name="connsiteX4" fmla="*/ 4774 w 364769"/>
                    <a:gd name="connsiteY4" fmla="*/ 275463 h 439102"/>
                    <a:gd name="connsiteX5" fmla="*/ 21824 w 364769"/>
                    <a:gd name="connsiteY5" fmla="*/ 215170 h 439102"/>
                    <a:gd name="connsiteX6" fmla="*/ 21824 w 364769"/>
                    <a:gd name="connsiteY6" fmla="*/ 146304 h 439102"/>
                    <a:gd name="connsiteX7" fmla="*/ 175557 w 364769"/>
                    <a:gd name="connsiteY7" fmla="*/ 0 h 439102"/>
                    <a:gd name="connsiteX8" fmla="*/ 192607 w 364769"/>
                    <a:gd name="connsiteY8" fmla="*/ 0 h 439102"/>
                    <a:gd name="connsiteX9" fmla="*/ 337768 w 364769"/>
                    <a:gd name="connsiteY9" fmla="*/ 146399 h 439102"/>
                    <a:gd name="connsiteX10" fmla="*/ 337768 w 364769"/>
                    <a:gd name="connsiteY10" fmla="*/ 215265 h 439102"/>
                    <a:gd name="connsiteX11" fmla="*/ 363390 w 364769"/>
                    <a:gd name="connsiteY11" fmla="*/ 258318 h 439102"/>
                    <a:gd name="connsiteX12" fmla="*/ 320718 w 364769"/>
                    <a:gd name="connsiteY12" fmla="*/ 327184 h 439102"/>
                    <a:gd name="connsiteX13" fmla="*/ 320718 w 364769"/>
                    <a:gd name="connsiteY13" fmla="*/ 327184 h 43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4769" h="439102">
                      <a:moveTo>
                        <a:pt x="320718" y="327184"/>
                      </a:moveTo>
                      <a:cubicBezTo>
                        <a:pt x="320718" y="327184"/>
                        <a:pt x="269474" y="439103"/>
                        <a:pt x="192607" y="439103"/>
                      </a:cubicBezTo>
                      <a:lnTo>
                        <a:pt x="175557" y="439103"/>
                      </a:lnTo>
                      <a:cubicBezTo>
                        <a:pt x="90118" y="439103"/>
                        <a:pt x="56018" y="335756"/>
                        <a:pt x="56018" y="335756"/>
                      </a:cubicBezTo>
                      <a:cubicBezTo>
                        <a:pt x="30396" y="327184"/>
                        <a:pt x="13346" y="301276"/>
                        <a:pt x="4774" y="275463"/>
                      </a:cubicBezTo>
                      <a:cubicBezTo>
                        <a:pt x="-12276" y="206597"/>
                        <a:pt x="21824" y="215170"/>
                        <a:pt x="21824" y="215170"/>
                      </a:cubicBezTo>
                      <a:lnTo>
                        <a:pt x="21824" y="146304"/>
                      </a:lnTo>
                      <a:cubicBezTo>
                        <a:pt x="21824" y="60198"/>
                        <a:pt x="90213" y="0"/>
                        <a:pt x="175557" y="0"/>
                      </a:cubicBezTo>
                      <a:lnTo>
                        <a:pt x="192607" y="0"/>
                      </a:lnTo>
                      <a:cubicBezTo>
                        <a:pt x="278046" y="0"/>
                        <a:pt x="337768" y="60293"/>
                        <a:pt x="337768" y="146399"/>
                      </a:cubicBezTo>
                      <a:lnTo>
                        <a:pt x="337768" y="215265"/>
                      </a:lnTo>
                      <a:cubicBezTo>
                        <a:pt x="337768" y="215265"/>
                        <a:pt x="371963" y="206693"/>
                        <a:pt x="363390" y="258318"/>
                      </a:cubicBezTo>
                      <a:cubicBezTo>
                        <a:pt x="354818" y="292799"/>
                        <a:pt x="337768" y="327184"/>
                        <a:pt x="320718" y="327184"/>
                      </a:cubicBezTo>
                      <a:lnTo>
                        <a:pt x="320718" y="327184"/>
                      </a:lnTo>
                      <a:close/>
                    </a:path>
                  </a:pathLst>
                </a:custGeom>
                <a:noFill/>
                <a:ln w="15875" cap="rnd">
                  <a:solidFill>
                    <a:schemeClr val="accent1"/>
                  </a:solidFill>
                  <a:prstDash val="solid"/>
                  <a:round/>
                </a:ln>
              </p:spPr>
              <p:txBody>
                <a:bodyPr rtlCol="0" anchor="ctr"/>
                <a:lstStyle/>
                <a:p>
                  <a:endParaRPr lang="en-IN"/>
                </a:p>
              </p:txBody>
            </p:sp>
            <p:sp>
              <p:nvSpPr>
                <p:cNvPr id="113" name="Freeform: Shape 112">
                  <a:extLst>
                    <a:ext uri="{FF2B5EF4-FFF2-40B4-BE49-F238E27FC236}">
                      <a16:creationId xmlns:a16="http://schemas.microsoft.com/office/drawing/2014/main" id="{D2ED9D1D-A599-3325-7EC4-13A2BBD13B7E}"/>
                    </a:ext>
                  </a:extLst>
                </p:cNvPr>
                <p:cNvSpPr/>
                <p:nvPr/>
              </p:nvSpPr>
              <p:spPr>
                <a:xfrm>
                  <a:off x="-62975" y="3194806"/>
                  <a:ext cx="156495" cy="60388"/>
                </a:xfrm>
                <a:custGeom>
                  <a:avLst/>
                  <a:gdLst>
                    <a:gd name="connsiteX0" fmla="*/ 156496 w 156495"/>
                    <a:gd name="connsiteY0" fmla="*/ 60389 h 60388"/>
                    <a:gd name="connsiteX1" fmla="*/ 0 w 156495"/>
                    <a:gd name="connsiteY1" fmla="*/ 0 h 60388"/>
                  </a:gdLst>
                  <a:ahLst/>
                  <a:cxnLst>
                    <a:cxn ang="0">
                      <a:pos x="connsiteX0" y="connsiteY0"/>
                    </a:cxn>
                    <a:cxn ang="0">
                      <a:pos x="connsiteX1" y="connsiteY1"/>
                    </a:cxn>
                  </a:cxnLst>
                  <a:rect l="l" t="t" r="r" b="b"/>
                  <a:pathLst>
                    <a:path w="156495" h="60388">
                      <a:moveTo>
                        <a:pt x="156496" y="60389"/>
                      </a:moveTo>
                      <a:cubicBezTo>
                        <a:pt x="104299" y="43148"/>
                        <a:pt x="0" y="0"/>
                        <a:pt x="0" y="0"/>
                      </a:cubicBezTo>
                    </a:path>
                  </a:pathLst>
                </a:custGeom>
                <a:noFill/>
                <a:ln w="15875" cap="rnd">
                  <a:solidFill>
                    <a:schemeClr val="accent1"/>
                  </a:solidFill>
                  <a:prstDash val="solid"/>
                  <a:round/>
                </a:ln>
              </p:spPr>
              <p:txBody>
                <a:bodyPr rtlCol="0" anchor="ctr"/>
                <a:lstStyle/>
                <a:p>
                  <a:endParaRPr lang="en-IN"/>
                </a:p>
              </p:txBody>
            </p:sp>
            <p:sp>
              <p:nvSpPr>
                <p:cNvPr id="114" name="Freeform: Shape 113">
                  <a:extLst>
                    <a:ext uri="{FF2B5EF4-FFF2-40B4-BE49-F238E27FC236}">
                      <a16:creationId xmlns:a16="http://schemas.microsoft.com/office/drawing/2014/main" id="{CB900A6C-D0AF-F844-CC76-EA1A47DCB198}"/>
                    </a:ext>
                  </a:extLst>
                </p:cNvPr>
                <p:cNvSpPr/>
                <p:nvPr/>
              </p:nvSpPr>
              <p:spPr>
                <a:xfrm>
                  <a:off x="-462263" y="3182518"/>
                  <a:ext cx="197643" cy="373284"/>
                </a:xfrm>
                <a:custGeom>
                  <a:avLst/>
                  <a:gdLst>
                    <a:gd name="connsiteX0" fmla="*/ 197644 w 197643"/>
                    <a:gd name="connsiteY0" fmla="*/ 0 h 373284"/>
                    <a:gd name="connsiteX1" fmla="*/ 42958 w 197643"/>
                    <a:gd name="connsiteY1" fmla="*/ 69437 h 373284"/>
                    <a:gd name="connsiteX2" fmla="*/ 8573 w 197643"/>
                    <a:gd name="connsiteY2" fmla="*/ 130207 h 373284"/>
                    <a:gd name="connsiteX3" fmla="*/ 0 w 197643"/>
                    <a:gd name="connsiteY3" fmla="*/ 373285 h 373284"/>
                  </a:gdLst>
                  <a:ahLst/>
                  <a:cxnLst>
                    <a:cxn ang="0">
                      <a:pos x="connsiteX0" y="connsiteY0"/>
                    </a:cxn>
                    <a:cxn ang="0">
                      <a:pos x="connsiteX1" y="connsiteY1"/>
                    </a:cxn>
                    <a:cxn ang="0">
                      <a:pos x="connsiteX2" y="connsiteY2"/>
                    </a:cxn>
                    <a:cxn ang="0">
                      <a:pos x="connsiteX3" y="connsiteY3"/>
                    </a:cxn>
                  </a:cxnLst>
                  <a:rect l="l" t="t" r="r" b="b"/>
                  <a:pathLst>
                    <a:path w="197643" h="373284">
                      <a:moveTo>
                        <a:pt x="197644" y="0"/>
                      </a:moveTo>
                      <a:lnTo>
                        <a:pt x="42958" y="69437"/>
                      </a:lnTo>
                      <a:cubicBezTo>
                        <a:pt x="42958" y="69437"/>
                        <a:pt x="8573" y="86773"/>
                        <a:pt x="8573" y="130207"/>
                      </a:cubicBezTo>
                      <a:cubicBezTo>
                        <a:pt x="0" y="173641"/>
                        <a:pt x="0" y="373285"/>
                        <a:pt x="0" y="373285"/>
                      </a:cubicBezTo>
                    </a:path>
                  </a:pathLst>
                </a:custGeom>
                <a:noFill/>
                <a:ln w="15875" cap="rnd">
                  <a:solidFill>
                    <a:schemeClr val="accent1"/>
                  </a:solidFill>
                  <a:prstDash val="solid"/>
                  <a:round/>
                </a:ln>
              </p:spPr>
              <p:txBody>
                <a:bodyPr rtlCol="0" anchor="ctr"/>
                <a:lstStyle/>
                <a:p>
                  <a:endParaRPr lang="en-IN"/>
                </a:p>
              </p:txBody>
            </p:sp>
            <p:sp>
              <p:nvSpPr>
                <p:cNvPr id="115" name="Freeform: Shape 114">
                  <a:extLst>
                    <a:ext uri="{FF2B5EF4-FFF2-40B4-BE49-F238E27FC236}">
                      <a16:creationId xmlns:a16="http://schemas.microsoft.com/office/drawing/2014/main" id="{431A881A-9B11-4779-4930-72466BD08493}"/>
                    </a:ext>
                  </a:extLst>
                </p:cNvPr>
                <p:cNvSpPr/>
                <p:nvPr/>
              </p:nvSpPr>
              <p:spPr>
                <a:xfrm>
                  <a:off x="-35829" y="3296342"/>
                  <a:ext cx="306704" cy="306705"/>
                </a:xfrm>
                <a:custGeom>
                  <a:avLst/>
                  <a:gdLst>
                    <a:gd name="connsiteX0" fmla="*/ 306705 w 306704"/>
                    <a:gd name="connsiteY0" fmla="*/ 153353 h 306705"/>
                    <a:gd name="connsiteX1" fmla="*/ 265081 w 306704"/>
                    <a:gd name="connsiteY1" fmla="*/ 258318 h 306705"/>
                    <a:gd name="connsiteX2" fmla="*/ 153352 w 306704"/>
                    <a:gd name="connsiteY2" fmla="*/ 306705 h 306705"/>
                    <a:gd name="connsiteX3" fmla="*/ 0 w 306704"/>
                    <a:gd name="connsiteY3" fmla="*/ 153353 h 306705"/>
                    <a:gd name="connsiteX4" fmla="*/ 5048 w 306704"/>
                    <a:gd name="connsiteY4" fmla="*/ 114014 h 306705"/>
                    <a:gd name="connsiteX5" fmla="*/ 5429 w 306704"/>
                    <a:gd name="connsiteY5" fmla="*/ 112490 h 306705"/>
                    <a:gd name="connsiteX6" fmla="*/ 153257 w 306704"/>
                    <a:gd name="connsiteY6" fmla="*/ 0 h 306705"/>
                    <a:gd name="connsiteX7" fmla="*/ 306610 w 306704"/>
                    <a:gd name="connsiteY7" fmla="*/ 153353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6704" h="306705">
                      <a:moveTo>
                        <a:pt x="306705" y="153353"/>
                      </a:moveTo>
                      <a:cubicBezTo>
                        <a:pt x="306705" y="194024"/>
                        <a:pt x="290894" y="230886"/>
                        <a:pt x="265081" y="258318"/>
                      </a:cubicBezTo>
                      <a:cubicBezTo>
                        <a:pt x="237077" y="288036"/>
                        <a:pt x="197358" y="306705"/>
                        <a:pt x="153352" y="306705"/>
                      </a:cubicBezTo>
                      <a:cubicBezTo>
                        <a:pt x="68675" y="306705"/>
                        <a:pt x="0" y="238030"/>
                        <a:pt x="0" y="153353"/>
                      </a:cubicBezTo>
                      <a:cubicBezTo>
                        <a:pt x="0" y="139732"/>
                        <a:pt x="1810" y="126587"/>
                        <a:pt x="5048" y="114014"/>
                      </a:cubicBezTo>
                      <a:cubicBezTo>
                        <a:pt x="5143" y="113538"/>
                        <a:pt x="5334" y="112966"/>
                        <a:pt x="5429" y="112490"/>
                      </a:cubicBezTo>
                      <a:cubicBezTo>
                        <a:pt x="23336" y="47625"/>
                        <a:pt x="82772" y="0"/>
                        <a:pt x="153257" y="0"/>
                      </a:cubicBezTo>
                      <a:cubicBezTo>
                        <a:pt x="237934" y="0"/>
                        <a:pt x="306610" y="68675"/>
                        <a:pt x="306610" y="153353"/>
                      </a:cubicBezTo>
                      <a:close/>
                    </a:path>
                  </a:pathLst>
                </a:custGeom>
                <a:noFill/>
                <a:ln w="15875" cap="rnd">
                  <a:solidFill>
                    <a:schemeClr val="accent1"/>
                  </a:solidFill>
                  <a:prstDash val="solid"/>
                  <a:round/>
                </a:ln>
              </p:spPr>
              <p:txBody>
                <a:bodyPr rtlCol="0" anchor="ctr"/>
                <a:lstStyle/>
                <a:p>
                  <a:endParaRPr lang="en-IN"/>
                </a:p>
              </p:txBody>
            </p:sp>
            <p:sp>
              <p:nvSpPr>
                <p:cNvPr id="116" name="Freeform: Shape 115">
                  <a:extLst>
                    <a:ext uri="{FF2B5EF4-FFF2-40B4-BE49-F238E27FC236}">
                      <a16:creationId xmlns:a16="http://schemas.microsoft.com/office/drawing/2014/main" id="{D89BEC50-4ED7-E94F-A043-C20A5D2BA637}"/>
                    </a:ext>
                  </a:extLst>
                </p:cNvPr>
                <p:cNvSpPr/>
                <p:nvPr/>
              </p:nvSpPr>
              <p:spPr>
                <a:xfrm>
                  <a:off x="76946" y="3367928"/>
                  <a:ext cx="81194" cy="109388"/>
                </a:xfrm>
                <a:custGeom>
                  <a:avLst/>
                  <a:gdLst>
                    <a:gd name="connsiteX0" fmla="*/ 0 w 81194"/>
                    <a:gd name="connsiteY0" fmla="*/ 40618 h 109388"/>
                    <a:gd name="connsiteX1" fmla="*/ 476 w 81194"/>
                    <a:gd name="connsiteY1" fmla="*/ 36237 h 109388"/>
                    <a:gd name="connsiteX2" fmla="*/ 44958 w 81194"/>
                    <a:gd name="connsiteY2" fmla="*/ 232 h 109388"/>
                    <a:gd name="connsiteX3" fmla="*/ 80962 w 81194"/>
                    <a:gd name="connsiteY3" fmla="*/ 44809 h 109388"/>
                    <a:gd name="connsiteX4" fmla="*/ 66199 w 81194"/>
                    <a:gd name="connsiteY4" fmla="*/ 72432 h 109388"/>
                    <a:gd name="connsiteX5" fmla="*/ 51149 w 81194"/>
                    <a:gd name="connsiteY5" fmla="*/ 84148 h 109388"/>
                    <a:gd name="connsiteX6" fmla="*/ 38957 w 81194"/>
                    <a:gd name="connsiteY6" fmla="*/ 109389 h 109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194" h="109388">
                      <a:moveTo>
                        <a:pt x="0" y="40618"/>
                      </a:moveTo>
                      <a:lnTo>
                        <a:pt x="476" y="36237"/>
                      </a:lnTo>
                      <a:cubicBezTo>
                        <a:pt x="2857" y="14044"/>
                        <a:pt x="22765" y="-2149"/>
                        <a:pt x="44958" y="232"/>
                      </a:cubicBezTo>
                      <a:cubicBezTo>
                        <a:pt x="67151" y="2614"/>
                        <a:pt x="83344" y="22521"/>
                        <a:pt x="80962" y="44809"/>
                      </a:cubicBezTo>
                      <a:cubicBezTo>
                        <a:pt x="79820" y="55668"/>
                        <a:pt x="74485" y="65764"/>
                        <a:pt x="66199" y="72432"/>
                      </a:cubicBezTo>
                      <a:lnTo>
                        <a:pt x="51149" y="84148"/>
                      </a:lnTo>
                      <a:cubicBezTo>
                        <a:pt x="47720" y="86815"/>
                        <a:pt x="40767" y="92244"/>
                        <a:pt x="38957" y="109389"/>
                      </a:cubicBezTo>
                    </a:path>
                  </a:pathLst>
                </a:custGeom>
                <a:noFill/>
                <a:ln w="15875" cap="rnd">
                  <a:solidFill>
                    <a:schemeClr val="accent1"/>
                  </a:solidFill>
                  <a:prstDash val="solid"/>
                  <a:round/>
                </a:ln>
              </p:spPr>
              <p:txBody>
                <a:bodyPr rtlCol="0" anchor="ctr"/>
                <a:lstStyle/>
                <a:p>
                  <a:endParaRPr lang="en-IN"/>
                </a:p>
              </p:txBody>
            </p:sp>
            <p:sp>
              <p:nvSpPr>
                <p:cNvPr id="117" name="Freeform: Shape 116">
                  <a:extLst>
                    <a:ext uri="{FF2B5EF4-FFF2-40B4-BE49-F238E27FC236}">
                      <a16:creationId xmlns:a16="http://schemas.microsoft.com/office/drawing/2014/main" id="{B1171065-CE48-9040-3F34-86AD570D67A0}"/>
                    </a:ext>
                  </a:extLst>
                </p:cNvPr>
                <p:cNvSpPr/>
                <p:nvPr/>
              </p:nvSpPr>
              <p:spPr>
                <a:xfrm>
                  <a:off x="117523" y="3517513"/>
                  <a:ext cx="9525" cy="17716"/>
                </a:xfrm>
                <a:custGeom>
                  <a:avLst/>
                  <a:gdLst>
                    <a:gd name="connsiteX0" fmla="*/ 0 w 9525"/>
                    <a:gd name="connsiteY0" fmla="*/ 0 h 17716"/>
                    <a:gd name="connsiteX1" fmla="*/ 0 w 9525"/>
                    <a:gd name="connsiteY1" fmla="*/ 17716 h 17716"/>
                  </a:gdLst>
                  <a:ahLst/>
                  <a:cxnLst>
                    <a:cxn ang="0">
                      <a:pos x="connsiteX0" y="connsiteY0"/>
                    </a:cxn>
                    <a:cxn ang="0">
                      <a:pos x="connsiteX1" y="connsiteY1"/>
                    </a:cxn>
                  </a:cxnLst>
                  <a:rect l="l" t="t" r="r" b="b"/>
                  <a:pathLst>
                    <a:path w="9525" h="17716">
                      <a:moveTo>
                        <a:pt x="0" y="0"/>
                      </a:moveTo>
                      <a:lnTo>
                        <a:pt x="0" y="17716"/>
                      </a:lnTo>
                    </a:path>
                  </a:pathLst>
                </a:custGeom>
                <a:ln w="15875" cap="rnd">
                  <a:solidFill>
                    <a:schemeClr val="accent1"/>
                  </a:solidFill>
                  <a:prstDash val="solid"/>
                  <a:round/>
                </a:ln>
              </p:spPr>
              <p:txBody>
                <a:bodyPr rtlCol="0" anchor="ctr"/>
                <a:lstStyle/>
                <a:p>
                  <a:endParaRPr lang="en-IN"/>
                </a:p>
              </p:txBody>
            </p:sp>
          </p:grpSp>
        </p:grpSp>
        <p:grpSp>
          <p:nvGrpSpPr>
            <p:cNvPr id="2193" name="Group 2192">
              <a:extLst>
                <a:ext uri="{FF2B5EF4-FFF2-40B4-BE49-F238E27FC236}">
                  <a16:creationId xmlns:a16="http://schemas.microsoft.com/office/drawing/2014/main" id="{2CC0FCE2-95BA-7CF1-196E-D6059331CDEF}"/>
                </a:ext>
              </a:extLst>
            </p:cNvPr>
            <p:cNvGrpSpPr/>
            <p:nvPr/>
          </p:nvGrpSpPr>
          <p:grpSpPr>
            <a:xfrm>
              <a:off x="9814877" y="2415699"/>
              <a:ext cx="528638" cy="528638"/>
              <a:chOff x="9814877" y="2397125"/>
              <a:chExt cx="528638" cy="528638"/>
            </a:xfrm>
          </p:grpSpPr>
          <p:sp>
            <p:nvSpPr>
              <p:cNvPr id="13" name="Oval 12">
                <a:extLst>
                  <a:ext uri="{FF2B5EF4-FFF2-40B4-BE49-F238E27FC236}">
                    <a16:creationId xmlns:a16="http://schemas.microsoft.com/office/drawing/2014/main" id="{575A6DB7-4673-BA87-EDD9-0D6CECAFB187}"/>
                  </a:ext>
                </a:extLst>
              </p:cNvPr>
              <p:cNvSpPr/>
              <p:nvPr/>
            </p:nvSpPr>
            <p:spPr>
              <a:xfrm>
                <a:off x="9814877" y="2397125"/>
                <a:ext cx="528638" cy="5286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25" name="Group 124">
                <a:extLst>
                  <a:ext uri="{FF2B5EF4-FFF2-40B4-BE49-F238E27FC236}">
                    <a16:creationId xmlns:a16="http://schemas.microsoft.com/office/drawing/2014/main" id="{947183AE-3CD2-5B83-AB6A-3057470D3169}"/>
                  </a:ext>
                </a:extLst>
              </p:cNvPr>
              <p:cNvGrpSpPr/>
              <p:nvPr/>
            </p:nvGrpSpPr>
            <p:grpSpPr>
              <a:xfrm>
                <a:off x="9918679" y="2510039"/>
                <a:ext cx="321034" cy="302810"/>
                <a:chOff x="7083865" y="3167199"/>
                <a:chExt cx="679546" cy="640970"/>
              </a:xfrm>
            </p:grpSpPr>
            <p:sp>
              <p:nvSpPr>
                <p:cNvPr id="122" name="Freeform: Shape 121">
                  <a:extLst>
                    <a:ext uri="{FF2B5EF4-FFF2-40B4-BE49-F238E27FC236}">
                      <a16:creationId xmlns:a16="http://schemas.microsoft.com/office/drawing/2014/main" id="{7CE30068-F946-004B-D327-F01813B6D9BF}"/>
                    </a:ext>
                  </a:extLst>
                </p:cNvPr>
                <p:cNvSpPr/>
                <p:nvPr/>
              </p:nvSpPr>
              <p:spPr>
                <a:xfrm>
                  <a:off x="7329883" y="3298456"/>
                  <a:ext cx="105313" cy="309929"/>
                </a:xfrm>
                <a:custGeom>
                  <a:avLst/>
                  <a:gdLst>
                    <a:gd name="connsiteX0" fmla="*/ 105314 w 105313"/>
                    <a:gd name="connsiteY0" fmla="*/ 0 h 309929"/>
                    <a:gd name="connsiteX1" fmla="*/ 105314 w 105313"/>
                    <a:gd name="connsiteY1" fmla="*/ 206083 h 309929"/>
                    <a:gd name="connsiteX2" fmla="*/ 0 w 105313"/>
                    <a:gd name="connsiteY2" fmla="*/ 309929 h 309929"/>
                  </a:gdLst>
                  <a:ahLst/>
                  <a:cxnLst>
                    <a:cxn ang="0">
                      <a:pos x="connsiteX0" y="connsiteY0"/>
                    </a:cxn>
                    <a:cxn ang="0">
                      <a:pos x="connsiteX1" y="connsiteY1"/>
                    </a:cxn>
                    <a:cxn ang="0">
                      <a:pos x="connsiteX2" y="connsiteY2"/>
                    </a:cxn>
                  </a:cxnLst>
                  <a:rect l="l" t="t" r="r" b="b"/>
                  <a:pathLst>
                    <a:path w="105313" h="309929">
                      <a:moveTo>
                        <a:pt x="105314" y="0"/>
                      </a:moveTo>
                      <a:lnTo>
                        <a:pt x="105314" y="206083"/>
                      </a:lnTo>
                      <a:lnTo>
                        <a:pt x="0" y="309929"/>
                      </a:lnTo>
                    </a:path>
                  </a:pathLst>
                </a:custGeom>
                <a:noFill/>
                <a:ln w="15875" cap="rnd">
                  <a:solidFill>
                    <a:schemeClr val="accent1"/>
                  </a:solidFill>
                  <a:prstDash val="solid"/>
                  <a:round/>
                </a:ln>
              </p:spPr>
              <p:txBody>
                <a:bodyPr rtlCol="0" anchor="ctr"/>
                <a:lstStyle/>
                <a:p>
                  <a:endParaRPr lang="en-IN"/>
                </a:p>
              </p:txBody>
            </p:sp>
            <p:sp>
              <p:nvSpPr>
                <p:cNvPr id="123" name="Freeform: Shape 122">
                  <a:extLst>
                    <a:ext uri="{FF2B5EF4-FFF2-40B4-BE49-F238E27FC236}">
                      <a16:creationId xmlns:a16="http://schemas.microsoft.com/office/drawing/2014/main" id="{C684FEE6-2A6B-94F0-D206-EB3DD7395EB7}"/>
                    </a:ext>
                  </a:extLst>
                </p:cNvPr>
                <p:cNvSpPr/>
                <p:nvPr/>
              </p:nvSpPr>
              <p:spPr>
                <a:xfrm>
                  <a:off x="7641458" y="3342936"/>
                  <a:ext cx="121953" cy="119019"/>
                </a:xfrm>
                <a:custGeom>
                  <a:avLst/>
                  <a:gdLst>
                    <a:gd name="connsiteX0" fmla="*/ 121953 w 121953"/>
                    <a:gd name="connsiteY0" fmla="*/ 0 h 119019"/>
                    <a:gd name="connsiteX1" fmla="*/ 82841 w 121953"/>
                    <a:gd name="connsiteY1" fmla="*/ 119019 h 119019"/>
                    <a:gd name="connsiteX2" fmla="*/ 0 w 121953"/>
                    <a:gd name="connsiteY2" fmla="*/ 25013 h 119019"/>
                  </a:gdLst>
                  <a:ahLst/>
                  <a:cxnLst>
                    <a:cxn ang="0">
                      <a:pos x="connsiteX0" y="connsiteY0"/>
                    </a:cxn>
                    <a:cxn ang="0">
                      <a:pos x="connsiteX1" y="connsiteY1"/>
                    </a:cxn>
                    <a:cxn ang="0">
                      <a:pos x="connsiteX2" y="connsiteY2"/>
                    </a:cxn>
                  </a:cxnLst>
                  <a:rect l="l" t="t" r="r" b="b"/>
                  <a:pathLst>
                    <a:path w="121953" h="119019">
                      <a:moveTo>
                        <a:pt x="121953" y="0"/>
                      </a:moveTo>
                      <a:lnTo>
                        <a:pt x="82841" y="119019"/>
                      </a:lnTo>
                      <a:lnTo>
                        <a:pt x="0" y="25013"/>
                      </a:lnTo>
                    </a:path>
                  </a:pathLst>
                </a:custGeom>
                <a:noFill/>
                <a:ln w="15875" cap="rnd">
                  <a:solidFill>
                    <a:schemeClr val="accent1"/>
                  </a:solidFill>
                  <a:prstDash val="solid"/>
                  <a:round/>
                </a:ln>
              </p:spPr>
              <p:txBody>
                <a:bodyPr rtlCol="0" anchor="ctr"/>
                <a:lstStyle/>
                <a:p>
                  <a:endParaRPr lang="en-IN"/>
                </a:p>
              </p:txBody>
            </p:sp>
            <p:sp>
              <p:nvSpPr>
                <p:cNvPr id="124" name="Freeform: Shape 123">
                  <a:extLst>
                    <a:ext uri="{FF2B5EF4-FFF2-40B4-BE49-F238E27FC236}">
                      <a16:creationId xmlns:a16="http://schemas.microsoft.com/office/drawing/2014/main" id="{68241B88-3DB5-7064-F688-F8C2CBDBD0FE}"/>
                    </a:ext>
                  </a:extLst>
                </p:cNvPr>
                <p:cNvSpPr/>
                <p:nvPr/>
              </p:nvSpPr>
              <p:spPr>
                <a:xfrm>
                  <a:off x="7083865" y="3167199"/>
                  <a:ext cx="639503" cy="640970"/>
                </a:xfrm>
                <a:custGeom>
                  <a:avLst/>
                  <a:gdLst>
                    <a:gd name="connsiteX0" fmla="*/ 575879 w 639503"/>
                    <a:gd name="connsiteY0" fmla="*/ 514294 h 640970"/>
                    <a:gd name="connsiteX1" fmla="*/ 540846 w 639503"/>
                    <a:gd name="connsiteY1" fmla="*/ 553228 h 640970"/>
                    <a:gd name="connsiteX2" fmla="*/ 320557 w 639503"/>
                    <a:gd name="connsiteY2" fmla="*/ 640971 h 640970"/>
                    <a:gd name="connsiteX3" fmla="*/ 0 w 639503"/>
                    <a:gd name="connsiteY3" fmla="*/ 320450 h 640970"/>
                    <a:gd name="connsiteX4" fmla="*/ 320557 w 639503"/>
                    <a:gd name="connsiteY4" fmla="*/ 0 h 640970"/>
                    <a:gd name="connsiteX5" fmla="*/ 639503 w 639503"/>
                    <a:gd name="connsiteY5" fmla="*/ 288530 h 640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9503" h="640970">
                      <a:moveTo>
                        <a:pt x="575879" y="514294"/>
                      </a:moveTo>
                      <a:cubicBezTo>
                        <a:pt x="565358" y="528178"/>
                        <a:pt x="553549" y="541311"/>
                        <a:pt x="540846" y="553228"/>
                      </a:cubicBezTo>
                      <a:cubicBezTo>
                        <a:pt x="481122" y="609839"/>
                        <a:pt x="402897" y="640971"/>
                        <a:pt x="320557" y="640971"/>
                      </a:cubicBezTo>
                      <a:cubicBezTo>
                        <a:pt x="143782" y="640971"/>
                        <a:pt x="0" y="497189"/>
                        <a:pt x="0" y="320450"/>
                      </a:cubicBezTo>
                      <a:cubicBezTo>
                        <a:pt x="0" y="143746"/>
                        <a:pt x="143782" y="0"/>
                        <a:pt x="320557" y="0"/>
                      </a:cubicBezTo>
                      <a:cubicBezTo>
                        <a:pt x="486525" y="0"/>
                        <a:pt x="623436" y="126784"/>
                        <a:pt x="639503" y="288530"/>
                      </a:cubicBezTo>
                    </a:path>
                  </a:pathLst>
                </a:custGeom>
                <a:noFill/>
                <a:ln w="15875" cap="rnd">
                  <a:solidFill>
                    <a:schemeClr val="accent1"/>
                  </a:solidFill>
                  <a:prstDash val="solid"/>
                  <a:round/>
                </a:ln>
              </p:spPr>
              <p:txBody>
                <a:bodyPr rtlCol="0" anchor="ctr"/>
                <a:lstStyle/>
                <a:p>
                  <a:endParaRPr lang="en-IN"/>
                </a:p>
              </p:txBody>
            </p:sp>
          </p:grpSp>
        </p:grpSp>
        <p:grpSp>
          <p:nvGrpSpPr>
            <p:cNvPr id="2051" name="Group 2050">
              <a:extLst>
                <a:ext uri="{FF2B5EF4-FFF2-40B4-BE49-F238E27FC236}">
                  <a16:creationId xmlns:a16="http://schemas.microsoft.com/office/drawing/2014/main" id="{72C0FFF2-D1BB-2A64-D33A-1CBEA3D48C60}"/>
                </a:ext>
              </a:extLst>
            </p:cNvPr>
            <p:cNvGrpSpPr/>
            <p:nvPr/>
          </p:nvGrpSpPr>
          <p:grpSpPr>
            <a:xfrm>
              <a:off x="1593515" y="3401024"/>
              <a:ext cx="340514" cy="350050"/>
              <a:chOff x="-1096728" y="3817012"/>
              <a:chExt cx="733988" cy="754543"/>
            </a:xfrm>
          </p:grpSpPr>
          <p:sp>
            <p:nvSpPr>
              <p:cNvPr id="2049" name="Freeform: Shape 2048">
                <a:extLst>
                  <a:ext uri="{FF2B5EF4-FFF2-40B4-BE49-F238E27FC236}">
                    <a16:creationId xmlns:a16="http://schemas.microsoft.com/office/drawing/2014/main" id="{444D26E7-4748-F4ED-775E-73CA23693D59}"/>
                  </a:ext>
                </a:extLst>
              </p:cNvPr>
              <p:cNvSpPr/>
              <p:nvPr/>
            </p:nvSpPr>
            <p:spPr>
              <a:xfrm>
                <a:off x="-1096728" y="4080321"/>
                <a:ext cx="437427" cy="227890"/>
              </a:xfrm>
              <a:custGeom>
                <a:avLst/>
                <a:gdLst>
                  <a:gd name="connsiteX0" fmla="*/ 0 w 437427"/>
                  <a:gd name="connsiteY0" fmla="*/ 111101 h 227890"/>
                  <a:gd name="connsiteX1" fmla="*/ 437427 w 437427"/>
                  <a:gd name="connsiteY1" fmla="*/ 111270 h 227890"/>
                  <a:gd name="connsiteX2" fmla="*/ 320807 w 437427"/>
                  <a:gd name="connsiteY2" fmla="*/ 227890 h 227890"/>
                  <a:gd name="connsiteX3" fmla="*/ 437427 w 437427"/>
                  <a:gd name="connsiteY3" fmla="*/ 111270 h 227890"/>
                  <a:gd name="connsiteX4" fmla="*/ 321891 w 437427"/>
                  <a:gd name="connsiteY4" fmla="*/ 0 h 227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427" h="227890">
                    <a:moveTo>
                      <a:pt x="0" y="111101"/>
                    </a:moveTo>
                    <a:lnTo>
                      <a:pt x="437427" y="111270"/>
                    </a:lnTo>
                    <a:lnTo>
                      <a:pt x="320807" y="227890"/>
                    </a:lnTo>
                    <a:lnTo>
                      <a:pt x="437427" y="111270"/>
                    </a:lnTo>
                    <a:lnTo>
                      <a:pt x="321891" y="0"/>
                    </a:lnTo>
                  </a:path>
                </a:pathLst>
              </a:custGeom>
              <a:noFill/>
              <a:ln w="15875" cap="rnd">
                <a:solidFill>
                  <a:schemeClr val="accent2"/>
                </a:solidFill>
                <a:prstDash val="solid"/>
                <a:round/>
              </a:ln>
            </p:spPr>
            <p:txBody>
              <a:bodyPr rtlCol="0" anchor="ctr"/>
              <a:lstStyle/>
              <a:p>
                <a:endParaRPr lang="en-IN"/>
              </a:p>
            </p:txBody>
          </p:sp>
          <p:sp>
            <p:nvSpPr>
              <p:cNvPr id="2050" name="Freeform: Shape 2049">
                <a:extLst>
                  <a:ext uri="{FF2B5EF4-FFF2-40B4-BE49-F238E27FC236}">
                    <a16:creationId xmlns:a16="http://schemas.microsoft.com/office/drawing/2014/main" id="{E6C59705-1B84-8215-8D3A-881AE608B2ED}"/>
                  </a:ext>
                </a:extLst>
              </p:cNvPr>
              <p:cNvSpPr/>
              <p:nvPr/>
            </p:nvSpPr>
            <p:spPr>
              <a:xfrm>
                <a:off x="-897452" y="3817012"/>
                <a:ext cx="534712" cy="754543"/>
              </a:xfrm>
              <a:custGeom>
                <a:avLst/>
                <a:gdLst>
                  <a:gd name="connsiteX0" fmla="*/ 0 w 534712"/>
                  <a:gd name="connsiteY0" fmla="*/ 212381 h 754543"/>
                  <a:gd name="connsiteX1" fmla="*/ 0 w 534712"/>
                  <a:gd name="connsiteY1" fmla="*/ 86822 h 754543"/>
                  <a:gd name="connsiteX2" fmla="*/ 86822 w 534712"/>
                  <a:gd name="connsiteY2" fmla="*/ 0 h 754543"/>
                  <a:gd name="connsiteX3" fmla="*/ 447890 w 534712"/>
                  <a:gd name="connsiteY3" fmla="*/ 0 h 754543"/>
                  <a:gd name="connsiteX4" fmla="*/ 534712 w 534712"/>
                  <a:gd name="connsiteY4" fmla="*/ 86822 h 754543"/>
                  <a:gd name="connsiteX5" fmla="*/ 534712 w 534712"/>
                  <a:gd name="connsiteY5" fmla="*/ 667721 h 754543"/>
                  <a:gd name="connsiteX6" fmla="*/ 447890 w 534712"/>
                  <a:gd name="connsiteY6" fmla="*/ 754543 h 754543"/>
                  <a:gd name="connsiteX7" fmla="*/ 86822 w 534712"/>
                  <a:gd name="connsiteY7" fmla="*/ 754543 h 754543"/>
                  <a:gd name="connsiteX8" fmla="*/ 0 w 534712"/>
                  <a:gd name="connsiteY8" fmla="*/ 667721 h 754543"/>
                  <a:gd name="connsiteX9" fmla="*/ 0 w 534712"/>
                  <a:gd name="connsiteY9" fmla="*/ 537015 h 754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4712" h="754543">
                    <a:moveTo>
                      <a:pt x="0" y="212381"/>
                    </a:moveTo>
                    <a:lnTo>
                      <a:pt x="0" y="86822"/>
                    </a:lnTo>
                    <a:cubicBezTo>
                      <a:pt x="0" y="38873"/>
                      <a:pt x="38873" y="0"/>
                      <a:pt x="86822" y="0"/>
                    </a:cubicBezTo>
                    <a:lnTo>
                      <a:pt x="447890" y="0"/>
                    </a:lnTo>
                    <a:cubicBezTo>
                      <a:pt x="495839" y="0"/>
                      <a:pt x="534712" y="38873"/>
                      <a:pt x="534712" y="86822"/>
                    </a:cubicBezTo>
                    <a:lnTo>
                      <a:pt x="534712" y="667721"/>
                    </a:lnTo>
                    <a:cubicBezTo>
                      <a:pt x="534712" y="715670"/>
                      <a:pt x="495839" y="754543"/>
                      <a:pt x="447890" y="754543"/>
                    </a:cubicBezTo>
                    <a:lnTo>
                      <a:pt x="86822" y="754543"/>
                    </a:lnTo>
                    <a:cubicBezTo>
                      <a:pt x="38873" y="754543"/>
                      <a:pt x="0" y="715670"/>
                      <a:pt x="0" y="667721"/>
                    </a:cubicBezTo>
                    <a:lnTo>
                      <a:pt x="0" y="537015"/>
                    </a:lnTo>
                  </a:path>
                </a:pathLst>
              </a:custGeom>
              <a:noFill/>
              <a:ln w="15875" cap="rnd">
                <a:solidFill>
                  <a:schemeClr val="accent2"/>
                </a:solidFill>
                <a:prstDash val="solid"/>
                <a:round/>
              </a:ln>
            </p:spPr>
            <p:txBody>
              <a:bodyPr rtlCol="0" anchor="ctr"/>
              <a:lstStyle/>
              <a:p>
                <a:endParaRPr lang="en-IN"/>
              </a:p>
            </p:txBody>
          </p:sp>
        </p:grpSp>
        <p:grpSp>
          <p:nvGrpSpPr>
            <p:cNvPr id="2057" name="Group 2056">
              <a:extLst>
                <a:ext uri="{FF2B5EF4-FFF2-40B4-BE49-F238E27FC236}">
                  <a16:creationId xmlns:a16="http://schemas.microsoft.com/office/drawing/2014/main" id="{23D373CF-9162-7AE1-C88D-591FF3F1A579}"/>
                </a:ext>
              </a:extLst>
            </p:cNvPr>
            <p:cNvGrpSpPr/>
            <p:nvPr/>
          </p:nvGrpSpPr>
          <p:grpSpPr>
            <a:xfrm>
              <a:off x="10095406" y="3414713"/>
              <a:ext cx="322250" cy="322672"/>
              <a:chOff x="8886508" y="2884448"/>
              <a:chExt cx="507777" cy="508444"/>
            </a:xfrm>
          </p:grpSpPr>
          <p:sp>
            <p:nvSpPr>
              <p:cNvPr id="2055" name="Freeform: Shape 2054">
                <a:extLst>
                  <a:ext uri="{FF2B5EF4-FFF2-40B4-BE49-F238E27FC236}">
                    <a16:creationId xmlns:a16="http://schemas.microsoft.com/office/drawing/2014/main" id="{CA831666-6B7A-E0E0-C936-2CF106BF02B2}"/>
                  </a:ext>
                </a:extLst>
              </p:cNvPr>
              <p:cNvSpPr/>
              <p:nvPr/>
            </p:nvSpPr>
            <p:spPr>
              <a:xfrm>
                <a:off x="9099487" y="3061899"/>
                <a:ext cx="294798" cy="153638"/>
              </a:xfrm>
              <a:custGeom>
                <a:avLst/>
                <a:gdLst>
                  <a:gd name="connsiteX0" fmla="*/ 0 w 294798"/>
                  <a:gd name="connsiteY0" fmla="*/ 74867 h 153638"/>
                  <a:gd name="connsiteX1" fmla="*/ 294799 w 294798"/>
                  <a:gd name="connsiteY1" fmla="*/ 74962 h 153638"/>
                  <a:gd name="connsiteX2" fmla="*/ 216218 w 294798"/>
                  <a:gd name="connsiteY2" fmla="*/ 153638 h 153638"/>
                  <a:gd name="connsiteX3" fmla="*/ 294799 w 294798"/>
                  <a:gd name="connsiteY3" fmla="*/ 74962 h 153638"/>
                  <a:gd name="connsiteX4" fmla="*/ 216884 w 294798"/>
                  <a:gd name="connsiteY4" fmla="*/ 0 h 153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798" h="153638">
                    <a:moveTo>
                      <a:pt x="0" y="74867"/>
                    </a:moveTo>
                    <a:lnTo>
                      <a:pt x="294799" y="74962"/>
                    </a:lnTo>
                    <a:lnTo>
                      <a:pt x="216218" y="153638"/>
                    </a:lnTo>
                    <a:lnTo>
                      <a:pt x="294799" y="74962"/>
                    </a:lnTo>
                    <a:lnTo>
                      <a:pt x="216884" y="0"/>
                    </a:lnTo>
                  </a:path>
                </a:pathLst>
              </a:custGeom>
              <a:noFill/>
              <a:ln w="15875" cap="rnd">
                <a:solidFill>
                  <a:schemeClr val="accent2"/>
                </a:solidFill>
                <a:prstDash val="solid"/>
                <a:round/>
              </a:ln>
            </p:spPr>
            <p:txBody>
              <a:bodyPr rtlCol="0" anchor="ctr"/>
              <a:lstStyle/>
              <a:p>
                <a:endParaRPr lang="en-IN"/>
              </a:p>
            </p:txBody>
          </p:sp>
          <p:sp>
            <p:nvSpPr>
              <p:cNvPr id="2056" name="Freeform: Shape 2055">
                <a:extLst>
                  <a:ext uri="{FF2B5EF4-FFF2-40B4-BE49-F238E27FC236}">
                    <a16:creationId xmlns:a16="http://schemas.microsoft.com/office/drawing/2014/main" id="{6A97A8DD-898D-013D-C70F-4FC430BB8D58}"/>
                  </a:ext>
                </a:extLst>
              </p:cNvPr>
              <p:cNvSpPr/>
              <p:nvPr/>
            </p:nvSpPr>
            <p:spPr>
              <a:xfrm>
                <a:off x="8886508" y="2884448"/>
                <a:ext cx="360330" cy="508444"/>
              </a:xfrm>
              <a:custGeom>
                <a:avLst/>
                <a:gdLst>
                  <a:gd name="connsiteX0" fmla="*/ 360331 w 360330"/>
                  <a:gd name="connsiteY0" fmla="*/ 143161 h 508444"/>
                  <a:gd name="connsiteX1" fmla="*/ 360331 w 360330"/>
                  <a:gd name="connsiteY1" fmla="*/ 58484 h 508444"/>
                  <a:gd name="connsiteX2" fmla="*/ 301847 w 360330"/>
                  <a:gd name="connsiteY2" fmla="*/ 0 h 508444"/>
                  <a:gd name="connsiteX3" fmla="*/ 58484 w 360330"/>
                  <a:gd name="connsiteY3" fmla="*/ 0 h 508444"/>
                  <a:gd name="connsiteX4" fmla="*/ 0 w 360330"/>
                  <a:gd name="connsiteY4" fmla="*/ 58484 h 508444"/>
                  <a:gd name="connsiteX5" fmla="*/ 0 w 360330"/>
                  <a:gd name="connsiteY5" fmla="*/ 449961 h 508444"/>
                  <a:gd name="connsiteX6" fmla="*/ 58484 w 360330"/>
                  <a:gd name="connsiteY6" fmla="*/ 508445 h 508444"/>
                  <a:gd name="connsiteX7" fmla="*/ 301847 w 360330"/>
                  <a:gd name="connsiteY7" fmla="*/ 508445 h 508444"/>
                  <a:gd name="connsiteX8" fmla="*/ 360331 w 360330"/>
                  <a:gd name="connsiteY8" fmla="*/ 449961 h 508444"/>
                  <a:gd name="connsiteX9" fmla="*/ 360331 w 360330"/>
                  <a:gd name="connsiteY9" fmla="*/ 361855 h 5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330" h="508444">
                    <a:moveTo>
                      <a:pt x="360331" y="143161"/>
                    </a:moveTo>
                    <a:lnTo>
                      <a:pt x="360331" y="58484"/>
                    </a:lnTo>
                    <a:cubicBezTo>
                      <a:pt x="360331" y="26194"/>
                      <a:pt x="334137" y="0"/>
                      <a:pt x="301847" y="0"/>
                    </a:cubicBezTo>
                    <a:lnTo>
                      <a:pt x="58484" y="0"/>
                    </a:lnTo>
                    <a:cubicBezTo>
                      <a:pt x="26194" y="0"/>
                      <a:pt x="0" y="26194"/>
                      <a:pt x="0" y="58484"/>
                    </a:cubicBezTo>
                    <a:lnTo>
                      <a:pt x="0" y="449961"/>
                    </a:lnTo>
                    <a:cubicBezTo>
                      <a:pt x="0" y="482251"/>
                      <a:pt x="26194" y="508445"/>
                      <a:pt x="58484" y="508445"/>
                    </a:cubicBezTo>
                    <a:lnTo>
                      <a:pt x="301847" y="508445"/>
                    </a:lnTo>
                    <a:cubicBezTo>
                      <a:pt x="334137" y="508445"/>
                      <a:pt x="360331" y="482251"/>
                      <a:pt x="360331" y="449961"/>
                    </a:cubicBezTo>
                    <a:lnTo>
                      <a:pt x="360331" y="361855"/>
                    </a:lnTo>
                  </a:path>
                </a:pathLst>
              </a:custGeom>
              <a:noFill/>
              <a:ln w="15875" cap="rnd">
                <a:solidFill>
                  <a:schemeClr val="accent2"/>
                </a:solidFill>
                <a:prstDash val="solid"/>
                <a:round/>
              </a:ln>
            </p:spPr>
            <p:txBody>
              <a:bodyPr rtlCol="0" anchor="ctr"/>
              <a:lstStyle/>
              <a:p>
                <a:endParaRPr lang="en-IN"/>
              </a:p>
            </p:txBody>
          </p:sp>
        </p:grpSp>
        <p:grpSp>
          <p:nvGrpSpPr>
            <p:cNvPr id="2190" name="Group 2189">
              <a:extLst>
                <a:ext uri="{FF2B5EF4-FFF2-40B4-BE49-F238E27FC236}">
                  <a16:creationId xmlns:a16="http://schemas.microsoft.com/office/drawing/2014/main" id="{C27AECBD-8EDA-1B88-85F2-6FF70C4FB0E7}"/>
                </a:ext>
              </a:extLst>
            </p:cNvPr>
            <p:cNvGrpSpPr/>
            <p:nvPr/>
          </p:nvGrpSpPr>
          <p:grpSpPr>
            <a:xfrm>
              <a:off x="4988293" y="3383756"/>
              <a:ext cx="352786" cy="384586"/>
              <a:chOff x="6030859" y="3068325"/>
              <a:chExt cx="569659" cy="621010"/>
            </a:xfrm>
          </p:grpSpPr>
          <p:grpSp>
            <p:nvGrpSpPr>
              <p:cNvPr id="2186" name="Graphic 2058">
                <a:extLst>
                  <a:ext uri="{FF2B5EF4-FFF2-40B4-BE49-F238E27FC236}">
                    <a16:creationId xmlns:a16="http://schemas.microsoft.com/office/drawing/2014/main" id="{9528A4B4-9B59-685A-DBA4-9A94C384EC88}"/>
                  </a:ext>
                </a:extLst>
              </p:cNvPr>
              <p:cNvGrpSpPr/>
              <p:nvPr/>
            </p:nvGrpSpPr>
            <p:grpSpPr>
              <a:xfrm>
                <a:off x="6030859" y="3068325"/>
                <a:ext cx="569659" cy="621010"/>
                <a:chOff x="6030859" y="3068325"/>
                <a:chExt cx="569659" cy="621010"/>
              </a:xfrm>
              <a:noFill/>
            </p:grpSpPr>
            <p:sp>
              <p:nvSpPr>
                <p:cNvPr id="2187" name="Freeform: Shape 2186">
                  <a:extLst>
                    <a:ext uri="{FF2B5EF4-FFF2-40B4-BE49-F238E27FC236}">
                      <a16:creationId xmlns:a16="http://schemas.microsoft.com/office/drawing/2014/main" id="{8E2FDD78-D001-210F-F60B-879E9063B321}"/>
                    </a:ext>
                  </a:extLst>
                </p:cNvPr>
                <p:cNvSpPr/>
                <p:nvPr/>
              </p:nvSpPr>
              <p:spPr>
                <a:xfrm>
                  <a:off x="6238294" y="3314246"/>
                  <a:ext cx="362224" cy="375089"/>
                </a:xfrm>
                <a:custGeom>
                  <a:avLst/>
                  <a:gdLst>
                    <a:gd name="connsiteX0" fmla="*/ 253395 w 362224"/>
                    <a:gd name="connsiteY0" fmla="*/ 104996 h 375089"/>
                    <a:gd name="connsiteX1" fmla="*/ 238251 w 362224"/>
                    <a:gd name="connsiteY1" fmla="*/ 128904 h 375089"/>
                    <a:gd name="connsiteX2" fmla="*/ 237393 w 362224"/>
                    <a:gd name="connsiteY2" fmla="*/ 129094 h 375089"/>
                    <a:gd name="connsiteX3" fmla="*/ 233488 w 362224"/>
                    <a:gd name="connsiteY3" fmla="*/ 121569 h 375089"/>
                    <a:gd name="connsiteX4" fmla="*/ 195007 w 362224"/>
                    <a:gd name="connsiteY4" fmla="*/ 109282 h 375089"/>
                    <a:gd name="connsiteX5" fmla="*/ 181863 w 362224"/>
                    <a:gd name="connsiteY5" fmla="*/ 140524 h 375089"/>
                    <a:gd name="connsiteX6" fmla="*/ 179386 w 362224"/>
                    <a:gd name="connsiteY6" fmla="*/ 141191 h 375089"/>
                    <a:gd name="connsiteX7" fmla="*/ 169671 w 362224"/>
                    <a:gd name="connsiteY7" fmla="*/ 122331 h 375089"/>
                    <a:gd name="connsiteX8" fmla="*/ 131190 w 362224"/>
                    <a:gd name="connsiteY8" fmla="*/ 110044 h 375089"/>
                    <a:gd name="connsiteX9" fmla="*/ 117569 w 362224"/>
                    <a:gd name="connsiteY9" fmla="*/ 125760 h 375089"/>
                    <a:gd name="connsiteX10" fmla="*/ 110997 w 362224"/>
                    <a:gd name="connsiteY10" fmla="*/ 126141 h 375089"/>
                    <a:gd name="connsiteX11" fmla="*/ 53942 w 362224"/>
                    <a:gd name="connsiteY11" fmla="*/ 15461 h 375089"/>
                    <a:gd name="connsiteX12" fmla="*/ 15461 w 362224"/>
                    <a:gd name="connsiteY12" fmla="*/ 3174 h 375089"/>
                    <a:gd name="connsiteX13" fmla="*/ 3174 w 362224"/>
                    <a:gd name="connsiteY13" fmla="*/ 41655 h 375089"/>
                    <a:gd name="connsiteX14" fmla="*/ 113473 w 362224"/>
                    <a:gd name="connsiteY14" fmla="*/ 255777 h 375089"/>
                    <a:gd name="connsiteX15" fmla="*/ 104615 w 362224"/>
                    <a:gd name="connsiteY15" fmla="*/ 264730 h 375089"/>
                    <a:gd name="connsiteX16" fmla="*/ 94995 w 362224"/>
                    <a:gd name="connsiteY16" fmla="*/ 259872 h 375089"/>
                    <a:gd name="connsiteX17" fmla="*/ 56990 w 362224"/>
                    <a:gd name="connsiteY17" fmla="*/ 272064 h 375089"/>
                    <a:gd name="connsiteX18" fmla="*/ 69182 w 362224"/>
                    <a:gd name="connsiteY18" fmla="*/ 310069 h 375089"/>
                    <a:gd name="connsiteX19" fmla="*/ 188054 w 362224"/>
                    <a:gd name="connsiteY19" fmla="*/ 371124 h 375089"/>
                    <a:gd name="connsiteX20" fmla="*/ 192054 w 362224"/>
                    <a:gd name="connsiteY20" fmla="*/ 372744 h 375089"/>
                    <a:gd name="connsiteX21" fmla="*/ 195198 w 362224"/>
                    <a:gd name="connsiteY21" fmla="*/ 373791 h 375089"/>
                    <a:gd name="connsiteX22" fmla="*/ 230345 w 362224"/>
                    <a:gd name="connsiteY22" fmla="*/ 369410 h 375089"/>
                    <a:gd name="connsiteX23" fmla="*/ 334072 w 362224"/>
                    <a:gd name="connsiteY23" fmla="*/ 315975 h 375089"/>
                    <a:gd name="connsiteX24" fmla="*/ 356456 w 362224"/>
                    <a:gd name="connsiteY24" fmla="*/ 245966 h 375089"/>
                    <a:gd name="connsiteX25" fmla="*/ 290352 w 362224"/>
                    <a:gd name="connsiteY25" fmla="*/ 117664 h 375089"/>
                    <a:gd name="connsiteX26" fmla="*/ 253300 w 362224"/>
                    <a:gd name="connsiteY26" fmla="*/ 105091 h 3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2224" h="375089">
                      <a:moveTo>
                        <a:pt x="253395" y="104996"/>
                      </a:moveTo>
                      <a:cubicBezTo>
                        <a:pt x="243966" y="109854"/>
                        <a:pt x="238727" y="119093"/>
                        <a:pt x="238251" y="128904"/>
                      </a:cubicBezTo>
                      <a:cubicBezTo>
                        <a:pt x="238251" y="129380"/>
                        <a:pt x="237584" y="129570"/>
                        <a:pt x="237393" y="129094"/>
                      </a:cubicBezTo>
                      <a:lnTo>
                        <a:pt x="233488" y="121569"/>
                      </a:lnTo>
                      <a:cubicBezTo>
                        <a:pt x="226440" y="107853"/>
                        <a:pt x="209199" y="101948"/>
                        <a:pt x="195007" y="109282"/>
                      </a:cubicBezTo>
                      <a:cubicBezTo>
                        <a:pt x="183387" y="115283"/>
                        <a:pt x="180815" y="127475"/>
                        <a:pt x="181863" y="140524"/>
                      </a:cubicBezTo>
                      <a:cubicBezTo>
                        <a:pt x="181958" y="141953"/>
                        <a:pt x="180053" y="142524"/>
                        <a:pt x="179386" y="141191"/>
                      </a:cubicBezTo>
                      <a:lnTo>
                        <a:pt x="169671" y="122331"/>
                      </a:lnTo>
                      <a:cubicBezTo>
                        <a:pt x="162622" y="108615"/>
                        <a:pt x="145382" y="102710"/>
                        <a:pt x="131190" y="110044"/>
                      </a:cubicBezTo>
                      <a:cubicBezTo>
                        <a:pt x="124427" y="113473"/>
                        <a:pt x="119855" y="119188"/>
                        <a:pt x="117569" y="125760"/>
                      </a:cubicBezTo>
                      <a:cubicBezTo>
                        <a:pt x="116521" y="128713"/>
                        <a:pt x="112425" y="128999"/>
                        <a:pt x="110997" y="126141"/>
                      </a:cubicBezTo>
                      <a:lnTo>
                        <a:pt x="53942" y="15461"/>
                      </a:lnTo>
                      <a:cubicBezTo>
                        <a:pt x="46893" y="1745"/>
                        <a:pt x="29653" y="-4161"/>
                        <a:pt x="15461" y="3174"/>
                      </a:cubicBezTo>
                      <a:cubicBezTo>
                        <a:pt x="1745" y="10222"/>
                        <a:pt x="-4161" y="27462"/>
                        <a:pt x="3174" y="41655"/>
                      </a:cubicBezTo>
                      <a:lnTo>
                        <a:pt x="113473" y="255777"/>
                      </a:lnTo>
                      <a:cubicBezTo>
                        <a:pt x="116426" y="261492"/>
                        <a:pt x="110330" y="267588"/>
                        <a:pt x="104615" y="264730"/>
                      </a:cubicBezTo>
                      <a:lnTo>
                        <a:pt x="94995" y="259872"/>
                      </a:lnTo>
                      <a:cubicBezTo>
                        <a:pt x="81279" y="252729"/>
                        <a:pt x="64134" y="258348"/>
                        <a:pt x="56990" y="272064"/>
                      </a:cubicBezTo>
                      <a:cubicBezTo>
                        <a:pt x="49846" y="285780"/>
                        <a:pt x="55466" y="302925"/>
                        <a:pt x="69182" y="310069"/>
                      </a:cubicBezTo>
                      <a:lnTo>
                        <a:pt x="188054" y="371124"/>
                      </a:lnTo>
                      <a:cubicBezTo>
                        <a:pt x="188911" y="371696"/>
                        <a:pt x="192054" y="372744"/>
                        <a:pt x="192054" y="372744"/>
                      </a:cubicBezTo>
                      <a:cubicBezTo>
                        <a:pt x="192054" y="372744"/>
                        <a:pt x="194340" y="373125"/>
                        <a:pt x="195198" y="373791"/>
                      </a:cubicBezTo>
                      <a:cubicBezTo>
                        <a:pt x="206532" y="376363"/>
                        <a:pt x="219105" y="375220"/>
                        <a:pt x="230345" y="369410"/>
                      </a:cubicBezTo>
                      <a:lnTo>
                        <a:pt x="334072" y="315975"/>
                      </a:lnTo>
                      <a:cubicBezTo>
                        <a:pt x="359504" y="302830"/>
                        <a:pt x="369600" y="271398"/>
                        <a:pt x="356456" y="245966"/>
                      </a:cubicBezTo>
                      <a:lnTo>
                        <a:pt x="290352" y="117664"/>
                      </a:lnTo>
                      <a:cubicBezTo>
                        <a:pt x="284066" y="103472"/>
                        <a:pt x="267111" y="98043"/>
                        <a:pt x="253300" y="105091"/>
                      </a:cubicBezTo>
                      <a:close/>
                    </a:path>
                  </a:pathLst>
                </a:custGeom>
                <a:noFill/>
                <a:ln w="15875" cap="rnd">
                  <a:solidFill>
                    <a:schemeClr val="accent2"/>
                  </a:solidFill>
                  <a:prstDash val="solid"/>
                  <a:round/>
                </a:ln>
              </p:spPr>
              <p:txBody>
                <a:bodyPr rtlCol="0" anchor="ctr"/>
                <a:lstStyle/>
                <a:p>
                  <a:endParaRPr lang="en-IN"/>
                </a:p>
              </p:txBody>
            </p:sp>
            <p:sp>
              <p:nvSpPr>
                <p:cNvPr id="2188" name="Freeform: Shape 2187">
                  <a:extLst>
                    <a:ext uri="{FF2B5EF4-FFF2-40B4-BE49-F238E27FC236}">
                      <a16:creationId xmlns:a16="http://schemas.microsoft.com/office/drawing/2014/main" id="{52A878E0-C05C-7519-FDF5-4775EE048A92}"/>
                    </a:ext>
                  </a:extLst>
                </p:cNvPr>
                <p:cNvSpPr/>
                <p:nvPr/>
              </p:nvSpPr>
              <p:spPr>
                <a:xfrm>
                  <a:off x="6030859" y="3068325"/>
                  <a:ext cx="359473" cy="358060"/>
                </a:xfrm>
                <a:custGeom>
                  <a:avLst/>
                  <a:gdLst>
                    <a:gd name="connsiteX0" fmla="*/ 333386 w 359473"/>
                    <a:gd name="connsiteY0" fmla="*/ 271764 h 358060"/>
                    <a:gd name="connsiteX1" fmla="*/ 339673 w 359473"/>
                    <a:gd name="connsiteY1" fmla="*/ 97266 h 358060"/>
                    <a:gd name="connsiteX2" fmla="*/ 98119 w 359473"/>
                    <a:gd name="connsiteY2" fmla="*/ 19923 h 358060"/>
                    <a:gd name="connsiteX3" fmla="*/ 19918 w 359473"/>
                    <a:gd name="connsiteY3" fmla="*/ 261953 h 358060"/>
                    <a:gd name="connsiteX4" fmla="*/ 167937 w 359473"/>
                    <a:gd name="connsiteY4" fmla="*/ 358061 h 358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473" h="358060">
                      <a:moveTo>
                        <a:pt x="333386" y="271764"/>
                      </a:moveTo>
                      <a:cubicBezTo>
                        <a:pt x="364438" y="220520"/>
                        <a:pt x="369295" y="154797"/>
                        <a:pt x="339673" y="97266"/>
                      </a:cubicBezTo>
                      <a:cubicBezTo>
                        <a:pt x="294334" y="9255"/>
                        <a:pt x="186225" y="-25416"/>
                        <a:pt x="98119" y="19923"/>
                      </a:cubicBezTo>
                      <a:cubicBezTo>
                        <a:pt x="9155" y="65834"/>
                        <a:pt x="-25421" y="173942"/>
                        <a:pt x="19918" y="261953"/>
                      </a:cubicBezTo>
                      <a:cubicBezTo>
                        <a:pt x="50017" y="320342"/>
                        <a:pt x="107263" y="354155"/>
                        <a:pt x="167937" y="358061"/>
                      </a:cubicBezTo>
                    </a:path>
                  </a:pathLst>
                </a:custGeom>
                <a:noFill/>
                <a:ln w="15875" cap="rnd">
                  <a:solidFill>
                    <a:schemeClr val="accent2"/>
                  </a:solidFill>
                  <a:prstDash val="solid"/>
                  <a:round/>
                </a:ln>
              </p:spPr>
              <p:txBody>
                <a:bodyPr rtlCol="0" anchor="ctr"/>
                <a:lstStyle/>
                <a:p>
                  <a:endParaRPr lang="en-IN"/>
                </a:p>
              </p:txBody>
            </p:sp>
          </p:grpSp>
          <p:sp>
            <p:nvSpPr>
              <p:cNvPr id="2189" name="Freeform: Shape 2188">
                <a:extLst>
                  <a:ext uri="{FF2B5EF4-FFF2-40B4-BE49-F238E27FC236}">
                    <a16:creationId xmlns:a16="http://schemas.microsoft.com/office/drawing/2014/main" id="{EBB8001F-650B-0D7F-4B83-98832A470CDF}"/>
                  </a:ext>
                </a:extLst>
              </p:cNvPr>
              <p:cNvSpPr/>
              <p:nvPr/>
            </p:nvSpPr>
            <p:spPr>
              <a:xfrm>
                <a:off x="6118214" y="3153209"/>
                <a:ext cx="178117" cy="170402"/>
              </a:xfrm>
              <a:custGeom>
                <a:avLst/>
                <a:gdLst>
                  <a:gd name="connsiteX0" fmla="*/ 52864 w 178117"/>
                  <a:gd name="connsiteY0" fmla="*/ 170402 h 170402"/>
                  <a:gd name="connsiteX1" fmla="*/ 0 w 178117"/>
                  <a:gd name="connsiteY1" fmla="*/ 89059 h 170402"/>
                  <a:gd name="connsiteX2" fmla="*/ 89059 w 178117"/>
                  <a:gd name="connsiteY2" fmla="*/ 0 h 170402"/>
                  <a:gd name="connsiteX3" fmla="*/ 178118 w 178117"/>
                  <a:gd name="connsiteY3" fmla="*/ 89059 h 170402"/>
                </a:gdLst>
                <a:ahLst/>
                <a:cxnLst>
                  <a:cxn ang="0">
                    <a:pos x="connsiteX0" y="connsiteY0"/>
                  </a:cxn>
                  <a:cxn ang="0">
                    <a:pos x="connsiteX1" y="connsiteY1"/>
                  </a:cxn>
                  <a:cxn ang="0">
                    <a:pos x="connsiteX2" y="connsiteY2"/>
                  </a:cxn>
                  <a:cxn ang="0">
                    <a:pos x="connsiteX3" y="connsiteY3"/>
                  </a:cxn>
                </a:cxnLst>
                <a:rect l="l" t="t" r="r" b="b"/>
                <a:pathLst>
                  <a:path w="178117" h="170402">
                    <a:moveTo>
                      <a:pt x="52864" y="170402"/>
                    </a:moveTo>
                    <a:cubicBezTo>
                      <a:pt x="21717" y="156496"/>
                      <a:pt x="0" y="125349"/>
                      <a:pt x="0" y="89059"/>
                    </a:cubicBezTo>
                    <a:cubicBezTo>
                      <a:pt x="0" y="39910"/>
                      <a:pt x="39910" y="0"/>
                      <a:pt x="89059" y="0"/>
                    </a:cubicBezTo>
                    <a:cubicBezTo>
                      <a:pt x="138208" y="0"/>
                      <a:pt x="178118" y="39910"/>
                      <a:pt x="178118" y="89059"/>
                    </a:cubicBezTo>
                  </a:path>
                </a:pathLst>
              </a:custGeom>
              <a:noFill/>
              <a:ln w="15875" cap="rnd">
                <a:solidFill>
                  <a:schemeClr val="accent2"/>
                </a:solidFill>
                <a:prstDash val="solid"/>
                <a:round/>
              </a:ln>
            </p:spPr>
            <p:txBody>
              <a:bodyPr rtlCol="0" anchor="ctr"/>
              <a:lstStyle/>
              <a:p>
                <a:endParaRPr lang="en-IN"/>
              </a:p>
            </p:txBody>
          </p:sp>
        </p:grpSp>
        <p:sp>
          <p:nvSpPr>
            <p:cNvPr id="26" name="Rectangle 25">
              <a:extLst>
                <a:ext uri="{FF2B5EF4-FFF2-40B4-BE49-F238E27FC236}">
                  <a16:creationId xmlns:a16="http://schemas.microsoft.com/office/drawing/2014/main" id="{E9400E93-B3D0-B447-0A56-71000B9B4FF2}"/>
                </a:ext>
              </a:extLst>
            </p:cNvPr>
            <p:cNvSpPr/>
            <p:nvPr/>
          </p:nvSpPr>
          <p:spPr>
            <a:xfrm>
              <a:off x="7061200" y="5176161"/>
              <a:ext cx="1797046" cy="71003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4000" rIns="54000" rtlCol="0" anchor="ctr"/>
            <a:lstStyle/>
            <a:p>
              <a:r>
                <a:rPr lang="en-IN" sz="1200" dirty="0">
                  <a:solidFill>
                    <a:schemeClr val="tx1"/>
                  </a:solidFill>
                </a:rPr>
                <a:t>Action plans per topic</a:t>
              </a:r>
            </a:p>
          </p:txBody>
        </p:sp>
        <p:sp>
          <p:nvSpPr>
            <p:cNvPr id="28" name="Rectangle 27">
              <a:extLst>
                <a:ext uri="{FF2B5EF4-FFF2-40B4-BE49-F238E27FC236}">
                  <a16:creationId xmlns:a16="http://schemas.microsoft.com/office/drawing/2014/main" id="{CD23CEB9-C080-822A-CD33-DB7FA0F5EEC0}"/>
                </a:ext>
              </a:extLst>
            </p:cNvPr>
            <p:cNvSpPr/>
            <p:nvPr/>
          </p:nvSpPr>
          <p:spPr>
            <a:xfrm>
              <a:off x="7061200" y="5971624"/>
              <a:ext cx="1797046" cy="71003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4000" rtlCol="0" anchor="ctr"/>
            <a:lstStyle/>
            <a:p>
              <a:r>
                <a:rPr lang="en-IN" sz="1200" dirty="0">
                  <a:solidFill>
                    <a:schemeClr val="tx1"/>
                  </a:solidFill>
                </a:rPr>
                <a:t>Review schedule</a:t>
              </a:r>
            </a:p>
          </p:txBody>
        </p:sp>
        <p:sp>
          <p:nvSpPr>
            <p:cNvPr id="10" name="Rectangle 9">
              <a:extLst>
                <a:ext uri="{FF2B5EF4-FFF2-40B4-BE49-F238E27FC236}">
                  <a16:creationId xmlns:a16="http://schemas.microsoft.com/office/drawing/2014/main" id="{7CE3ABE2-AECD-94C2-D950-67DB9C377F34}"/>
                </a:ext>
              </a:extLst>
            </p:cNvPr>
            <p:cNvSpPr/>
            <p:nvPr/>
          </p:nvSpPr>
          <p:spPr>
            <a:xfrm>
              <a:off x="7061199" y="6767087"/>
              <a:ext cx="1797046" cy="71003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4000" rtlCol="0" anchor="ctr"/>
            <a:lstStyle/>
            <a:p>
              <a:r>
                <a:rPr lang="en-IN" sz="1200" dirty="0">
                  <a:solidFill>
                    <a:schemeClr val="tx1"/>
                  </a:solidFill>
                </a:rPr>
                <a:t>CIBJO measurement links</a:t>
              </a:r>
            </a:p>
          </p:txBody>
        </p:sp>
        <p:sp>
          <p:nvSpPr>
            <p:cNvPr id="25" name="Rectangle 24">
              <a:extLst>
                <a:ext uri="{FF2B5EF4-FFF2-40B4-BE49-F238E27FC236}">
                  <a16:creationId xmlns:a16="http://schemas.microsoft.com/office/drawing/2014/main" id="{D5F44A99-44A5-428B-6D20-1989F876FC59}"/>
                </a:ext>
              </a:extLst>
            </p:cNvPr>
            <p:cNvSpPr/>
            <p:nvPr/>
          </p:nvSpPr>
          <p:spPr>
            <a:xfrm>
              <a:off x="8945273" y="4380698"/>
              <a:ext cx="2777686" cy="1344571"/>
            </a:xfrm>
            <a:prstGeom prst="rect">
              <a:avLst/>
            </a:prstGeom>
            <a:solidFill>
              <a:schemeClr val="accent2">
                <a:lumMod val="20000"/>
                <a:lumOff val="80000"/>
              </a:schemeClr>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25" dirty="0"/>
            </a:p>
          </p:txBody>
        </p:sp>
        <p:cxnSp>
          <p:nvCxnSpPr>
            <p:cNvPr id="48" name="Straight Connector 47">
              <a:extLst>
                <a:ext uri="{FF2B5EF4-FFF2-40B4-BE49-F238E27FC236}">
                  <a16:creationId xmlns:a16="http://schemas.microsoft.com/office/drawing/2014/main" id="{48E25751-550A-21A2-A07E-C7FD9C6B124A}"/>
                </a:ext>
              </a:extLst>
            </p:cNvPr>
            <p:cNvCxnSpPr/>
            <p:nvPr/>
          </p:nvCxnSpPr>
          <p:spPr>
            <a:xfrm>
              <a:off x="9671296" y="4380698"/>
              <a:ext cx="0" cy="1344571"/>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2F1984F-32E5-2ADB-E941-4CF3D56D80A2}"/>
                </a:ext>
              </a:extLst>
            </p:cNvPr>
            <p:cNvCxnSpPr/>
            <p:nvPr/>
          </p:nvCxnSpPr>
          <p:spPr>
            <a:xfrm>
              <a:off x="10367036" y="4380698"/>
              <a:ext cx="0" cy="1344571"/>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55ACB173-565D-F3FF-73EB-284B9FE49017}"/>
                </a:ext>
              </a:extLst>
            </p:cNvPr>
            <p:cNvCxnSpPr/>
            <p:nvPr/>
          </p:nvCxnSpPr>
          <p:spPr>
            <a:xfrm>
              <a:off x="11067054" y="4380698"/>
              <a:ext cx="0" cy="1344571"/>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pic>
          <p:nvPicPr>
            <p:cNvPr id="51" name="Picture 2" descr="Eye-Catching Gauge Charts for KPI Presentation made in PowerPoint">
              <a:extLst>
                <a:ext uri="{FF2B5EF4-FFF2-40B4-BE49-F238E27FC236}">
                  <a16:creationId xmlns:a16="http://schemas.microsoft.com/office/drawing/2014/main" id="{D0D70587-ABFC-7722-0D9D-D70366606DD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235" t="32445" r="39957" b="11111"/>
            <a:stretch>
              <a:fillRect/>
            </a:stretch>
          </p:blipFill>
          <p:spPr bwMode="auto">
            <a:xfrm>
              <a:off x="8945273" y="5831412"/>
              <a:ext cx="2777412" cy="1645713"/>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grpSp>
          <p:nvGrpSpPr>
            <p:cNvPr id="53" name="Group 52">
              <a:extLst>
                <a:ext uri="{FF2B5EF4-FFF2-40B4-BE49-F238E27FC236}">
                  <a16:creationId xmlns:a16="http://schemas.microsoft.com/office/drawing/2014/main" id="{E12F6889-8929-9E07-E609-FC51BA34FF77}"/>
                </a:ext>
              </a:extLst>
            </p:cNvPr>
            <p:cNvGrpSpPr/>
            <p:nvPr/>
          </p:nvGrpSpPr>
          <p:grpSpPr>
            <a:xfrm>
              <a:off x="9100728" y="4456249"/>
              <a:ext cx="2466777" cy="1193469"/>
              <a:chOff x="9151648" y="4454856"/>
              <a:chExt cx="2466777" cy="1158686"/>
            </a:xfrm>
          </p:grpSpPr>
          <p:sp>
            <p:nvSpPr>
              <p:cNvPr id="30" name="Rectangle 29">
                <a:extLst>
                  <a:ext uri="{FF2B5EF4-FFF2-40B4-BE49-F238E27FC236}">
                    <a16:creationId xmlns:a16="http://schemas.microsoft.com/office/drawing/2014/main" id="{386F933C-670B-27D4-5E54-08C995109C43}"/>
                  </a:ext>
                </a:extLst>
              </p:cNvPr>
              <p:cNvSpPr/>
              <p:nvPr/>
            </p:nvSpPr>
            <p:spPr>
              <a:xfrm>
                <a:off x="9151648" y="4454856"/>
                <a:ext cx="726682" cy="170199"/>
              </a:xfrm>
              <a:prstGeom prst="rect">
                <a:avLst/>
              </a:prstGeom>
              <a:solidFill>
                <a:schemeClr val="accent1"/>
              </a:solidFill>
              <a:ln w="9525" cap="rnd">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25" dirty="0"/>
              </a:p>
            </p:txBody>
          </p:sp>
          <p:sp>
            <p:nvSpPr>
              <p:cNvPr id="31" name="Rectangle 30">
                <a:extLst>
                  <a:ext uri="{FF2B5EF4-FFF2-40B4-BE49-F238E27FC236}">
                    <a16:creationId xmlns:a16="http://schemas.microsoft.com/office/drawing/2014/main" id="{1FB830A6-ABE0-36A2-B025-A8B68310CCC0}"/>
                  </a:ext>
                </a:extLst>
              </p:cNvPr>
              <p:cNvSpPr/>
              <p:nvPr/>
            </p:nvSpPr>
            <p:spPr>
              <a:xfrm>
                <a:off x="9544053" y="4701978"/>
                <a:ext cx="726682" cy="170199"/>
              </a:xfrm>
              <a:prstGeom prst="rect">
                <a:avLst/>
              </a:prstGeom>
              <a:solidFill>
                <a:schemeClr val="accent1"/>
              </a:solidFill>
              <a:ln w="9525" cap="rnd">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25" dirty="0"/>
              </a:p>
            </p:txBody>
          </p:sp>
          <p:sp>
            <p:nvSpPr>
              <p:cNvPr id="32" name="Rectangle 31">
                <a:extLst>
                  <a:ext uri="{FF2B5EF4-FFF2-40B4-BE49-F238E27FC236}">
                    <a16:creationId xmlns:a16="http://schemas.microsoft.com/office/drawing/2014/main" id="{81C031D6-5BCD-4EA1-E7D4-77CB2E158B57}"/>
                  </a:ext>
                </a:extLst>
              </p:cNvPr>
              <p:cNvSpPr/>
              <p:nvPr/>
            </p:nvSpPr>
            <p:spPr>
              <a:xfrm>
                <a:off x="9933737" y="4949099"/>
                <a:ext cx="726682" cy="170199"/>
              </a:xfrm>
              <a:prstGeom prst="rect">
                <a:avLst/>
              </a:prstGeom>
              <a:solidFill>
                <a:schemeClr val="accent1"/>
              </a:solidFill>
              <a:ln w="9525" cap="rnd">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25" dirty="0"/>
              </a:p>
            </p:txBody>
          </p:sp>
          <p:sp>
            <p:nvSpPr>
              <p:cNvPr id="34" name="Rectangle 33">
                <a:extLst>
                  <a:ext uri="{FF2B5EF4-FFF2-40B4-BE49-F238E27FC236}">
                    <a16:creationId xmlns:a16="http://schemas.microsoft.com/office/drawing/2014/main" id="{EF443C30-6FD4-A7F9-BF04-3CB4B652506F}"/>
                  </a:ext>
                </a:extLst>
              </p:cNvPr>
              <p:cNvSpPr/>
              <p:nvPr/>
            </p:nvSpPr>
            <p:spPr>
              <a:xfrm>
                <a:off x="9544053" y="5196221"/>
                <a:ext cx="1453363" cy="170199"/>
              </a:xfrm>
              <a:prstGeom prst="rect">
                <a:avLst/>
              </a:prstGeom>
              <a:solidFill>
                <a:schemeClr val="accent1"/>
              </a:solidFill>
              <a:ln w="9525" cap="rnd">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25" dirty="0"/>
              </a:p>
            </p:txBody>
          </p:sp>
          <p:sp>
            <p:nvSpPr>
              <p:cNvPr id="40" name="Rectangle 39">
                <a:extLst>
                  <a:ext uri="{FF2B5EF4-FFF2-40B4-BE49-F238E27FC236}">
                    <a16:creationId xmlns:a16="http://schemas.microsoft.com/office/drawing/2014/main" id="{BDEDAA3C-5437-41B3-71A2-C10C6A94E5C2}"/>
                  </a:ext>
                </a:extLst>
              </p:cNvPr>
              <p:cNvSpPr/>
              <p:nvPr/>
            </p:nvSpPr>
            <p:spPr>
              <a:xfrm>
                <a:off x="10099358" y="5443343"/>
                <a:ext cx="1453363" cy="170199"/>
              </a:xfrm>
              <a:prstGeom prst="rect">
                <a:avLst/>
              </a:prstGeom>
              <a:solidFill>
                <a:schemeClr val="accent1"/>
              </a:solidFill>
              <a:ln w="9525" cap="rnd">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25" dirty="0"/>
              </a:p>
            </p:txBody>
          </p:sp>
          <p:sp>
            <p:nvSpPr>
              <p:cNvPr id="41" name="Isosceles Triangle 40">
                <a:extLst>
                  <a:ext uri="{FF2B5EF4-FFF2-40B4-BE49-F238E27FC236}">
                    <a16:creationId xmlns:a16="http://schemas.microsoft.com/office/drawing/2014/main" id="{B6696ED6-BAEE-14FE-639C-4763BEE3AE66}"/>
                  </a:ext>
                </a:extLst>
              </p:cNvPr>
              <p:cNvSpPr/>
              <p:nvPr/>
            </p:nvSpPr>
            <p:spPr>
              <a:xfrm>
                <a:off x="9812625" y="4454856"/>
                <a:ext cx="131408" cy="170199"/>
              </a:xfrm>
              <a:prstGeom prst="triangle">
                <a:avLst/>
              </a:prstGeom>
              <a:solidFill>
                <a:srgbClr val="00B050"/>
              </a:solidFill>
              <a:ln w="9525" cap="rnd">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25" dirty="0"/>
              </a:p>
            </p:txBody>
          </p:sp>
          <p:sp>
            <p:nvSpPr>
              <p:cNvPr id="44" name="Isosceles Triangle 43">
                <a:extLst>
                  <a:ext uri="{FF2B5EF4-FFF2-40B4-BE49-F238E27FC236}">
                    <a16:creationId xmlns:a16="http://schemas.microsoft.com/office/drawing/2014/main" id="{99836DDD-CF42-8300-71D8-716631508DF0}"/>
                  </a:ext>
                </a:extLst>
              </p:cNvPr>
              <p:cNvSpPr/>
              <p:nvPr/>
            </p:nvSpPr>
            <p:spPr>
              <a:xfrm>
                <a:off x="10205031" y="4701978"/>
                <a:ext cx="131408" cy="170199"/>
              </a:xfrm>
              <a:prstGeom prst="triangle">
                <a:avLst/>
              </a:prstGeom>
              <a:solidFill>
                <a:srgbClr val="00B050"/>
              </a:solidFill>
              <a:ln w="9525" cap="rnd">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25" dirty="0"/>
              </a:p>
            </p:txBody>
          </p:sp>
          <p:sp>
            <p:nvSpPr>
              <p:cNvPr id="45" name="Isosceles Triangle 44">
                <a:extLst>
                  <a:ext uri="{FF2B5EF4-FFF2-40B4-BE49-F238E27FC236}">
                    <a16:creationId xmlns:a16="http://schemas.microsoft.com/office/drawing/2014/main" id="{1BF7D695-4D12-F63F-F651-235944BAE92D}"/>
                  </a:ext>
                </a:extLst>
              </p:cNvPr>
              <p:cNvSpPr/>
              <p:nvPr/>
            </p:nvSpPr>
            <p:spPr>
              <a:xfrm>
                <a:off x="10594715" y="4949099"/>
                <a:ext cx="131408" cy="170199"/>
              </a:xfrm>
              <a:prstGeom prst="triangle">
                <a:avLst/>
              </a:prstGeom>
              <a:solidFill>
                <a:srgbClr val="00B050"/>
              </a:solidFill>
              <a:ln w="9525" cap="rnd">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25" dirty="0"/>
              </a:p>
            </p:txBody>
          </p:sp>
          <p:sp>
            <p:nvSpPr>
              <p:cNvPr id="46" name="Isosceles Triangle 45">
                <a:extLst>
                  <a:ext uri="{FF2B5EF4-FFF2-40B4-BE49-F238E27FC236}">
                    <a16:creationId xmlns:a16="http://schemas.microsoft.com/office/drawing/2014/main" id="{83AAE729-56F9-5F0D-E85E-AECCD0FF83F8}"/>
                  </a:ext>
                </a:extLst>
              </p:cNvPr>
              <p:cNvSpPr/>
              <p:nvPr/>
            </p:nvSpPr>
            <p:spPr>
              <a:xfrm>
                <a:off x="10935646" y="5198514"/>
                <a:ext cx="131408" cy="170199"/>
              </a:xfrm>
              <a:prstGeom prst="triangle">
                <a:avLst/>
              </a:prstGeom>
              <a:solidFill>
                <a:srgbClr val="00B050"/>
              </a:solidFill>
              <a:ln w="9525" cap="rnd">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25" dirty="0"/>
              </a:p>
            </p:txBody>
          </p:sp>
          <p:sp>
            <p:nvSpPr>
              <p:cNvPr id="47" name="Isosceles Triangle 46">
                <a:extLst>
                  <a:ext uri="{FF2B5EF4-FFF2-40B4-BE49-F238E27FC236}">
                    <a16:creationId xmlns:a16="http://schemas.microsoft.com/office/drawing/2014/main" id="{F4F1A9E0-0439-0F24-38CD-3679958418AF}"/>
                  </a:ext>
                </a:extLst>
              </p:cNvPr>
              <p:cNvSpPr/>
              <p:nvPr/>
            </p:nvSpPr>
            <p:spPr>
              <a:xfrm>
                <a:off x="11487017" y="5443343"/>
                <a:ext cx="131408" cy="170199"/>
              </a:xfrm>
              <a:prstGeom prst="triangle">
                <a:avLst/>
              </a:prstGeom>
              <a:solidFill>
                <a:srgbClr val="00B050"/>
              </a:solidFill>
              <a:ln w="9525" cap="rnd">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25" dirty="0"/>
              </a:p>
            </p:txBody>
          </p:sp>
        </p:grpSp>
        <p:sp>
          <p:nvSpPr>
            <p:cNvPr id="54" name="Rectangle 53">
              <a:extLst>
                <a:ext uri="{FF2B5EF4-FFF2-40B4-BE49-F238E27FC236}">
                  <a16:creationId xmlns:a16="http://schemas.microsoft.com/office/drawing/2014/main" id="{1E254BBD-9E9E-0B00-990B-7A886F2BC910}"/>
                </a:ext>
              </a:extLst>
            </p:cNvPr>
            <p:cNvSpPr/>
            <p:nvPr/>
          </p:nvSpPr>
          <p:spPr>
            <a:xfrm>
              <a:off x="11811001" y="4380697"/>
              <a:ext cx="1600202" cy="3096428"/>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102870" tIns="51435" rIns="102870" bIns="51435" numCol="1" spcCol="0" rtlCol="0" fromWordArt="0" anchor="ctr" anchorCtr="0" forceAA="0" compatLnSpc="1">
              <a:prstTxWarp prst="textNoShape">
                <a:avLst/>
              </a:prstTxWarp>
              <a:noAutofit/>
            </a:bodyPr>
            <a:lstStyle/>
            <a:p>
              <a:pPr algn="ctr"/>
              <a:r>
                <a:rPr lang="en-GB" sz="1400" dirty="0"/>
                <a:t>Track progress using your preferred </a:t>
              </a:r>
              <a:r>
                <a:rPr lang="en-GB" sz="1400"/>
                <a:t>project management </a:t>
              </a:r>
              <a:r>
                <a:rPr lang="en-GB" sz="1400" dirty="0"/>
                <a:t>approach</a:t>
              </a:r>
            </a:p>
          </p:txBody>
        </p:sp>
        <p:grpSp>
          <p:nvGrpSpPr>
            <p:cNvPr id="2069" name="Group 2068">
              <a:extLst>
                <a:ext uri="{FF2B5EF4-FFF2-40B4-BE49-F238E27FC236}">
                  <a16:creationId xmlns:a16="http://schemas.microsoft.com/office/drawing/2014/main" id="{188AEF48-C98B-7236-9F26-BCC861C62836}"/>
                </a:ext>
              </a:extLst>
            </p:cNvPr>
            <p:cNvGrpSpPr/>
            <p:nvPr/>
          </p:nvGrpSpPr>
          <p:grpSpPr>
            <a:xfrm>
              <a:off x="7153237" y="4483642"/>
              <a:ext cx="505364" cy="504148"/>
              <a:chOff x="7153237" y="4483642"/>
              <a:chExt cx="505364" cy="504148"/>
            </a:xfrm>
          </p:grpSpPr>
          <p:sp>
            <p:nvSpPr>
              <p:cNvPr id="43" name="Oval 42">
                <a:extLst>
                  <a:ext uri="{FF2B5EF4-FFF2-40B4-BE49-F238E27FC236}">
                    <a16:creationId xmlns:a16="http://schemas.microsoft.com/office/drawing/2014/main" id="{F17B01AF-0F45-EB9F-FC17-9A79066911A8}"/>
                  </a:ext>
                </a:extLst>
              </p:cNvPr>
              <p:cNvSpPr/>
              <p:nvPr/>
            </p:nvSpPr>
            <p:spPr>
              <a:xfrm>
                <a:off x="7153237" y="4483642"/>
                <a:ext cx="505364" cy="5041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52" name="Graphic 4">
                <a:extLst>
                  <a:ext uri="{FF2B5EF4-FFF2-40B4-BE49-F238E27FC236}">
                    <a16:creationId xmlns:a16="http://schemas.microsoft.com/office/drawing/2014/main" id="{F753FF67-CDD5-0192-DC19-F86E7AD0E701}"/>
                  </a:ext>
                </a:extLst>
              </p:cNvPr>
              <p:cNvGrpSpPr/>
              <p:nvPr/>
            </p:nvGrpSpPr>
            <p:grpSpPr>
              <a:xfrm>
                <a:off x="7265657" y="4570819"/>
                <a:ext cx="280524" cy="329794"/>
                <a:chOff x="4438649" y="8844933"/>
                <a:chExt cx="392620" cy="461581"/>
              </a:xfrm>
              <a:noFill/>
            </p:grpSpPr>
            <p:grpSp>
              <p:nvGrpSpPr>
                <p:cNvPr id="55" name="Graphic 4">
                  <a:extLst>
                    <a:ext uri="{FF2B5EF4-FFF2-40B4-BE49-F238E27FC236}">
                      <a16:creationId xmlns:a16="http://schemas.microsoft.com/office/drawing/2014/main" id="{095A99EC-DD94-45C7-3CB1-AB968932E325}"/>
                    </a:ext>
                  </a:extLst>
                </p:cNvPr>
                <p:cNvGrpSpPr/>
                <p:nvPr/>
              </p:nvGrpSpPr>
              <p:grpSpPr>
                <a:xfrm>
                  <a:off x="4438649" y="9117633"/>
                  <a:ext cx="392620" cy="188880"/>
                  <a:chOff x="4438649" y="9117633"/>
                  <a:chExt cx="392620" cy="188880"/>
                </a:xfrm>
                <a:noFill/>
              </p:grpSpPr>
              <p:sp>
                <p:nvSpPr>
                  <p:cNvPr id="56" name="Freeform: Shape 55">
                    <a:extLst>
                      <a:ext uri="{FF2B5EF4-FFF2-40B4-BE49-F238E27FC236}">
                        <a16:creationId xmlns:a16="http://schemas.microsoft.com/office/drawing/2014/main" id="{521939AF-64B5-9A9E-A4C6-4CA118C78F66}"/>
                      </a:ext>
                    </a:extLst>
                  </p:cNvPr>
                  <p:cNvSpPr/>
                  <p:nvPr/>
                </p:nvSpPr>
                <p:spPr>
                  <a:xfrm>
                    <a:off x="4438649" y="9186880"/>
                    <a:ext cx="35242" cy="35242"/>
                  </a:xfrm>
                  <a:custGeom>
                    <a:avLst/>
                    <a:gdLst>
                      <a:gd name="connsiteX0" fmla="*/ 35243 w 35242"/>
                      <a:gd name="connsiteY0" fmla="*/ 17621 h 35242"/>
                      <a:gd name="connsiteX1" fmla="*/ 17621 w 35242"/>
                      <a:gd name="connsiteY1" fmla="*/ 35242 h 35242"/>
                      <a:gd name="connsiteX2" fmla="*/ 0 w 35242"/>
                      <a:gd name="connsiteY2" fmla="*/ 17621 h 35242"/>
                      <a:gd name="connsiteX3" fmla="*/ 17621 w 35242"/>
                      <a:gd name="connsiteY3" fmla="*/ 0 h 35242"/>
                      <a:gd name="connsiteX4" fmla="*/ 35243 w 35242"/>
                      <a:gd name="connsiteY4" fmla="*/ 17621 h 35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42" h="35242">
                        <a:moveTo>
                          <a:pt x="35243" y="17621"/>
                        </a:moveTo>
                        <a:cubicBezTo>
                          <a:pt x="35243" y="27353"/>
                          <a:pt x="27353" y="35242"/>
                          <a:pt x="17621" y="35242"/>
                        </a:cubicBezTo>
                        <a:cubicBezTo>
                          <a:pt x="7889" y="35242"/>
                          <a:pt x="0" y="27353"/>
                          <a:pt x="0" y="17621"/>
                        </a:cubicBezTo>
                        <a:cubicBezTo>
                          <a:pt x="0" y="7889"/>
                          <a:pt x="7889" y="0"/>
                          <a:pt x="17621" y="0"/>
                        </a:cubicBezTo>
                        <a:cubicBezTo>
                          <a:pt x="27353" y="0"/>
                          <a:pt x="35243" y="7889"/>
                          <a:pt x="35243" y="17621"/>
                        </a:cubicBezTo>
                        <a:close/>
                      </a:path>
                    </a:pathLst>
                  </a:custGeom>
                  <a:noFill/>
                  <a:ln w="12700" cap="rnd">
                    <a:solidFill>
                      <a:schemeClr val="accent2"/>
                    </a:solidFill>
                    <a:prstDash val="solid"/>
                    <a:round/>
                  </a:ln>
                </p:spPr>
                <p:txBody>
                  <a:bodyPr rtlCol="0" anchor="ctr"/>
                  <a:lstStyle/>
                  <a:p>
                    <a:endParaRPr lang="en-IN"/>
                  </a:p>
                </p:txBody>
              </p:sp>
              <p:sp>
                <p:nvSpPr>
                  <p:cNvPr id="57" name="Freeform: Shape 56">
                    <a:extLst>
                      <a:ext uri="{FF2B5EF4-FFF2-40B4-BE49-F238E27FC236}">
                        <a16:creationId xmlns:a16="http://schemas.microsoft.com/office/drawing/2014/main" id="{7E67CD8A-B760-3498-C504-F8CCEA74C7B2}"/>
                      </a:ext>
                    </a:extLst>
                  </p:cNvPr>
                  <p:cNvSpPr/>
                  <p:nvPr/>
                </p:nvSpPr>
                <p:spPr>
                  <a:xfrm>
                    <a:off x="4541138" y="9271272"/>
                    <a:ext cx="35242" cy="35242"/>
                  </a:xfrm>
                  <a:custGeom>
                    <a:avLst/>
                    <a:gdLst>
                      <a:gd name="connsiteX0" fmla="*/ 35243 w 35242"/>
                      <a:gd name="connsiteY0" fmla="*/ 17621 h 35242"/>
                      <a:gd name="connsiteX1" fmla="*/ 17621 w 35242"/>
                      <a:gd name="connsiteY1" fmla="*/ 35242 h 35242"/>
                      <a:gd name="connsiteX2" fmla="*/ 0 w 35242"/>
                      <a:gd name="connsiteY2" fmla="*/ 17621 h 35242"/>
                      <a:gd name="connsiteX3" fmla="*/ 17621 w 35242"/>
                      <a:gd name="connsiteY3" fmla="*/ 0 h 35242"/>
                      <a:gd name="connsiteX4" fmla="*/ 35243 w 35242"/>
                      <a:gd name="connsiteY4" fmla="*/ 17621 h 35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42" h="35242">
                        <a:moveTo>
                          <a:pt x="35243" y="17621"/>
                        </a:moveTo>
                        <a:cubicBezTo>
                          <a:pt x="35243" y="27353"/>
                          <a:pt x="27353" y="35242"/>
                          <a:pt x="17621" y="35242"/>
                        </a:cubicBezTo>
                        <a:cubicBezTo>
                          <a:pt x="7889" y="35242"/>
                          <a:pt x="0" y="27353"/>
                          <a:pt x="0" y="17621"/>
                        </a:cubicBezTo>
                        <a:cubicBezTo>
                          <a:pt x="0" y="7889"/>
                          <a:pt x="7889" y="0"/>
                          <a:pt x="17621" y="0"/>
                        </a:cubicBezTo>
                        <a:cubicBezTo>
                          <a:pt x="27353" y="0"/>
                          <a:pt x="35243" y="7889"/>
                          <a:pt x="35243" y="17621"/>
                        </a:cubicBezTo>
                        <a:close/>
                      </a:path>
                    </a:pathLst>
                  </a:custGeom>
                  <a:noFill/>
                  <a:ln w="12700" cap="rnd">
                    <a:solidFill>
                      <a:schemeClr val="accent2"/>
                    </a:solidFill>
                    <a:prstDash val="solid"/>
                    <a:round/>
                  </a:ln>
                </p:spPr>
                <p:txBody>
                  <a:bodyPr rtlCol="0" anchor="ctr"/>
                  <a:lstStyle/>
                  <a:p>
                    <a:endParaRPr lang="en-IN"/>
                  </a:p>
                </p:txBody>
              </p:sp>
              <p:sp>
                <p:nvSpPr>
                  <p:cNvPr id="58" name="Freeform: Shape 57">
                    <a:extLst>
                      <a:ext uri="{FF2B5EF4-FFF2-40B4-BE49-F238E27FC236}">
                        <a16:creationId xmlns:a16="http://schemas.microsoft.com/office/drawing/2014/main" id="{2A32FA00-B6DE-D7AA-8103-35B503D7BE69}"/>
                      </a:ext>
                    </a:extLst>
                  </p:cNvPr>
                  <p:cNvSpPr/>
                  <p:nvPr/>
                </p:nvSpPr>
                <p:spPr>
                  <a:xfrm>
                    <a:off x="4473796" y="9117633"/>
                    <a:ext cx="116681" cy="86867"/>
                  </a:xfrm>
                  <a:custGeom>
                    <a:avLst/>
                    <a:gdLst>
                      <a:gd name="connsiteX0" fmla="*/ 0 w 116681"/>
                      <a:gd name="connsiteY0" fmla="*/ 86868 h 86867"/>
                      <a:gd name="connsiteX1" fmla="*/ 116681 w 116681"/>
                      <a:gd name="connsiteY1" fmla="*/ 86868 h 86867"/>
                      <a:gd name="connsiteX2" fmla="*/ 116681 w 116681"/>
                      <a:gd name="connsiteY2" fmla="*/ 0 h 86867"/>
                    </a:gdLst>
                    <a:ahLst/>
                    <a:cxnLst>
                      <a:cxn ang="0">
                        <a:pos x="connsiteX0" y="connsiteY0"/>
                      </a:cxn>
                      <a:cxn ang="0">
                        <a:pos x="connsiteX1" y="connsiteY1"/>
                      </a:cxn>
                      <a:cxn ang="0">
                        <a:pos x="connsiteX2" y="connsiteY2"/>
                      </a:cxn>
                    </a:cxnLst>
                    <a:rect l="l" t="t" r="r" b="b"/>
                    <a:pathLst>
                      <a:path w="116681" h="86867">
                        <a:moveTo>
                          <a:pt x="0" y="86868"/>
                        </a:moveTo>
                        <a:lnTo>
                          <a:pt x="116681" y="86868"/>
                        </a:lnTo>
                        <a:lnTo>
                          <a:pt x="116681" y="0"/>
                        </a:lnTo>
                      </a:path>
                    </a:pathLst>
                  </a:custGeom>
                  <a:noFill/>
                  <a:ln w="12700" cap="rnd">
                    <a:solidFill>
                      <a:schemeClr val="accent2"/>
                    </a:solidFill>
                    <a:prstDash val="solid"/>
                    <a:round/>
                  </a:ln>
                </p:spPr>
                <p:txBody>
                  <a:bodyPr rtlCol="0" anchor="ctr"/>
                  <a:lstStyle/>
                  <a:p>
                    <a:endParaRPr lang="en-IN"/>
                  </a:p>
                </p:txBody>
              </p:sp>
              <p:sp>
                <p:nvSpPr>
                  <p:cNvPr id="59" name="Freeform: Shape 58">
                    <a:extLst>
                      <a:ext uri="{FF2B5EF4-FFF2-40B4-BE49-F238E27FC236}">
                        <a16:creationId xmlns:a16="http://schemas.microsoft.com/office/drawing/2014/main" id="{ACC9D099-48A1-B0EF-ECD5-74286A62303A}"/>
                      </a:ext>
                    </a:extLst>
                  </p:cNvPr>
                  <p:cNvSpPr/>
                  <p:nvPr/>
                </p:nvSpPr>
                <p:spPr>
                  <a:xfrm>
                    <a:off x="4796027" y="9186880"/>
                    <a:ext cx="35242" cy="35242"/>
                  </a:xfrm>
                  <a:custGeom>
                    <a:avLst/>
                    <a:gdLst>
                      <a:gd name="connsiteX0" fmla="*/ 35243 w 35242"/>
                      <a:gd name="connsiteY0" fmla="*/ 17621 h 35242"/>
                      <a:gd name="connsiteX1" fmla="*/ 17621 w 35242"/>
                      <a:gd name="connsiteY1" fmla="*/ 35242 h 35242"/>
                      <a:gd name="connsiteX2" fmla="*/ 0 w 35242"/>
                      <a:gd name="connsiteY2" fmla="*/ 17621 h 35242"/>
                      <a:gd name="connsiteX3" fmla="*/ 17621 w 35242"/>
                      <a:gd name="connsiteY3" fmla="*/ 0 h 35242"/>
                      <a:gd name="connsiteX4" fmla="*/ 35243 w 35242"/>
                      <a:gd name="connsiteY4" fmla="*/ 17621 h 35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42" h="35242">
                        <a:moveTo>
                          <a:pt x="35243" y="17621"/>
                        </a:moveTo>
                        <a:cubicBezTo>
                          <a:pt x="35243" y="27353"/>
                          <a:pt x="27353" y="35242"/>
                          <a:pt x="17621" y="35242"/>
                        </a:cubicBezTo>
                        <a:cubicBezTo>
                          <a:pt x="7889" y="35242"/>
                          <a:pt x="0" y="27353"/>
                          <a:pt x="0" y="17621"/>
                        </a:cubicBezTo>
                        <a:cubicBezTo>
                          <a:pt x="0" y="7889"/>
                          <a:pt x="7889" y="0"/>
                          <a:pt x="17621" y="0"/>
                        </a:cubicBezTo>
                        <a:cubicBezTo>
                          <a:pt x="27353" y="0"/>
                          <a:pt x="35243" y="7889"/>
                          <a:pt x="35243" y="17621"/>
                        </a:cubicBezTo>
                        <a:close/>
                      </a:path>
                    </a:pathLst>
                  </a:custGeom>
                  <a:noFill/>
                  <a:ln w="12700" cap="rnd">
                    <a:solidFill>
                      <a:schemeClr val="accent2"/>
                    </a:solidFill>
                    <a:prstDash val="solid"/>
                    <a:round/>
                  </a:ln>
                </p:spPr>
                <p:txBody>
                  <a:bodyPr rtlCol="0" anchor="ctr"/>
                  <a:lstStyle/>
                  <a:p>
                    <a:endParaRPr lang="en-IN"/>
                  </a:p>
                </p:txBody>
              </p:sp>
              <p:sp>
                <p:nvSpPr>
                  <p:cNvPr id="60" name="Freeform: Shape 59">
                    <a:extLst>
                      <a:ext uri="{FF2B5EF4-FFF2-40B4-BE49-F238E27FC236}">
                        <a16:creationId xmlns:a16="http://schemas.microsoft.com/office/drawing/2014/main" id="{FA4A809C-52AF-70C3-5D77-AEB277A0A2CB}"/>
                      </a:ext>
                    </a:extLst>
                  </p:cNvPr>
                  <p:cNvSpPr/>
                  <p:nvPr/>
                </p:nvSpPr>
                <p:spPr>
                  <a:xfrm>
                    <a:off x="4692776" y="9117633"/>
                    <a:ext cx="103251" cy="86867"/>
                  </a:xfrm>
                  <a:custGeom>
                    <a:avLst/>
                    <a:gdLst>
                      <a:gd name="connsiteX0" fmla="*/ 103251 w 103251"/>
                      <a:gd name="connsiteY0" fmla="*/ 86868 h 86867"/>
                      <a:gd name="connsiteX1" fmla="*/ 0 w 103251"/>
                      <a:gd name="connsiteY1" fmla="*/ 86868 h 86867"/>
                      <a:gd name="connsiteX2" fmla="*/ 0 w 103251"/>
                      <a:gd name="connsiteY2" fmla="*/ 0 h 86867"/>
                    </a:gdLst>
                    <a:ahLst/>
                    <a:cxnLst>
                      <a:cxn ang="0">
                        <a:pos x="connsiteX0" y="connsiteY0"/>
                      </a:cxn>
                      <a:cxn ang="0">
                        <a:pos x="connsiteX1" y="connsiteY1"/>
                      </a:cxn>
                      <a:cxn ang="0">
                        <a:pos x="connsiteX2" y="connsiteY2"/>
                      </a:cxn>
                    </a:cxnLst>
                    <a:rect l="l" t="t" r="r" b="b"/>
                    <a:pathLst>
                      <a:path w="103251" h="86867">
                        <a:moveTo>
                          <a:pt x="103251" y="86868"/>
                        </a:moveTo>
                        <a:lnTo>
                          <a:pt x="0" y="86868"/>
                        </a:lnTo>
                        <a:lnTo>
                          <a:pt x="0" y="0"/>
                        </a:lnTo>
                      </a:path>
                    </a:pathLst>
                  </a:custGeom>
                  <a:noFill/>
                  <a:ln w="12700" cap="rnd">
                    <a:solidFill>
                      <a:schemeClr val="accent2"/>
                    </a:solidFill>
                    <a:prstDash val="solid"/>
                    <a:round/>
                  </a:ln>
                </p:spPr>
                <p:txBody>
                  <a:bodyPr rtlCol="0" anchor="ctr"/>
                  <a:lstStyle/>
                  <a:p>
                    <a:endParaRPr lang="en-IN"/>
                  </a:p>
                </p:txBody>
              </p:sp>
              <p:sp>
                <p:nvSpPr>
                  <p:cNvPr id="61" name="Freeform: Shape 60">
                    <a:extLst>
                      <a:ext uri="{FF2B5EF4-FFF2-40B4-BE49-F238E27FC236}">
                        <a16:creationId xmlns:a16="http://schemas.microsoft.com/office/drawing/2014/main" id="{FA766435-8B99-94DA-408F-40BD7090BBCA}"/>
                      </a:ext>
                    </a:extLst>
                  </p:cNvPr>
                  <p:cNvSpPr/>
                  <p:nvPr/>
                </p:nvSpPr>
                <p:spPr>
                  <a:xfrm>
                    <a:off x="4558759" y="9170306"/>
                    <a:ext cx="69341" cy="100964"/>
                  </a:xfrm>
                  <a:custGeom>
                    <a:avLst/>
                    <a:gdLst>
                      <a:gd name="connsiteX0" fmla="*/ 0 w 69341"/>
                      <a:gd name="connsiteY0" fmla="*/ 100965 h 100964"/>
                      <a:gd name="connsiteX1" fmla="*/ 0 w 69341"/>
                      <a:gd name="connsiteY1" fmla="*/ 68866 h 100964"/>
                      <a:gd name="connsiteX2" fmla="*/ 69342 w 69341"/>
                      <a:gd name="connsiteY2" fmla="*/ 68866 h 100964"/>
                      <a:gd name="connsiteX3" fmla="*/ 69342 w 69341"/>
                      <a:gd name="connsiteY3" fmla="*/ 0 h 100964"/>
                    </a:gdLst>
                    <a:ahLst/>
                    <a:cxnLst>
                      <a:cxn ang="0">
                        <a:pos x="connsiteX0" y="connsiteY0"/>
                      </a:cxn>
                      <a:cxn ang="0">
                        <a:pos x="connsiteX1" y="connsiteY1"/>
                      </a:cxn>
                      <a:cxn ang="0">
                        <a:pos x="connsiteX2" y="connsiteY2"/>
                      </a:cxn>
                      <a:cxn ang="0">
                        <a:pos x="connsiteX3" y="connsiteY3"/>
                      </a:cxn>
                    </a:cxnLst>
                    <a:rect l="l" t="t" r="r" b="b"/>
                    <a:pathLst>
                      <a:path w="69341" h="100964">
                        <a:moveTo>
                          <a:pt x="0" y="100965"/>
                        </a:moveTo>
                        <a:lnTo>
                          <a:pt x="0" y="68866"/>
                        </a:lnTo>
                        <a:lnTo>
                          <a:pt x="69342" y="68866"/>
                        </a:lnTo>
                        <a:lnTo>
                          <a:pt x="69342" y="0"/>
                        </a:lnTo>
                      </a:path>
                    </a:pathLst>
                  </a:custGeom>
                  <a:noFill/>
                  <a:ln w="12700" cap="rnd">
                    <a:solidFill>
                      <a:schemeClr val="accent2"/>
                    </a:solidFill>
                    <a:prstDash val="solid"/>
                    <a:round/>
                  </a:ln>
                </p:spPr>
                <p:txBody>
                  <a:bodyPr rtlCol="0" anchor="ctr"/>
                  <a:lstStyle/>
                  <a:p>
                    <a:endParaRPr lang="en-IN"/>
                  </a:p>
                </p:txBody>
              </p:sp>
              <p:sp>
                <p:nvSpPr>
                  <p:cNvPr id="62" name="Freeform: Shape 61">
                    <a:extLst>
                      <a:ext uri="{FF2B5EF4-FFF2-40B4-BE49-F238E27FC236}">
                        <a16:creationId xmlns:a16="http://schemas.microsoft.com/office/drawing/2014/main" id="{9F0F4EA3-C990-8A13-CA78-C7E2AC4D635E}"/>
                      </a:ext>
                    </a:extLst>
                  </p:cNvPr>
                  <p:cNvSpPr/>
                  <p:nvPr/>
                </p:nvSpPr>
                <p:spPr>
                  <a:xfrm>
                    <a:off x="4711255" y="9271272"/>
                    <a:ext cx="35242" cy="35242"/>
                  </a:xfrm>
                  <a:custGeom>
                    <a:avLst/>
                    <a:gdLst>
                      <a:gd name="connsiteX0" fmla="*/ 35242 w 35242"/>
                      <a:gd name="connsiteY0" fmla="*/ 17621 h 35242"/>
                      <a:gd name="connsiteX1" fmla="*/ 17621 w 35242"/>
                      <a:gd name="connsiteY1" fmla="*/ 35242 h 35242"/>
                      <a:gd name="connsiteX2" fmla="*/ 0 w 35242"/>
                      <a:gd name="connsiteY2" fmla="*/ 17621 h 35242"/>
                      <a:gd name="connsiteX3" fmla="*/ 17621 w 35242"/>
                      <a:gd name="connsiteY3" fmla="*/ 0 h 35242"/>
                      <a:gd name="connsiteX4" fmla="*/ 35242 w 35242"/>
                      <a:gd name="connsiteY4" fmla="*/ 17621 h 35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42" h="35242">
                        <a:moveTo>
                          <a:pt x="35242" y="17621"/>
                        </a:moveTo>
                        <a:cubicBezTo>
                          <a:pt x="35242" y="27353"/>
                          <a:pt x="27353" y="35242"/>
                          <a:pt x="17621" y="35242"/>
                        </a:cubicBezTo>
                        <a:cubicBezTo>
                          <a:pt x="7889" y="35242"/>
                          <a:pt x="0" y="27353"/>
                          <a:pt x="0" y="17621"/>
                        </a:cubicBezTo>
                        <a:cubicBezTo>
                          <a:pt x="0" y="7889"/>
                          <a:pt x="7889" y="0"/>
                          <a:pt x="17621" y="0"/>
                        </a:cubicBezTo>
                        <a:cubicBezTo>
                          <a:pt x="27353" y="0"/>
                          <a:pt x="35242" y="7889"/>
                          <a:pt x="35242" y="17621"/>
                        </a:cubicBezTo>
                        <a:close/>
                      </a:path>
                    </a:pathLst>
                  </a:custGeom>
                  <a:noFill/>
                  <a:ln w="12700" cap="rnd">
                    <a:solidFill>
                      <a:schemeClr val="accent2"/>
                    </a:solidFill>
                    <a:prstDash val="solid"/>
                    <a:round/>
                  </a:ln>
                </p:spPr>
                <p:txBody>
                  <a:bodyPr rtlCol="0" anchor="ctr"/>
                  <a:lstStyle/>
                  <a:p>
                    <a:endParaRPr lang="en-IN"/>
                  </a:p>
                </p:txBody>
              </p:sp>
              <p:sp>
                <p:nvSpPr>
                  <p:cNvPr id="63" name="Freeform: Shape 62">
                    <a:extLst>
                      <a:ext uri="{FF2B5EF4-FFF2-40B4-BE49-F238E27FC236}">
                        <a16:creationId xmlns:a16="http://schemas.microsoft.com/office/drawing/2014/main" id="{8DC691A5-7393-0918-06E8-154C0A2CE142}"/>
                      </a:ext>
                    </a:extLst>
                  </p:cNvPr>
                  <p:cNvSpPr/>
                  <p:nvPr/>
                </p:nvSpPr>
                <p:spPr>
                  <a:xfrm>
                    <a:off x="4660581" y="9170306"/>
                    <a:ext cx="68294" cy="100964"/>
                  </a:xfrm>
                  <a:custGeom>
                    <a:avLst/>
                    <a:gdLst>
                      <a:gd name="connsiteX0" fmla="*/ 68294 w 68294"/>
                      <a:gd name="connsiteY0" fmla="*/ 100965 h 100964"/>
                      <a:gd name="connsiteX1" fmla="*/ 68294 w 68294"/>
                      <a:gd name="connsiteY1" fmla="*/ 68866 h 100964"/>
                      <a:gd name="connsiteX2" fmla="*/ 0 w 68294"/>
                      <a:gd name="connsiteY2" fmla="*/ 68866 h 100964"/>
                      <a:gd name="connsiteX3" fmla="*/ 0 w 68294"/>
                      <a:gd name="connsiteY3" fmla="*/ 0 h 100964"/>
                    </a:gdLst>
                    <a:ahLst/>
                    <a:cxnLst>
                      <a:cxn ang="0">
                        <a:pos x="connsiteX0" y="connsiteY0"/>
                      </a:cxn>
                      <a:cxn ang="0">
                        <a:pos x="connsiteX1" y="connsiteY1"/>
                      </a:cxn>
                      <a:cxn ang="0">
                        <a:pos x="connsiteX2" y="connsiteY2"/>
                      </a:cxn>
                      <a:cxn ang="0">
                        <a:pos x="connsiteX3" y="connsiteY3"/>
                      </a:cxn>
                    </a:cxnLst>
                    <a:rect l="l" t="t" r="r" b="b"/>
                    <a:pathLst>
                      <a:path w="68294" h="100964">
                        <a:moveTo>
                          <a:pt x="68294" y="100965"/>
                        </a:moveTo>
                        <a:lnTo>
                          <a:pt x="68294" y="68866"/>
                        </a:lnTo>
                        <a:lnTo>
                          <a:pt x="0" y="68866"/>
                        </a:lnTo>
                        <a:lnTo>
                          <a:pt x="0" y="0"/>
                        </a:lnTo>
                      </a:path>
                    </a:pathLst>
                  </a:custGeom>
                  <a:noFill/>
                  <a:ln w="12700" cap="rnd">
                    <a:solidFill>
                      <a:schemeClr val="accent2"/>
                    </a:solidFill>
                    <a:prstDash val="solid"/>
                    <a:round/>
                  </a:ln>
                </p:spPr>
                <p:txBody>
                  <a:bodyPr rtlCol="0" anchor="ctr"/>
                  <a:lstStyle/>
                  <a:p>
                    <a:endParaRPr lang="en-IN"/>
                  </a:p>
                </p:txBody>
              </p:sp>
            </p:grpSp>
            <p:grpSp>
              <p:nvGrpSpPr>
                <p:cNvPr id="64" name="Graphic 4">
                  <a:extLst>
                    <a:ext uri="{FF2B5EF4-FFF2-40B4-BE49-F238E27FC236}">
                      <a16:creationId xmlns:a16="http://schemas.microsoft.com/office/drawing/2014/main" id="{986A9551-4B98-C2E6-6164-6891566D9A3C}"/>
                    </a:ext>
                  </a:extLst>
                </p:cNvPr>
                <p:cNvGrpSpPr/>
                <p:nvPr/>
              </p:nvGrpSpPr>
              <p:grpSpPr>
                <a:xfrm>
                  <a:off x="4481607" y="8844933"/>
                  <a:ext cx="325945" cy="323659"/>
                  <a:chOff x="4481607" y="8844933"/>
                  <a:chExt cx="325945" cy="323659"/>
                </a:xfrm>
                <a:noFill/>
              </p:grpSpPr>
              <p:sp>
                <p:nvSpPr>
                  <p:cNvPr id="65" name="Freeform: Shape 64">
                    <a:extLst>
                      <a:ext uri="{FF2B5EF4-FFF2-40B4-BE49-F238E27FC236}">
                        <a16:creationId xmlns:a16="http://schemas.microsoft.com/office/drawing/2014/main" id="{8699AF6B-EB9B-D08D-6D38-26198363982E}"/>
                      </a:ext>
                    </a:extLst>
                  </p:cNvPr>
                  <p:cNvSpPr/>
                  <p:nvPr/>
                </p:nvSpPr>
                <p:spPr>
                  <a:xfrm>
                    <a:off x="4481607" y="8844933"/>
                    <a:ext cx="325945" cy="323659"/>
                  </a:xfrm>
                  <a:custGeom>
                    <a:avLst/>
                    <a:gdLst>
                      <a:gd name="connsiteX0" fmla="*/ 46863 w 325945"/>
                      <a:gd name="connsiteY0" fmla="*/ 131159 h 323659"/>
                      <a:gd name="connsiteX1" fmla="*/ 48482 w 325945"/>
                      <a:gd name="connsiteY1" fmla="*/ 126302 h 323659"/>
                      <a:gd name="connsiteX2" fmla="*/ 56578 w 325945"/>
                      <a:gd name="connsiteY2" fmla="*/ 107442 h 323659"/>
                      <a:gd name="connsiteX3" fmla="*/ 59245 w 325945"/>
                      <a:gd name="connsiteY3" fmla="*/ 102584 h 323659"/>
                      <a:gd name="connsiteX4" fmla="*/ 56007 w 325945"/>
                      <a:gd name="connsiteY4" fmla="*/ 98298 h 323659"/>
                      <a:gd name="connsiteX5" fmla="*/ 32290 w 325945"/>
                      <a:gd name="connsiteY5" fmla="*/ 66961 h 323659"/>
                      <a:gd name="connsiteX6" fmla="*/ 53340 w 325945"/>
                      <a:gd name="connsiteY6" fmla="*/ 44291 h 323659"/>
                      <a:gd name="connsiteX7" fmla="*/ 68961 w 325945"/>
                      <a:gd name="connsiteY7" fmla="*/ 31337 h 323659"/>
                      <a:gd name="connsiteX8" fmla="*/ 103537 w 325945"/>
                      <a:gd name="connsiteY8" fmla="*/ 58293 h 323659"/>
                      <a:gd name="connsiteX9" fmla="*/ 108394 w 325945"/>
                      <a:gd name="connsiteY9" fmla="*/ 55626 h 323659"/>
                      <a:gd name="connsiteX10" fmla="*/ 127254 w 325945"/>
                      <a:gd name="connsiteY10" fmla="*/ 47530 h 323659"/>
                      <a:gd name="connsiteX11" fmla="*/ 132683 w 325945"/>
                      <a:gd name="connsiteY11" fmla="*/ 45910 h 323659"/>
                      <a:gd name="connsiteX12" fmla="*/ 133255 w 325945"/>
                      <a:gd name="connsiteY12" fmla="*/ 40481 h 323659"/>
                      <a:gd name="connsiteX13" fmla="*/ 139160 w 325945"/>
                      <a:gd name="connsiteY13" fmla="*/ 571 h 323659"/>
                      <a:gd name="connsiteX14" fmla="*/ 187738 w 325945"/>
                      <a:gd name="connsiteY14" fmla="*/ 0 h 323659"/>
                      <a:gd name="connsiteX15" fmla="*/ 194786 w 325945"/>
                      <a:gd name="connsiteY15" fmla="*/ 45815 h 323659"/>
                      <a:gd name="connsiteX16" fmla="*/ 199644 w 325945"/>
                      <a:gd name="connsiteY16" fmla="*/ 47434 h 323659"/>
                      <a:gd name="connsiteX17" fmla="*/ 218504 w 325945"/>
                      <a:gd name="connsiteY17" fmla="*/ 54959 h 323659"/>
                      <a:gd name="connsiteX18" fmla="*/ 223361 w 325945"/>
                      <a:gd name="connsiteY18" fmla="*/ 57150 h 323659"/>
                      <a:gd name="connsiteX19" fmla="*/ 258985 w 325945"/>
                      <a:gd name="connsiteY19" fmla="*/ 30194 h 323659"/>
                      <a:gd name="connsiteX20" fmla="*/ 294037 w 325945"/>
                      <a:gd name="connsiteY20" fmla="*/ 66866 h 323659"/>
                      <a:gd name="connsiteX21" fmla="*/ 283274 w 325945"/>
                      <a:gd name="connsiteY21" fmla="*/ 81439 h 323659"/>
                      <a:gd name="connsiteX22" fmla="*/ 270891 w 325945"/>
                      <a:gd name="connsiteY22" fmla="*/ 97060 h 323659"/>
                      <a:gd name="connsiteX23" fmla="*/ 267653 w 325945"/>
                      <a:gd name="connsiteY23" fmla="*/ 101346 h 323659"/>
                      <a:gd name="connsiteX24" fmla="*/ 269843 w 325945"/>
                      <a:gd name="connsiteY24" fmla="*/ 106204 h 323659"/>
                      <a:gd name="connsiteX25" fmla="*/ 278511 w 325945"/>
                      <a:gd name="connsiteY25" fmla="*/ 126682 h 323659"/>
                      <a:gd name="connsiteX26" fmla="*/ 280130 w 325945"/>
                      <a:gd name="connsiteY26" fmla="*/ 131540 h 323659"/>
                      <a:gd name="connsiteX27" fmla="*/ 324898 w 325945"/>
                      <a:gd name="connsiteY27" fmla="*/ 138017 h 323659"/>
                      <a:gd name="connsiteX28" fmla="*/ 325946 w 325945"/>
                      <a:gd name="connsiteY28" fmla="*/ 186595 h 323659"/>
                      <a:gd name="connsiteX29" fmla="*/ 280130 w 325945"/>
                      <a:gd name="connsiteY29" fmla="*/ 193643 h 323659"/>
                      <a:gd name="connsiteX30" fmla="*/ 278511 w 325945"/>
                      <a:gd name="connsiteY30" fmla="*/ 198501 h 323659"/>
                      <a:gd name="connsiteX31" fmla="*/ 270415 w 325945"/>
                      <a:gd name="connsiteY31" fmla="*/ 217361 h 323659"/>
                      <a:gd name="connsiteX32" fmla="*/ 267748 w 325945"/>
                      <a:gd name="connsiteY32" fmla="*/ 221647 h 323659"/>
                      <a:gd name="connsiteX33" fmla="*/ 270986 w 325945"/>
                      <a:gd name="connsiteY33" fmla="*/ 225933 h 323659"/>
                      <a:gd name="connsiteX34" fmla="*/ 294704 w 325945"/>
                      <a:gd name="connsiteY34" fmla="*/ 257270 h 323659"/>
                      <a:gd name="connsiteX35" fmla="*/ 273653 w 325945"/>
                      <a:gd name="connsiteY35" fmla="*/ 279940 h 323659"/>
                      <a:gd name="connsiteX36" fmla="*/ 258032 w 325945"/>
                      <a:gd name="connsiteY36" fmla="*/ 292894 h 323659"/>
                      <a:gd name="connsiteX37" fmla="*/ 222980 w 325945"/>
                      <a:gd name="connsiteY37" fmla="*/ 265367 h 323659"/>
                      <a:gd name="connsiteX38" fmla="*/ 218123 w 325945"/>
                      <a:gd name="connsiteY38" fmla="*/ 268034 h 323659"/>
                      <a:gd name="connsiteX39" fmla="*/ 199263 w 325945"/>
                      <a:gd name="connsiteY39" fmla="*/ 276130 h 323659"/>
                      <a:gd name="connsiteX40" fmla="*/ 193834 w 325945"/>
                      <a:gd name="connsiteY40" fmla="*/ 277749 h 323659"/>
                      <a:gd name="connsiteX41" fmla="*/ 193262 w 325945"/>
                      <a:gd name="connsiteY41" fmla="*/ 283178 h 323659"/>
                      <a:gd name="connsiteX42" fmla="*/ 187833 w 325945"/>
                      <a:gd name="connsiteY42" fmla="*/ 323088 h 323659"/>
                      <a:gd name="connsiteX43" fmla="*/ 187262 w 325945"/>
                      <a:gd name="connsiteY43" fmla="*/ 323088 h 323659"/>
                      <a:gd name="connsiteX44" fmla="*/ 138684 w 325945"/>
                      <a:gd name="connsiteY44" fmla="*/ 323660 h 323659"/>
                      <a:gd name="connsiteX45" fmla="*/ 131636 w 325945"/>
                      <a:gd name="connsiteY45" fmla="*/ 277844 h 323659"/>
                      <a:gd name="connsiteX46" fmla="*/ 126778 w 325945"/>
                      <a:gd name="connsiteY46" fmla="*/ 276225 h 323659"/>
                      <a:gd name="connsiteX47" fmla="*/ 107918 w 325945"/>
                      <a:gd name="connsiteY47" fmla="*/ 268700 h 323659"/>
                      <a:gd name="connsiteX48" fmla="*/ 103632 w 325945"/>
                      <a:gd name="connsiteY48" fmla="*/ 267653 h 323659"/>
                      <a:gd name="connsiteX49" fmla="*/ 68008 w 325945"/>
                      <a:gd name="connsiteY49" fmla="*/ 294608 h 323659"/>
                      <a:gd name="connsiteX50" fmla="*/ 32957 w 325945"/>
                      <a:gd name="connsiteY50" fmla="*/ 258413 h 323659"/>
                      <a:gd name="connsiteX51" fmla="*/ 43720 w 325945"/>
                      <a:gd name="connsiteY51" fmla="*/ 243840 h 323659"/>
                      <a:gd name="connsiteX52" fmla="*/ 56102 w 325945"/>
                      <a:gd name="connsiteY52" fmla="*/ 228219 h 323659"/>
                      <a:gd name="connsiteX53" fmla="*/ 59341 w 325945"/>
                      <a:gd name="connsiteY53" fmla="*/ 223933 h 323659"/>
                      <a:gd name="connsiteX54" fmla="*/ 56674 w 325945"/>
                      <a:gd name="connsiteY54" fmla="*/ 219075 h 323659"/>
                      <a:gd name="connsiteX55" fmla="*/ 48006 w 325945"/>
                      <a:gd name="connsiteY55" fmla="*/ 199073 h 323659"/>
                      <a:gd name="connsiteX56" fmla="*/ 46387 w 325945"/>
                      <a:gd name="connsiteY56" fmla="*/ 193643 h 323659"/>
                      <a:gd name="connsiteX57" fmla="*/ 1048 w 325945"/>
                      <a:gd name="connsiteY57" fmla="*/ 187166 h 323659"/>
                      <a:gd name="connsiteX58" fmla="*/ 0 w 325945"/>
                      <a:gd name="connsiteY58" fmla="*/ 138589 h 323659"/>
                      <a:gd name="connsiteX59" fmla="*/ 46958 w 325945"/>
                      <a:gd name="connsiteY59" fmla="*/ 131064 h 32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25945" h="323659">
                        <a:moveTo>
                          <a:pt x="46863" y="131159"/>
                        </a:moveTo>
                        <a:lnTo>
                          <a:pt x="48482" y="126302"/>
                        </a:lnTo>
                        <a:cubicBezTo>
                          <a:pt x="50673" y="119825"/>
                          <a:pt x="52769" y="113919"/>
                          <a:pt x="56578" y="107442"/>
                        </a:cubicBezTo>
                        <a:lnTo>
                          <a:pt x="59245" y="102584"/>
                        </a:lnTo>
                        <a:lnTo>
                          <a:pt x="56007" y="98298"/>
                        </a:lnTo>
                        <a:cubicBezTo>
                          <a:pt x="50102" y="89630"/>
                          <a:pt x="42005" y="79439"/>
                          <a:pt x="32290" y="66961"/>
                        </a:cubicBezTo>
                        <a:cubicBezTo>
                          <a:pt x="36100" y="62103"/>
                          <a:pt x="43053" y="54578"/>
                          <a:pt x="53340" y="44291"/>
                        </a:cubicBezTo>
                        <a:cubicBezTo>
                          <a:pt x="65246" y="32385"/>
                          <a:pt x="68961" y="30766"/>
                          <a:pt x="68961" y="31337"/>
                        </a:cubicBezTo>
                        <a:lnTo>
                          <a:pt x="103537" y="58293"/>
                        </a:lnTo>
                        <a:lnTo>
                          <a:pt x="108394" y="55626"/>
                        </a:lnTo>
                        <a:cubicBezTo>
                          <a:pt x="114300" y="52388"/>
                          <a:pt x="120777" y="49721"/>
                          <a:pt x="127254" y="47530"/>
                        </a:cubicBezTo>
                        <a:lnTo>
                          <a:pt x="132683" y="45910"/>
                        </a:lnTo>
                        <a:lnTo>
                          <a:pt x="133255" y="40481"/>
                        </a:lnTo>
                        <a:cubicBezTo>
                          <a:pt x="135446" y="21050"/>
                          <a:pt x="137541" y="7525"/>
                          <a:pt x="139160" y="571"/>
                        </a:cubicBezTo>
                        <a:lnTo>
                          <a:pt x="187738" y="0"/>
                        </a:lnTo>
                        <a:lnTo>
                          <a:pt x="194786" y="45815"/>
                        </a:lnTo>
                        <a:lnTo>
                          <a:pt x="199644" y="47434"/>
                        </a:lnTo>
                        <a:cubicBezTo>
                          <a:pt x="206692" y="49625"/>
                          <a:pt x="212598" y="52292"/>
                          <a:pt x="218504" y="54959"/>
                        </a:cubicBezTo>
                        <a:lnTo>
                          <a:pt x="223361" y="57150"/>
                        </a:lnTo>
                        <a:lnTo>
                          <a:pt x="258985" y="30194"/>
                        </a:lnTo>
                        <a:cubicBezTo>
                          <a:pt x="277368" y="47434"/>
                          <a:pt x="289179" y="59341"/>
                          <a:pt x="294037" y="66866"/>
                        </a:cubicBezTo>
                        <a:cubicBezTo>
                          <a:pt x="291846" y="70104"/>
                          <a:pt x="288131" y="74962"/>
                          <a:pt x="283274" y="81439"/>
                        </a:cubicBezTo>
                        <a:cubicBezTo>
                          <a:pt x="277844" y="88487"/>
                          <a:pt x="273558" y="93345"/>
                          <a:pt x="270891" y="97060"/>
                        </a:cubicBezTo>
                        <a:lnTo>
                          <a:pt x="267653" y="101346"/>
                        </a:lnTo>
                        <a:lnTo>
                          <a:pt x="269843" y="106204"/>
                        </a:lnTo>
                        <a:cubicBezTo>
                          <a:pt x="273653" y="113252"/>
                          <a:pt x="276320" y="119729"/>
                          <a:pt x="278511" y="126682"/>
                        </a:cubicBezTo>
                        <a:lnTo>
                          <a:pt x="280130" y="131540"/>
                        </a:lnTo>
                        <a:lnTo>
                          <a:pt x="324898" y="138017"/>
                        </a:lnTo>
                        <a:lnTo>
                          <a:pt x="325946" y="186595"/>
                        </a:lnTo>
                        <a:lnTo>
                          <a:pt x="280130" y="193643"/>
                        </a:lnTo>
                        <a:lnTo>
                          <a:pt x="278511" y="198501"/>
                        </a:lnTo>
                        <a:cubicBezTo>
                          <a:pt x="275844" y="206026"/>
                          <a:pt x="273082" y="212503"/>
                          <a:pt x="270415" y="217361"/>
                        </a:cubicBezTo>
                        <a:lnTo>
                          <a:pt x="267748" y="221647"/>
                        </a:lnTo>
                        <a:lnTo>
                          <a:pt x="270986" y="225933"/>
                        </a:lnTo>
                        <a:cubicBezTo>
                          <a:pt x="276416" y="233458"/>
                          <a:pt x="283940" y="243745"/>
                          <a:pt x="294704" y="257270"/>
                        </a:cubicBezTo>
                        <a:cubicBezTo>
                          <a:pt x="290894" y="262128"/>
                          <a:pt x="283940" y="270224"/>
                          <a:pt x="273653" y="279940"/>
                        </a:cubicBezTo>
                        <a:cubicBezTo>
                          <a:pt x="261747" y="291846"/>
                          <a:pt x="258032" y="292894"/>
                          <a:pt x="258032" y="292894"/>
                        </a:cubicBezTo>
                        <a:lnTo>
                          <a:pt x="222980" y="265367"/>
                        </a:lnTo>
                        <a:lnTo>
                          <a:pt x="218123" y="268034"/>
                        </a:lnTo>
                        <a:cubicBezTo>
                          <a:pt x="212217" y="271272"/>
                          <a:pt x="205740" y="273939"/>
                          <a:pt x="199263" y="276130"/>
                        </a:cubicBezTo>
                        <a:lnTo>
                          <a:pt x="193834" y="277749"/>
                        </a:lnTo>
                        <a:lnTo>
                          <a:pt x="193262" y="283178"/>
                        </a:lnTo>
                        <a:cubicBezTo>
                          <a:pt x="191072" y="302609"/>
                          <a:pt x="188976" y="316135"/>
                          <a:pt x="187833" y="323088"/>
                        </a:cubicBezTo>
                        <a:lnTo>
                          <a:pt x="187262" y="323088"/>
                        </a:lnTo>
                        <a:lnTo>
                          <a:pt x="138684" y="323660"/>
                        </a:lnTo>
                        <a:lnTo>
                          <a:pt x="131636" y="277844"/>
                        </a:lnTo>
                        <a:lnTo>
                          <a:pt x="126778" y="276225"/>
                        </a:lnTo>
                        <a:cubicBezTo>
                          <a:pt x="120301" y="274034"/>
                          <a:pt x="113824" y="271367"/>
                          <a:pt x="107918" y="268700"/>
                        </a:cubicBezTo>
                        <a:lnTo>
                          <a:pt x="103632" y="267653"/>
                        </a:lnTo>
                        <a:lnTo>
                          <a:pt x="68008" y="294608"/>
                        </a:lnTo>
                        <a:cubicBezTo>
                          <a:pt x="50197" y="278416"/>
                          <a:pt x="38290" y="266033"/>
                          <a:pt x="32957" y="258413"/>
                        </a:cubicBezTo>
                        <a:cubicBezTo>
                          <a:pt x="35147" y="255175"/>
                          <a:pt x="38862" y="250317"/>
                          <a:pt x="43720" y="243840"/>
                        </a:cubicBezTo>
                        <a:cubicBezTo>
                          <a:pt x="49149" y="236792"/>
                          <a:pt x="53435" y="231458"/>
                          <a:pt x="56102" y="228219"/>
                        </a:cubicBezTo>
                        <a:lnTo>
                          <a:pt x="59341" y="223933"/>
                        </a:lnTo>
                        <a:lnTo>
                          <a:pt x="56674" y="219075"/>
                        </a:lnTo>
                        <a:cubicBezTo>
                          <a:pt x="52864" y="212027"/>
                          <a:pt x="50197" y="205550"/>
                          <a:pt x="48006" y="199073"/>
                        </a:cubicBezTo>
                        <a:lnTo>
                          <a:pt x="46387" y="193643"/>
                        </a:lnTo>
                        <a:lnTo>
                          <a:pt x="1048" y="187166"/>
                        </a:lnTo>
                        <a:lnTo>
                          <a:pt x="0" y="138589"/>
                        </a:lnTo>
                        <a:lnTo>
                          <a:pt x="46958" y="131064"/>
                        </a:lnTo>
                        <a:close/>
                      </a:path>
                    </a:pathLst>
                  </a:custGeom>
                  <a:noFill/>
                  <a:ln w="12700" cap="rnd">
                    <a:solidFill>
                      <a:schemeClr val="accent2"/>
                    </a:solidFill>
                    <a:prstDash val="solid"/>
                    <a:round/>
                  </a:ln>
                </p:spPr>
                <p:txBody>
                  <a:bodyPr rtlCol="0" anchor="ctr"/>
                  <a:lstStyle/>
                  <a:p>
                    <a:endParaRPr lang="en-IN"/>
                  </a:p>
                </p:txBody>
              </p:sp>
              <p:sp>
                <p:nvSpPr>
                  <p:cNvPr id="66" name="Freeform: Shape 65">
                    <a:extLst>
                      <a:ext uri="{FF2B5EF4-FFF2-40B4-BE49-F238E27FC236}">
                        <a16:creationId xmlns:a16="http://schemas.microsoft.com/office/drawing/2014/main" id="{D8CA9896-602E-99FE-690C-10408DF364F5}"/>
                      </a:ext>
                    </a:extLst>
                  </p:cNvPr>
                  <p:cNvSpPr/>
                  <p:nvPr/>
                </p:nvSpPr>
                <p:spPr>
                  <a:xfrm>
                    <a:off x="4574666" y="8937039"/>
                    <a:ext cx="139636" cy="139636"/>
                  </a:xfrm>
                  <a:custGeom>
                    <a:avLst/>
                    <a:gdLst>
                      <a:gd name="connsiteX0" fmla="*/ 139637 w 139636"/>
                      <a:gd name="connsiteY0" fmla="*/ 69818 h 139636"/>
                      <a:gd name="connsiteX1" fmla="*/ 69818 w 139636"/>
                      <a:gd name="connsiteY1" fmla="*/ 139637 h 139636"/>
                      <a:gd name="connsiteX2" fmla="*/ 0 w 139636"/>
                      <a:gd name="connsiteY2" fmla="*/ 69818 h 139636"/>
                      <a:gd name="connsiteX3" fmla="*/ 69818 w 139636"/>
                      <a:gd name="connsiteY3" fmla="*/ 0 h 139636"/>
                      <a:gd name="connsiteX4" fmla="*/ 139637 w 139636"/>
                      <a:gd name="connsiteY4" fmla="*/ 69818 h 139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636" h="139636">
                        <a:moveTo>
                          <a:pt x="139637" y="69818"/>
                        </a:moveTo>
                        <a:cubicBezTo>
                          <a:pt x="139637" y="108378"/>
                          <a:pt x="108378" y="139637"/>
                          <a:pt x="69818" y="139637"/>
                        </a:cubicBezTo>
                        <a:cubicBezTo>
                          <a:pt x="31259" y="139637"/>
                          <a:pt x="0" y="108378"/>
                          <a:pt x="0" y="69818"/>
                        </a:cubicBezTo>
                        <a:cubicBezTo>
                          <a:pt x="0" y="31259"/>
                          <a:pt x="31259" y="0"/>
                          <a:pt x="69818" y="0"/>
                        </a:cubicBezTo>
                        <a:cubicBezTo>
                          <a:pt x="108378" y="0"/>
                          <a:pt x="139637" y="31259"/>
                          <a:pt x="139637" y="69818"/>
                        </a:cubicBezTo>
                        <a:close/>
                      </a:path>
                    </a:pathLst>
                  </a:custGeom>
                  <a:noFill/>
                  <a:ln w="12700" cap="rnd">
                    <a:solidFill>
                      <a:schemeClr val="accent2"/>
                    </a:solidFill>
                    <a:prstDash val="solid"/>
                    <a:round/>
                  </a:ln>
                </p:spPr>
                <p:txBody>
                  <a:bodyPr rtlCol="0" anchor="ctr"/>
                  <a:lstStyle/>
                  <a:p>
                    <a:endParaRPr lang="en-IN"/>
                  </a:p>
                </p:txBody>
              </p:sp>
            </p:grpSp>
          </p:grpSp>
        </p:grpSp>
        <p:grpSp>
          <p:nvGrpSpPr>
            <p:cNvPr id="2071" name="Group 2070">
              <a:extLst>
                <a:ext uri="{FF2B5EF4-FFF2-40B4-BE49-F238E27FC236}">
                  <a16:creationId xmlns:a16="http://schemas.microsoft.com/office/drawing/2014/main" id="{CE22F034-ED6D-8380-2C98-4BAB6CC27BE0}"/>
                </a:ext>
              </a:extLst>
            </p:cNvPr>
            <p:cNvGrpSpPr/>
            <p:nvPr/>
          </p:nvGrpSpPr>
          <p:grpSpPr>
            <a:xfrm>
              <a:off x="7153237" y="6074569"/>
              <a:ext cx="505364" cy="504148"/>
              <a:chOff x="7153237" y="6074569"/>
              <a:chExt cx="505364" cy="504148"/>
            </a:xfrm>
          </p:grpSpPr>
          <p:sp>
            <p:nvSpPr>
              <p:cNvPr id="29" name="Oval 28">
                <a:extLst>
                  <a:ext uri="{FF2B5EF4-FFF2-40B4-BE49-F238E27FC236}">
                    <a16:creationId xmlns:a16="http://schemas.microsoft.com/office/drawing/2014/main" id="{36B60AAD-4081-642F-FF6F-3DD3D5BD3E9B}"/>
                  </a:ext>
                </a:extLst>
              </p:cNvPr>
              <p:cNvSpPr/>
              <p:nvPr/>
            </p:nvSpPr>
            <p:spPr>
              <a:xfrm>
                <a:off x="7153237" y="6074569"/>
                <a:ext cx="505364" cy="5041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90" name="Graphic 4">
                <a:extLst>
                  <a:ext uri="{FF2B5EF4-FFF2-40B4-BE49-F238E27FC236}">
                    <a16:creationId xmlns:a16="http://schemas.microsoft.com/office/drawing/2014/main" id="{4DAF18AE-17A9-C582-86A7-ADBEF40F3C1D}"/>
                  </a:ext>
                </a:extLst>
              </p:cNvPr>
              <p:cNvGrpSpPr/>
              <p:nvPr/>
            </p:nvGrpSpPr>
            <p:grpSpPr>
              <a:xfrm>
                <a:off x="7257486" y="6187679"/>
                <a:ext cx="320679" cy="277929"/>
                <a:chOff x="7406353" y="8863602"/>
                <a:chExt cx="528732" cy="458247"/>
              </a:xfrm>
              <a:noFill/>
            </p:grpSpPr>
            <p:grpSp>
              <p:nvGrpSpPr>
                <p:cNvPr id="92" name="Graphic 4">
                  <a:extLst>
                    <a:ext uri="{FF2B5EF4-FFF2-40B4-BE49-F238E27FC236}">
                      <a16:creationId xmlns:a16="http://schemas.microsoft.com/office/drawing/2014/main" id="{B5330C1B-7DC7-1097-BF2D-0C24760D1B06}"/>
                    </a:ext>
                  </a:extLst>
                </p:cNvPr>
                <p:cNvGrpSpPr/>
                <p:nvPr/>
              </p:nvGrpSpPr>
              <p:grpSpPr>
                <a:xfrm>
                  <a:off x="7406353" y="8863602"/>
                  <a:ext cx="410051" cy="395096"/>
                  <a:chOff x="7406353" y="8863602"/>
                  <a:chExt cx="410051" cy="395096"/>
                </a:xfrm>
                <a:noFill/>
              </p:grpSpPr>
              <p:sp>
                <p:nvSpPr>
                  <p:cNvPr id="93" name="Freeform: Shape 92">
                    <a:extLst>
                      <a:ext uri="{FF2B5EF4-FFF2-40B4-BE49-F238E27FC236}">
                        <a16:creationId xmlns:a16="http://schemas.microsoft.com/office/drawing/2014/main" id="{492E058A-FD7E-F160-07FD-90687BA7BB1E}"/>
                      </a:ext>
                    </a:extLst>
                  </p:cNvPr>
                  <p:cNvSpPr/>
                  <p:nvPr/>
                </p:nvSpPr>
                <p:spPr>
                  <a:xfrm>
                    <a:off x="7758397" y="8910655"/>
                    <a:ext cx="58007" cy="174021"/>
                  </a:xfrm>
                  <a:custGeom>
                    <a:avLst/>
                    <a:gdLst>
                      <a:gd name="connsiteX0" fmla="*/ 58007 w 58007"/>
                      <a:gd name="connsiteY0" fmla="*/ 174022 h 174021"/>
                      <a:gd name="connsiteX1" fmla="*/ 58007 w 58007"/>
                      <a:gd name="connsiteY1" fmla="*/ 26289 h 174021"/>
                      <a:gd name="connsiteX2" fmla="*/ 31718 w 58007"/>
                      <a:gd name="connsiteY2" fmla="*/ 0 h 174021"/>
                      <a:gd name="connsiteX3" fmla="*/ 0 w 58007"/>
                      <a:gd name="connsiteY3" fmla="*/ 0 h 174021"/>
                    </a:gdLst>
                    <a:ahLst/>
                    <a:cxnLst>
                      <a:cxn ang="0">
                        <a:pos x="connsiteX0" y="connsiteY0"/>
                      </a:cxn>
                      <a:cxn ang="0">
                        <a:pos x="connsiteX1" y="connsiteY1"/>
                      </a:cxn>
                      <a:cxn ang="0">
                        <a:pos x="connsiteX2" y="connsiteY2"/>
                      </a:cxn>
                      <a:cxn ang="0">
                        <a:pos x="connsiteX3" y="connsiteY3"/>
                      </a:cxn>
                    </a:cxnLst>
                    <a:rect l="l" t="t" r="r" b="b"/>
                    <a:pathLst>
                      <a:path w="58007" h="174021">
                        <a:moveTo>
                          <a:pt x="58007" y="174022"/>
                        </a:moveTo>
                        <a:lnTo>
                          <a:pt x="58007" y="26289"/>
                        </a:lnTo>
                        <a:cubicBezTo>
                          <a:pt x="58007" y="11811"/>
                          <a:pt x="46292" y="0"/>
                          <a:pt x="31718" y="0"/>
                        </a:cubicBezTo>
                        <a:lnTo>
                          <a:pt x="0" y="0"/>
                        </a:lnTo>
                      </a:path>
                    </a:pathLst>
                  </a:custGeom>
                  <a:noFill/>
                  <a:ln w="12700" cap="rnd">
                    <a:solidFill>
                      <a:schemeClr val="accent2"/>
                    </a:solidFill>
                    <a:prstDash val="solid"/>
                    <a:round/>
                  </a:ln>
                </p:spPr>
                <p:txBody>
                  <a:bodyPr rtlCol="0" anchor="ctr"/>
                  <a:lstStyle/>
                  <a:p>
                    <a:endParaRPr lang="en-IN"/>
                  </a:p>
                </p:txBody>
              </p:sp>
              <p:sp>
                <p:nvSpPr>
                  <p:cNvPr id="94" name="Freeform: Shape 93">
                    <a:extLst>
                      <a:ext uri="{FF2B5EF4-FFF2-40B4-BE49-F238E27FC236}">
                        <a16:creationId xmlns:a16="http://schemas.microsoft.com/office/drawing/2014/main" id="{056B605B-72A6-1F2A-7BF9-68B710165577}"/>
                      </a:ext>
                    </a:extLst>
                  </p:cNvPr>
                  <p:cNvSpPr/>
                  <p:nvPr/>
                </p:nvSpPr>
                <p:spPr>
                  <a:xfrm>
                    <a:off x="7406353" y="8910274"/>
                    <a:ext cx="305180" cy="348424"/>
                  </a:xfrm>
                  <a:custGeom>
                    <a:avLst/>
                    <a:gdLst>
                      <a:gd name="connsiteX0" fmla="*/ 66104 w 305180"/>
                      <a:gd name="connsiteY0" fmla="*/ 0 h 348424"/>
                      <a:gd name="connsiteX1" fmla="*/ 22384 w 305180"/>
                      <a:gd name="connsiteY1" fmla="*/ 0 h 348424"/>
                      <a:gd name="connsiteX2" fmla="*/ 0 w 305180"/>
                      <a:gd name="connsiteY2" fmla="*/ 22384 h 348424"/>
                      <a:gd name="connsiteX3" fmla="*/ 0 w 305180"/>
                      <a:gd name="connsiteY3" fmla="*/ 320135 h 348424"/>
                      <a:gd name="connsiteX4" fmla="*/ 28289 w 305180"/>
                      <a:gd name="connsiteY4" fmla="*/ 348425 h 348424"/>
                      <a:gd name="connsiteX5" fmla="*/ 305181 w 305180"/>
                      <a:gd name="connsiteY5" fmla="*/ 348425 h 348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180" h="348424">
                        <a:moveTo>
                          <a:pt x="66104" y="0"/>
                        </a:moveTo>
                        <a:lnTo>
                          <a:pt x="22384" y="0"/>
                        </a:lnTo>
                        <a:cubicBezTo>
                          <a:pt x="10001" y="0"/>
                          <a:pt x="0" y="9906"/>
                          <a:pt x="0" y="22384"/>
                        </a:cubicBezTo>
                        <a:lnTo>
                          <a:pt x="0" y="320135"/>
                        </a:lnTo>
                        <a:cubicBezTo>
                          <a:pt x="0" y="335756"/>
                          <a:pt x="12668" y="348425"/>
                          <a:pt x="28289" y="348425"/>
                        </a:cubicBezTo>
                        <a:lnTo>
                          <a:pt x="305181" y="348425"/>
                        </a:lnTo>
                      </a:path>
                    </a:pathLst>
                  </a:custGeom>
                  <a:noFill/>
                  <a:ln w="12700" cap="rnd">
                    <a:solidFill>
                      <a:schemeClr val="accent2"/>
                    </a:solidFill>
                    <a:prstDash val="solid"/>
                    <a:round/>
                  </a:ln>
                </p:spPr>
                <p:txBody>
                  <a:bodyPr rtlCol="0" anchor="ctr"/>
                  <a:lstStyle/>
                  <a:p>
                    <a:endParaRPr lang="en-IN"/>
                  </a:p>
                </p:txBody>
              </p:sp>
              <p:sp>
                <p:nvSpPr>
                  <p:cNvPr id="95" name="Freeform: Shape 94">
                    <a:extLst>
                      <a:ext uri="{FF2B5EF4-FFF2-40B4-BE49-F238E27FC236}">
                        <a16:creationId xmlns:a16="http://schemas.microsoft.com/office/drawing/2014/main" id="{EF90425E-8E04-BEF9-D588-7959928C6E8F}"/>
                      </a:ext>
                    </a:extLst>
                  </p:cNvPr>
                  <p:cNvSpPr/>
                  <p:nvPr/>
                </p:nvSpPr>
                <p:spPr>
                  <a:xfrm>
                    <a:off x="7414450" y="9049625"/>
                    <a:ext cx="395192" cy="9525"/>
                  </a:xfrm>
                  <a:custGeom>
                    <a:avLst/>
                    <a:gdLst>
                      <a:gd name="connsiteX0" fmla="*/ 0 w 395192"/>
                      <a:gd name="connsiteY0" fmla="*/ 0 h 9525"/>
                      <a:gd name="connsiteX1" fmla="*/ 395192 w 395192"/>
                      <a:gd name="connsiteY1" fmla="*/ 0 h 9525"/>
                    </a:gdLst>
                    <a:ahLst/>
                    <a:cxnLst>
                      <a:cxn ang="0">
                        <a:pos x="connsiteX0" y="connsiteY0"/>
                      </a:cxn>
                      <a:cxn ang="0">
                        <a:pos x="connsiteX1" y="connsiteY1"/>
                      </a:cxn>
                    </a:cxnLst>
                    <a:rect l="l" t="t" r="r" b="b"/>
                    <a:pathLst>
                      <a:path w="395192" h="9525">
                        <a:moveTo>
                          <a:pt x="0" y="0"/>
                        </a:moveTo>
                        <a:lnTo>
                          <a:pt x="395192" y="0"/>
                        </a:lnTo>
                      </a:path>
                    </a:pathLst>
                  </a:custGeom>
                  <a:ln w="12700" cap="rnd">
                    <a:solidFill>
                      <a:schemeClr val="accent2"/>
                    </a:solidFill>
                    <a:prstDash val="solid"/>
                    <a:round/>
                  </a:ln>
                </p:spPr>
                <p:txBody>
                  <a:bodyPr rtlCol="0" anchor="ctr"/>
                  <a:lstStyle/>
                  <a:p>
                    <a:endParaRPr lang="en-IN"/>
                  </a:p>
                </p:txBody>
              </p:sp>
              <p:sp>
                <p:nvSpPr>
                  <p:cNvPr id="96" name="Freeform: Shape 95">
                    <a:extLst>
                      <a:ext uri="{FF2B5EF4-FFF2-40B4-BE49-F238E27FC236}">
                        <a16:creationId xmlns:a16="http://schemas.microsoft.com/office/drawing/2014/main" id="{447E704D-9D8F-73C9-3C20-256C5129F8CB}"/>
                      </a:ext>
                    </a:extLst>
                  </p:cNvPr>
                  <p:cNvSpPr/>
                  <p:nvPr/>
                </p:nvSpPr>
                <p:spPr>
                  <a:xfrm>
                    <a:off x="7510176" y="9048291"/>
                    <a:ext cx="9525" cy="203644"/>
                  </a:xfrm>
                  <a:custGeom>
                    <a:avLst/>
                    <a:gdLst>
                      <a:gd name="connsiteX0" fmla="*/ 0 w 9525"/>
                      <a:gd name="connsiteY0" fmla="*/ 0 h 203644"/>
                      <a:gd name="connsiteX1" fmla="*/ 0 w 9525"/>
                      <a:gd name="connsiteY1" fmla="*/ 203645 h 203644"/>
                    </a:gdLst>
                    <a:ahLst/>
                    <a:cxnLst>
                      <a:cxn ang="0">
                        <a:pos x="connsiteX0" y="connsiteY0"/>
                      </a:cxn>
                      <a:cxn ang="0">
                        <a:pos x="connsiteX1" y="connsiteY1"/>
                      </a:cxn>
                    </a:cxnLst>
                    <a:rect l="l" t="t" r="r" b="b"/>
                    <a:pathLst>
                      <a:path w="9525" h="203644">
                        <a:moveTo>
                          <a:pt x="0" y="0"/>
                        </a:moveTo>
                        <a:lnTo>
                          <a:pt x="0" y="203645"/>
                        </a:lnTo>
                      </a:path>
                    </a:pathLst>
                  </a:custGeom>
                  <a:ln w="12700" cap="rnd">
                    <a:solidFill>
                      <a:schemeClr val="accent2"/>
                    </a:solidFill>
                    <a:prstDash val="solid"/>
                    <a:round/>
                  </a:ln>
                </p:spPr>
                <p:txBody>
                  <a:bodyPr rtlCol="0" anchor="ctr"/>
                  <a:lstStyle/>
                  <a:p>
                    <a:endParaRPr lang="en-IN"/>
                  </a:p>
                </p:txBody>
              </p:sp>
              <p:sp>
                <p:nvSpPr>
                  <p:cNvPr id="97" name="Freeform: Shape 96">
                    <a:extLst>
                      <a:ext uri="{FF2B5EF4-FFF2-40B4-BE49-F238E27FC236}">
                        <a16:creationId xmlns:a16="http://schemas.microsoft.com/office/drawing/2014/main" id="{E0D14F1C-B0E6-7E86-C443-BE3E5D7FC9B6}"/>
                      </a:ext>
                    </a:extLst>
                  </p:cNvPr>
                  <p:cNvSpPr/>
                  <p:nvPr/>
                </p:nvSpPr>
                <p:spPr>
                  <a:xfrm>
                    <a:off x="7616761" y="9055054"/>
                    <a:ext cx="9525" cy="200882"/>
                  </a:xfrm>
                  <a:custGeom>
                    <a:avLst/>
                    <a:gdLst>
                      <a:gd name="connsiteX0" fmla="*/ 0 w 9525"/>
                      <a:gd name="connsiteY0" fmla="*/ 0 h 200882"/>
                      <a:gd name="connsiteX1" fmla="*/ 0 w 9525"/>
                      <a:gd name="connsiteY1" fmla="*/ 200882 h 200882"/>
                    </a:gdLst>
                    <a:ahLst/>
                    <a:cxnLst>
                      <a:cxn ang="0">
                        <a:pos x="connsiteX0" y="connsiteY0"/>
                      </a:cxn>
                      <a:cxn ang="0">
                        <a:pos x="connsiteX1" y="connsiteY1"/>
                      </a:cxn>
                    </a:cxnLst>
                    <a:rect l="l" t="t" r="r" b="b"/>
                    <a:pathLst>
                      <a:path w="9525" h="200882">
                        <a:moveTo>
                          <a:pt x="0" y="0"/>
                        </a:moveTo>
                        <a:lnTo>
                          <a:pt x="0" y="200882"/>
                        </a:lnTo>
                      </a:path>
                    </a:pathLst>
                  </a:custGeom>
                  <a:ln w="12700" cap="rnd">
                    <a:solidFill>
                      <a:schemeClr val="accent2"/>
                    </a:solidFill>
                    <a:prstDash val="solid"/>
                    <a:round/>
                  </a:ln>
                </p:spPr>
                <p:txBody>
                  <a:bodyPr rtlCol="0" anchor="ctr"/>
                  <a:lstStyle/>
                  <a:p>
                    <a:endParaRPr lang="en-IN"/>
                  </a:p>
                </p:txBody>
              </p:sp>
              <p:sp>
                <p:nvSpPr>
                  <p:cNvPr id="98" name="Freeform: Shape 97">
                    <a:extLst>
                      <a:ext uri="{FF2B5EF4-FFF2-40B4-BE49-F238E27FC236}">
                        <a16:creationId xmlns:a16="http://schemas.microsoft.com/office/drawing/2014/main" id="{7F10A4B7-B128-7D49-FE03-815A31E6EB92}"/>
                      </a:ext>
                    </a:extLst>
                  </p:cNvPr>
                  <p:cNvSpPr/>
                  <p:nvPr/>
                </p:nvSpPr>
                <p:spPr>
                  <a:xfrm>
                    <a:off x="7717916" y="9052387"/>
                    <a:ext cx="9525" cy="84677"/>
                  </a:xfrm>
                  <a:custGeom>
                    <a:avLst/>
                    <a:gdLst>
                      <a:gd name="connsiteX0" fmla="*/ 0 w 9525"/>
                      <a:gd name="connsiteY0" fmla="*/ 84677 h 84677"/>
                      <a:gd name="connsiteX1" fmla="*/ 0 w 9525"/>
                      <a:gd name="connsiteY1" fmla="*/ 0 h 84677"/>
                    </a:gdLst>
                    <a:ahLst/>
                    <a:cxnLst>
                      <a:cxn ang="0">
                        <a:pos x="connsiteX0" y="connsiteY0"/>
                      </a:cxn>
                      <a:cxn ang="0">
                        <a:pos x="connsiteX1" y="connsiteY1"/>
                      </a:cxn>
                    </a:cxnLst>
                    <a:rect l="l" t="t" r="r" b="b"/>
                    <a:pathLst>
                      <a:path w="9525" h="84677">
                        <a:moveTo>
                          <a:pt x="0" y="84677"/>
                        </a:moveTo>
                        <a:lnTo>
                          <a:pt x="0" y="0"/>
                        </a:lnTo>
                      </a:path>
                    </a:pathLst>
                  </a:custGeom>
                  <a:ln w="12700" cap="rnd">
                    <a:solidFill>
                      <a:schemeClr val="accent2"/>
                    </a:solidFill>
                    <a:prstDash val="solid"/>
                    <a:round/>
                  </a:ln>
                </p:spPr>
                <p:txBody>
                  <a:bodyPr rtlCol="0" anchor="ctr"/>
                  <a:lstStyle/>
                  <a:p>
                    <a:endParaRPr lang="en-IN"/>
                  </a:p>
                </p:txBody>
              </p:sp>
              <p:sp>
                <p:nvSpPr>
                  <p:cNvPr id="99" name="Freeform: Shape 98">
                    <a:extLst>
                      <a:ext uri="{FF2B5EF4-FFF2-40B4-BE49-F238E27FC236}">
                        <a16:creationId xmlns:a16="http://schemas.microsoft.com/office/drawing/2014/main" id="{F63BDC7D-5714-1295-E021-0BCA1F8F45B2}"/>
                      </a:ext>
                    </a:extLst>
                  </p:cNvPr>
                  <p:cNvSpPr/>
                  <p:nvPr/>
                </p:nvSpPr>
                <p:spPr>
                  <a:xfrm>
                    <a:off x="7556086" y="8907988"/>
                    <a:ext cx="120014" cy="9525"/>
                  </a:xfrm>
                  <a:custGeom>
                    <a:avLst/>
                    <a:gdLst>
                      <a:gd name="connsiteX0" fmla="*/ 0 w 120014"/>
                      <a:gd name="connsiteY0" fmla="*/ 0 h 9525"/>
                      <a:gd name="connsiteX1" fmla="*/ 120015 w 120014"/>
                      <a:gd name="connsiteY1" fmla="*/ 0 h 9525"/>
                    </a:gdLst>
                    <a:ahLst/>
                    <a:cxnLst>
                      <a:cxn ang="0">
                        <a:pos x="connsiteX0" y="connsiteY0"/>
                      </a:cxn>
                      <a:cxn ang="0">
                        <a:pos x="connsiteX1" y="connsiteY1"/>
                      </a:cxn>
                    </a:cxnLst>
                    <a:rect l="l" t="t" r="r" b="b"/>
                    <a:pathLst>
                      <a:path w="120014" h="9525">
                        <a:moveTo>
                          <a:pt x="0" y="0"/>
                        </a:moveTo>
                        <a:lnTo>
                          <a:pt x="120015" y="0"/>
                        </a:lnTo>
                      </a:path>
                    </a:pathLst>
                  </a:custGeom>
                  <a:ln w="12700" cap="rnd">
                    <a:solidFill>
                      <a:schemeClr val="accent2"/>
                    </a:solidFill>
                    <a:prstDash val="solid"/>
                    <a:round/>
                  </a:ln>
                </p:spPr>
                <p:txBody>
                  <a:bodyPr rtlCol="0" anchor="ctr"/>
                  <a:lstStyle/>
                  <a:p>
                    <a:endParaRPr lang="en-IN"/>
                  </a:p>
                </p:txBody>
              </p:sp>
              <p:sp>
                <p:nvSpPr>
                  <p:cNvPr id="100" name="Freeform: Shape 99">
                    <a:extLst>
                      <a:ext uri="{FF2B5EF4-FFF2-40B4-BE49-F238E27FC236}">
                        <a16:creationId xmlns:a16="http://schemas.microsoft.com/office/drawing/2014/main" id="{0F717F2F-D07D-2F3F-C9A0-10B3ECADCD1C}"/>
                      </a:ext>
                    </a:extLst>
                  </p:cNvPr>
                  <p:cNvSpPr/>
                  <p:nvPr/>
                </p:nvSpPr>
                <p:spPr>
                  <a:xfrm>
                    <a:off x="7413116" y="9153447"/>
                    <a:ext cx="295560" cy="9525"/>
                  </a:xfrm>
                  <a:custGeom>
                    <a:avLst/>
                    <a:gdLst>
                      <a:gd name="connsiteX0" fmla="*/ 0 w 295560"/>
                      <a:gd name="connsiteY0" fmla="*/ 0 h 9525"/>
                      <a:gd name="connsiteX1" fmla="*/ 97155 w 295560"/>
                      <a:gd name="connsiteY1" fmla="*/ 0 h 9525"/>
                      <a:gd name="connsiteX2" fmla="*/ 203549 w 295560"/>
                      <a:gd name="connsiteY2" fmla="*/ 0 h 9525"/>
                      <a:gd name="connsiteX3" fmla="*/ 295561 w 295560"/>
                      <a:gd name="connsiteY3" fmla="*/ 0 h 9525"/>
                    </a:gdLst>
                    <a:ahLst/>
                    <a:cxnLst>
                      <a:cxn ang="0">
                        <a:pos x="connsiteX0" y="connsiteY0"/>
                      </a:cxn>
                      <a:cxn ang="0">
                        <a:pos x="connsiteX1" y="connsiteY1"/>
                      </a:cxn>
                      <a:cxn ang="0">
                        <a:pos x="connsiteX2" y="connsiteY2"/>
                      </a:cxn>
                      <a:cxn ang="0">
                        <a:pos x="connsiteX3" y="connsiteY3"/>
                      </a:cxn>
                    </a:cxnLst>
                    <a:rect l="l" t="t" r="r" b="b"/>
                    <a:pathLst>
                      <a:path w="295560" h="9525">
                        <a:moveTo>
                          <a:pt x="0" y="0"/>
                        </a:moveTo>
                        <a:lnTo>
                          <a:pt x="97155" y="0"/>
                        </a:lnTo>
                        <a:lnTo>
                          <a:pt x="203549" y="0"/>
                        </a:lnTo>
                        <a:lnTo>
                          <a:pt x="295561" y="0"/>
                        </a:lnTo>
                      </a:path>
                    </a:pathLst>
                  </a:custGeom>
                  <a:noFill/>
                  <a:ln w="12700" cap="rnd">
                    <a:solidFill>
                      <a:schemeClr val="accent2"/>
                    </a:solidFill>
                    <a:prstDash val="solid"/>
                    <a:round/>
                  </a:ln>
                </p:spPr>
                <p:txBody>
                  <a:bodyPr rtlCol="0" anchor="ctr"/>
                  <a:lstStyle/>
                  <a:p>
                    <a:endParaRPr lang="en-IN"/>
                  </a:p>
                </p:txBody>
              </p:sp>
              <p:sp>
                <p:nvSpPr>
                  <p:cNvPr id="101" name="Freeform: Shape 100">
                    <a:extLst>
                      <a:ext uri="{FF2B5EF4-FFF2-40B4-BE49-F238E27FC236}">
                        <a16:creationId xmlns:a16="http://schemas.microsoft.com/office/drawing/2014/main" id="{AC8EB820-2D29-6298-934D-BDEDE7444F5B}"/>
                      </a:ext>
                    </a:extLst>
                  </p:cNvPr>
                  <p:cNvSpPr/>
                  <p:nvPr/>
                </p:nvSpPr>
                <p:spPr>
                  <a:xfrm>
                    <a:off x="7517510" y="8863602"/>
                    <a:ext cx="9525" cy="88773"/>
                  </a:xfrm>
                  <a:custGeom>
                    <a:avLst/>
                    <a:gdLst>
                      <a:gd name="connsiteX0" fmla="*/ 0 w 9525"/>
                      <a:gd name="connsiteY0" fmla="*/ 0 h 88773"/>
                      <a:gd name="connsiteX1" fmla="*/ 0 w 9525"/>
                      <a:gd name="connsiteY1" fmla="*/ 88773 h 88773"/>
                    </a:gdLst>
                    <a:ahLst/>
                    <a:cxnLst>
                      <a:cxn ang="0">
                        <a:pos x="connsiteX0" y="connsiteY0"/>
                      </a:cxn>
                      <a:cxn ang="0">
                        <a:pos x="connsiteX1" y="connsiteY1"/>
                      </a:cxn>
                    </a:cxnLst>
                    <a:rect l="l" t="t" r="r" b="b"/>
                    <a:pathLst>
                      <a:path w="9525" h="88773">
                        <a:moveTo>
                          <a:pt x="0" y="0"/>
                        </a:moveTo>
                        <a:lnTo>
                          <a:pt x="0" y="88773"/>
                        </a:lnTo>
                      </a:path>
                    </a:pathLst>
                  </a:custGeom>
                  <a:ln w="12700" cap="rnd">
                    <a:solidFill>
                      <a:schemeClr val="accent2"/>
                    </a:solidFill>
                    <a:prstDash val="solid"/>
                    <a:round/>
                  </a:ln>
                </p:spPr>
                <p:txBody>
                  <a:bodyPr rtlCol="0" anchor="ctr"/>
                  <a:lstStyle/>
                  <a:p>
                    <a:endParaRPr lang="en-IN"/>
                  </a:p>
                </p:txBody>
              </p:sp>
              <p:sp>
                <p:nvSpPr>
                  <p:cNvPr id="109" name="Freeform: Shape 108">
                    <a:extLst>
                      <a:ext uri="{FF2B5EF4-FFF2-40B4-BE49-F238E27FC236}">
                        <a16:creationId xmlns:a16="http://schemas.microsoft.com/office/drawing/2014/main" id="{C0DADDC3-DD61-0E36-549D-EB51342C17C4}"/>
                      </a:ext>
                    </a:extLst>
                  </p:cNvPr>
                  <p:cNvSpPr/>
                  <p:nvPr/>
                </p:nvSpPr>
                <p:spPr>
                  <a:xfrm>
                    <a:off x="7718583" y="8863602"/>
                    <a:ext cx="9525" cy="88773"/>
                  </a:xfrm>
                  <a:custGeom>
                    <a:avLst/>
                    <a:gdLst>
                      <a:gd name="connsiteX0" fmla="*/ 0 w 9525"/>
                      <a:gd name="connsiteY0" fmla="*/ 0 h 88773"/>
                      <a:gd name="connsiteX1" fmla="*/ 0 w 9525"/>
                      <a:gd name="connsiteY1" fmla="*/ 88773 h 88773"/>
                    </a:gdLst>
                    <a:ahLst/>
                    <a:cxnLst>
                      <a:cxn ang="0">
                        <a:pos x="connsiteX0" y="connsiteY0"/>
                      </a:cxn>
                      <a:cxn ang="0">
                        <a:pos x="connsiteX1" y="connsiteY1"/>
                      </a:cxn>
                    </a:cxnLst>
                    <a:rect l="l" t="t" r="r" b="b"/>
                    <a:pathLst>
                      <a:path w="9525" h="88773">
                        <a:moveTo>
                          <a:pt x="0" y="0"/>
                        </a:moveTo>
                        <a:lnTo>
                          <a:pt x="0" y="88773"/>
                        </a:lnTo>
                      </a:path>
                    </a:pathLst>
                  </a:custGeom>
                  <a:ln w="12700" cap="rnd">
                    <a:solidFill>
                      <a:schemeClr val="accent2"/>
                    </a:solidFill>
                    <a:prstDash val="solid"/>
                    <a:round/>
                  </a:ln>
                </p:spPr>
                <p:txBody>
                  <a:bodyPr rtlCol="0" anchor="ctr"/>
                  <a:lstStyle/>
                  <a:p>
                    <a:endParaRPr lang="en-IN"/>
                  </a:p>
                </p:txBody>
              </p:sp>
            </p:grpSp>
            <p:grpSp>
              <p:nvGrpSpPr>
                <p:cNvPr id="110" name="Graphic 4">
                  <a:extLst>
                    <a:ext uri="{FF2B5EF4-FFF2-40B4-BE49-F238E27FC236}">
                      <a16:creationId xmlns:a16="http://schemas.microsoft.com/office/drawing/2014/main" id="{99716CA5-CE00-F641-D8D8-99EA663C8285}"/>
                    </a:ext>
                  </a:extLst>
                </p:cNvPr>
                <p:cNvGrpSpPr/>
                <p:nvPr/>
              </p:nvGrpSpPr>
              <p:grpSpPr>
                <a:xfrm>
                  <a:off x="7697723" y="9084486"/>
                  <a:ext cx="237362" cy="237363"/>
                  <a:chOff x="7697723" y="9084486"/>
                  <a:chExt cx="237362" cy="237363"/>
                </a:xfrm>
                <a:noFill/>
              </p:grpSpPr>
              <p:sp>
                <p:nvSpPr>
                  <p:cNvPr id="111" name="Freeform: Shape 110">
                    <a:extLst>
                      <a:ext uri="{FF2B5EF4-FFF2-40B4-BE49-F238E27FC236}">
                        <a16:creationId xmlns:a16="http://schemas.microsoft.com/office/drawing/2014/main" id="{8E5093B7-C64B-3E87-E4CB-4BC854B169B8}"/>
                      </a:ext>
                    </a:extLst>
                  </p:cNvPr>
                  <p:cNvSpPr/>
                  <p:nvPr/>
                </p:nvSpPr>
                <p:spPr>
                  <a:xfrm>
                    <a:off x="7697723" y="9084486"/>
                    <a:ext cx="237362" cy="237363"/>
                  </a:xfrm>
                  <a:custGeom>
                    <a:avLst/>
                    <a:gdLst>
                      <a:gd name="connsiteX0" fmla="*/ 237363 w 237362"/>
                      <a:gd name="connsiteY0" fmla="*/ 118682 h 237363"/>
                      <a:gd name="connsiteX1" fmla="*/ 118681 w 237362"/>
                      <a:gd name="connsiteY1" fmla="*/ 237363 h 237363"/>
                      <a:gd name="connsiteX2" fmla="*/ 0 w 237362"/>
                      <a:gd name="connsiteY2" fmla="*/ 118682 h 237363"/>
                      <a:gd name="connsiteX3" fmla="*/ 118681 w 237362"/>
                      <a:gd name="connsiteY3" fmla="*/ 0 h 237363"/>
                      <a:gd name="connsiteX4" fmla="*/ 237363 w 237362"/>
                      <a:gd name="connsiteY4" fmla="*/ 118682 h 237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362" h="237363">
                        <a:moveTo>
                          <a:pt x="237363" y="118682"/>
                        </a:moveTo>
                        <a:cubicBezTo>
                          <a:pt x="237363" y="184228"/>
                          <a:pt x="184227" y="237363"/>
                          <a:pt x="118681" y="237363"/>
                        </a:cubicBezTo>
                        <a:cubicBezTo>
                          <a:pt x="53135" y="237363"/>
                          <a:pt x="0" y="184227"/>
                          <a:pt x="0" y="118682"/>
                        </a:cubicBezTo>
                        <a:cubicBezTo>
                          <a:pt x="0" y="53136"/>
                          <a:pt x="53135" y="0"/>
                          <a:pt x="118681" y="0"/>
                        </a:cubicBezTo>
                        <a:cubicBezTo>
                          <a:pt x="184227" y="0"/>
                          <a:pt x="237363" y="53136"/>
                          <a:pt x="237363" y="118682"/>
                        </a:cubicBezTo>
                        <a:close/>
                      </a:path>
                    </a:pathLst>
                  </a:custGeom>
                  <a:noFill/>
                  <a:ln w="12700" cap="rnd">
                    <a:solidFill>
                      <a:schemeClr val="accent2"/>
                    </a:solidFill>
                    <a:prstDash val="solid"/>
                    <a:round/>
                  </a:ln>
                </p:spPr>
                <p:txBody>
                  <a:bodyPr rtlCol="0" anchor="ctr"/>
                  <a:lstStyle/>
                  <a:p>
                    <a:endParaRPr lang="en-IN"/>
                  </a:p>
                </p:txBody>
              </p:sp>
              <p:sp>
                <p:nvSpPr>
                  <p:cNvPr id="119" name="Freeform: Shape 118">
                    <a:extLst>
                      <a:ext uri="{FF2B5EF4-FFF2-40B4-BE49-F238E27FC236}">
                        <a16:creationId xmlns:a16="http://schemas.microsoft.com/office/drawing/2014/main" id="{5B8F2DBF-A73D-21CE-1DE1-1DE40B9B7C09}"/>
                      </a:ext>
                    </a:extLst>
                  </p:cNvPr>
                  <p:cNvSpPr/>
                  <p:nvPr/>
                </p:nvSpPr>
                <p:spPr>
                  <a:xfrm>
                    <a:off x="7739772" y="9122681"/>
                    <a:ext cx="153456" cy="146619"/>
                  </a:xfrm>
                  <a:custGeom>
                    <a:avLst/>
                    <a:gdLst>
                      <a:gd name="connsiteX0" fmla="*/ 80919 w 153456"/>
                      <a:gd name="connsiteY0" fmla="*/ 3143 h 146619"/>
                      <a:gd name="connsiteX1" fmla="*/ 95969 w 153456"/>
                      <a:gd name="connsiteY1" fmla="*/ 49435 h 146619"/>
                      <a:gd name="connsiteX2" fmla="*/ 100255 w 153456"/>
                      <a:gd name="connsiteY2" fmla="*/ 52578 h 146619"/>
                      <a:gd name="connsiteX3" fmla="*/ 148928 w 153456"/>
                      <a:gd name="connsiteY3" fmla="*/ 52578 h 146619"/>
                      <a:gd name="connsiteX4" fmla="*/ 151594 w 153456"/>
                      <a:gd name="connsiteY4" fmla="*/ 60770 h 146619"/>
                      <a:gd name="connsiteX5" fmla="*/ 112256 w 153456"/>
                      <a:gd name="connsiteY5" fmla="*/ 89345 h 146619"/>
                      <a:gd name="connsiteX6" fmla="*/ 110637 w 153456"/>
                      <a:gd name="connsiteY6" fmla="*/ 94393 h 146619"/>
                      <a:gd name="connsiteX7" fmla="*/ 125686 w 153456"/>
                      <a:gd name="connsiteY7" fmla="*/ 140684 h 146619"/>
                      <a:gd name="connsiteX8" fmla="*/ 118733 w 153456"/>
                      <a:gd name="connsiteY8" fmla="*/ 145733 h 146619"/>
                      <a:gd name="connsiteX9" fmla="*/ 79395 w 153456"/>
                      <a:gd name="connsiteY9" fmla="*/ 117157 h 146619"/>
                      <a:gd name="connsiteX10" fmla="*/ 74061 w 153456"/>
                      <a:gd name="connsiteY10" fmla="*/ 117157 h 146619"/>
                      <a:gd name="connsiteX11" fmla="*/ 34723 w 153456"/>
                      <a:gd name="connsiteY11" fmla="*/ 145733 h 146619"/>
                      <a:gd name="connsiteX12" fmla="*/ 27769 w 153456"/>
                      <a:gd name="connsiteY12" fmla="*/ 140684 h 146619"/>
                      <a:gd name="connsiteX13" fmla="*/ 42819 w 153456"/>
                      <a:gd name="connsiteY13" fmla="*/ 94393 h 146619"/>
                      <a:gd name="connsiteX14" fmla="*/ 41200 w 153456"/>
                      <a:gd name="connsiteY14" fmla="*/ 89345 h 146619"/>
                      <a:gd name="connsiteX15" fmla="*/ 1861 w 153456"/>
                      <a:gd name="connsiteY15" fmla="*/ 60770 h 146619"/>
                      <a:gd name="connsiteX16" fmla="*/ 4528 w 153456"/>
                      <a:gd name="connsiteY16" fmla="*/ 52578 h 146619"/>
                      <a:gd name="connsiteX17" fmla="*/ 53201 w 153456"/>
                      <a:gd name="connsiteY17" fmla="*/ 52578 h 146619"/>
                      <a:gd name="connsiteX18" fmla="*/ 57487 w 153456"/>
                      <a:gd name="connsiteY18" fmla="*/ 49435 h 146619"/>
                      <a:gd name="connsiteX19" fmla="*/ 72537 w 153456"/>
                      <a:gd name="connsiteY19" fmla="*/ 3143 h 146619"/>
                      <a:gd name="connsiteX20" fmla="*/ 81110 w 153456"/>
                      <a:gd name="connsiteY20" fmla="*/ 3143 h 146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3456" h="146619">
                        <a:moveTo>
                          <a:pt x="80919" y="3143"/>
                        </a:moveTo>
                        <a:lnTo>
                          <a:pt x="95969" y="49435"/>
                        </a:lnTo>
                        <a:cubicBezTo>
                          <a:pt x="96540" y="51245"/>
                          <a:pt x="98255" y="52578"/>
                          <a:pt x="100255" y="52578"/>
                        </a:cubicBezTo>
                        <a:lnTo>
                          <a:pt x="148928" y="52578"/>
                        </a:lnTo>
                        <a:cubicBezTo>
                          <a:pt x="153309" y="52578"/>
                          <a:pt x="155119" y="58198"/>
                          <a:pt x="151594" y="60770"/>
                        </a:cubicBezTo>
                        <a:lnTo>
                          <a:pt x="112256" y="89345"/>
                        </a:lnTo>
                        <a:cubicBezTo>
                          <a:pt x="110637" y="90488"/>
                          <a:pt x="109970" y="92488"/>
                          <a:pt x="110637" y="94393"/>
                        </a:cubicBezTo>
                        <a:lnTo>
                          <a:pt x="125686" y="140684"/>
                        </a:lnTo>
                        <a:cubicBezTo>
                          <a:pt x="127020" y="144875"/>
                          <a:pt x="122258" y="148304"/>
                          <a:pt x="118733" y="145733"/>
                        </a:cubicBezTo>
                        <a:lnTo>
                          <a:pt x="79395" y="117157"/>
                        </a:lnTo>
                        <a:cubicBezTo>
                          <a:pt x="77776" y="116015"/>
                          <a:pt x="75680" y="116015"/>
                          <a:pt x="74061" y="117157"/>
                        </a:cubicBezTo>
                        <a:lnTo>
                          <a:pt x="34723" y="145733"/>
                        </a:lnTo>
                        <a:cubicBezTo>
                          <a:pt x="31199" y="148304"/>
                          <a:pt x="26436" y="144875"/>
                          <a:pt x="27769" y="140684"/>
                        </a:cubicBezTo>
                        <a:lnTo>
                          <a:pt x="42819" y="94393"/>
                        </a:lnTo>
                        <a:cubicBezTo>
                          <a:pt x="43391" y="92583"/>
                          <a:pt x="42819" y="90488"/>
                          <a:pt x="41200" y="89345"/>
                        </a:cubicBezTo>
                        <a:lnTo>
                          <a:pt x="1861" y="60770"/>
                        </a:lnTo>
                        <a:cubicBezTo>
                          <a:pt x="-1663" y="58198"/>
                          <a:pt x="147" y="52578"/>
                          <a:pt x="4528" y="52578"/>
                        </a:cubicBezTo>
                        <a:lnTo>
                          <a:pt x="53201" y="52578"/>
                        </a:lnTo>
                        <a:cubicBezTo>
                          <a:pt x="55106" y="52578"/>
                          <a:pt x="56916" y="51340"/>
                          <a:pt x="57487" y="49435"/>
                        </a:cubicBezTo>
                        <a:lnTo>
                          <a:pt x="72537" y="3143"/>
                        </a:lnTo>
                        <a:cubicBezTo>
                          <a:pt x="73870" y="-1048"/>
                          <a:pt x="79776" y="-1048"/>
                          <a:pt x="81110" y="3143"/>
                        </a:cubicBezTo>
                        <a:close/>
                      </a:path>
                    </a:pathLst>
                  </a:custGeom>
                  <a:noFill/>
                  <a:ln w="12700" cap="rnd">
                    <a:solidFill>
                      <a:schemeClr val="accent2"/>
                    </a:solidFill>
                    <a:prstDash val="solid"/>
                    <a:round/>
                  </a:ln>
                </p:spPr>
                <p:txBody>
                  <a:bodyPr rtlCol="0" anchor="ctr"/>
                  <a:lstStyle/>
                  <a:p>
                    <a:endParaRPr lang="en-IN"/>
                  </a:p>
                </p:txBody>
              </p:sp>
            </p:grpSp>
          </p:grpSp>
        </p:grpSp>
        <p:grpSp>
          <p:nvGrpSpPr>
            <p:cNvPr id="2072" name="Group 2071">
              <a:extLst>
                <a:ext uri="{FF2B5EF4-FFF2-40B4-BE49-F238E27FC236}">
                  <a16:creationId xmlns:a16="http://schemas.microsoft.com/office/drawing/2014/main" id="{E4BD5514-C425-3E3F-4FA5-BFE76E7C2F87}"/>
                </a:ext>
              </a:extLst>
            </p:cNvPr>
            <p:cNvGrpSpPr/>
            <p:nvPr/>
          </p:nvGrpSpPr>
          <p:grpSpPr>
            <a:xfrm>
              <a:off x="7153237" y="6870032"/>
              <a:ext cx="505364" cy="504148"/>
              <a:chOff x="7153237" y="6870032"/>
              <a:chExt cx="505364" cy="504148"/>
            </a:xfrm>
          </p:grpSpPr>
          <p:sp>
            <p:nvSpPr>
              <p:cNvPr id="21" name="Oval 20">
                <a:extLst>
                  <a:ext uri="{FF2B5EF4-FFF2-40B4-BE49-F238E27FC236}">
                    <a16:creationId xmlns:a16="http://schemas.microsoft.com/office/drawing/2014/main" id="{59912BFF-01BE-CA16-69AF-DDC4EC8A454B}"/>
                  </a:ext>
                </a:extLst>
              </p:cNvPr>
              <p:cNvSpPr/>
              <p:nvPr/>
            </p:nvSpPr>
            <p:spPr>
              <a:xfrm>
                <a:off x="7153237" y="6870032"/>
                <a:ext cx="505364" cy="5041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20" name="Graphic 4">
                <a:extLst>
                  <a:ext uri="{FF2B5EF4-FFF2-40B4-BE49-F238E27FC236}">
                    <a16:creationId xmlns:a16="http://schemas.microsoft.com/office/drawing/2014/main" id="{C6779153-25FC-91B1-C4EA-73FACBAA1C76}"/>
                  </a:ext>
                </a:extLst>
              </p:cNvPr>
              <p:cNvGrpSpPr/>
              <p:nvPr/>
            </p:nvGrpSpPr>
            <p:grpSpPr>
              <a:xfrm>
                <a:off x="7273785" y="6989987"/>
                <a:ext cx="264267" cy="264238"/>
                <a:chOff x="8840509" y="8783091"/>
                <a:chExt cx="435721" cy="435673"/>
              </a:xfrm>
              <a:noFill/>
            </p:grpSpPr>
            <p:grpSp>
              <p:nvGrpSpPr>
                <p:cNvPr id="121" name="Graphic 4">
                  <a:extLst>
                    <a:ext uri="{FF2B5EF4-FFF2-40B4-BE49-F238E27FC236}">
                      <a16:creationId xmlns:a16="http://schemas.microsoft.com/office/drawing/2014/main" id="{37C4A70B-D785-E498-E7F4-ADC2B01EC09D}"/>
                    </a:ext>
                  </a:extLst>
                </p:cNvPr>
                <p:cNvGrpSpPr/>
                <p:nvPr/>
              </p:nvGrpSpPr>
              <p:grpSpPr>
                <a:xfrm>
                  <a:off x="8840509" y="8783091"/>
                  <a:ext cx="435721" cy="435673"/>
                  <a:chOff x="8840509" y="8783091"/>
                  <a:chExt cx="435721" cy="435673"/>
                </a:xfrm>
                <a:noFill/>
              </p:grpSpPr>
              <p:sp>
                <p:nvSpPr>
                  <p:cNvPr id="126" name="Freeform: Shape 125">
                    <a:extLst>
                      <a:ext uri="{FF2B5EF4-FFF2-40B4-BE49-F238E27FC236}">
                        <a16:creationId xmlns:a16="http://schemas.microsoft.com/office/drawing/2014/main" id="{26BAD272-82E9-D885-C172-29A864B40059}"/>
                      </a:ext>
                    </a:extLst>
                  </p:cNvPr>
                  <p:cNvSpPr/>
                  <p:nvPr/>
                </p:nvSpPr>
                <p:spPr>
                  <a:xfrm>
                    <a:off x="8997504" y="8939897"/>
                    <a:ext cx="278725" cy="278868"/>
                  </a:xfrm>
                  <a:custGeom>
                    <a:avLst/>
                    <a:gdLst>
                      <a:gd name="connsiteX0" fmla="*/ 190214 w 278725"/>
                      <a:gd name="connsiteY0" fmla="*/ 0 h 278868"/>
                      <a:gd name="connsiteX1" fmla="*/ 239935 w 278725"/>
                      <a:gd name="connsiteY1" fmla="*/ 49530 h 278868"/>
                      <a:gd name="connsiteX2" fmla="*/ 239935 w 278725"/>
                      <a:gd name="connsiteY2" fmla="*/ 237363 h 278868"/>
                      <a:gd name="connsiteX3" fmla="*/ 237172 w 278725"/>
                      <a:gd name="connsiteY3" fmla="*/ 239935 h 278868"/>
                      <a:gd name="connsiteX4" fmla="*/ 49530 w 278725"/>
                      <a:gd name="connsiteY4" fmla="*/ 239935 h 278868"/>
                      <a:gd name="connsiteX5" fmla="*/ 0 w 278725"/>
                      <a:gd name="connsiteY5" fmla="*/ 190405 h 27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8725" h="278868">
                        <a:moveTo>
                          <a:pt x="190214" y="0"/>
                        </a:moveTo>
                        <a:lnTo>
                          <a:pt x="239935" y="49530"/>
                        </a:lnTo>
                        <a:cubicBezTo>
                          <a:pt x="291655" y="101441"/>
                          <a:pt x="291655" y="185357"/>
                          <a:pt x="239935" y="237363"/>
                        </a:cubicBezTo>
                        <a:lnTo>
                          <a:pt x="237172" y="239935"/>
                        </a:lnTo>
                        <a:cubicBezTo>
                          <a:pt x="185452" y="291846"/>
                          <a:pt x="101346" y="291846"/>
                          <a:pt x="49530" y="239935"/>
                        </a:cubicBezTo>
                        <a:lnTo>
                          <a:pt x="0" y="190405"/>
                        </a:lnTo>
                      </a:path>
                    </a:pathLst>
                  </a:custGeom>
                  <a:noFill/>
                  <a:ln w="12700" cap="rnd">
                    <a:solidFill>
                      <a:schemeClr val="accent2"/>
                    </a:solidFill>
                    <a:prstDash val="solid"/>
                    <a:round/>
                  </a:ln>
                </p:spPr>
                <p:txBody>
                  <a:bodyPr rtlCol="0" anchor="ctr"/>
                  <a:lstStyle/>
                  <a:p>
                    <a:endParaRPr lang="en-IN"/>
                  </a:p>
                </p:txBody>
              </p:sp>
              <p:sp>
                <p:nvSpPr>
                  <p:cNvPr id="127" name="Freeform: Shape 126">
                    <a:extLst>
                      <a:ext uri="{FF2B5EF4-FFF2-40B4-BE49-F238E27FC236}">
                        <a16:creationId xmlns:a16="http://schemas.microsoft.com/office/drawing/2014/main" id="{53A8C17E-61C3-7E6B-186F-6135A53CCD3D}"/>
                      </a:ext>
                    </a:extLst>
                  </p:cNvPr>
                  <p:cNvSpPr/>
                  <p:nvPr/>
                </p:nvSpPr>
                <p:spPr>
                  <a:xfrm>
                    <a:off x="8840509" y="8783091"/>
                    <a:ext cx="278725" cy="278725"/>
                  </a:xfrm>
                  <a:custGeom>
                    <a:avLst/>
                    <a:gdLst>
                      <a:gd name="connsiteX0" fmla="*/ 88511 w 278725"/>
                      <a:gd name="connsiteY0" fmla="*/ 278725 h 278725"/>
                      <a:gd name="connsiteX1" fmla="*/ 38791 w 278725"/>
                      <a:gd name="connsiteY1" fmla="*/ 229195 h 278725"/>
                      <a:gd name="connsiteX2" fmla="*/ 38791 w 278725"/>
                      <a:gd name="connsiteY2" fmla="*/ 41553 h 278725"/>
                      <a:gd name="connsiteX3" fmla="*/ 41553 w 278725"/>
                      <a:gd name="connsiteY3" fmla="*/ 38791 h 278725"/>
                      <a:gd name="connsiteX4" fmla="*/ 229195 w 278725"/>
                      <a:gd name="connsiteY4" fmla="*/ 38791 h 278725"/>
                      <a:gd name="connsiteX5" fmla="*/ 278725 w 278725"/>
                      <a:gd name="connsiteY5" fmla="*/ 88321 h 278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8725" h="278725">
                        <a:moveTo>
                          <a:pt x="88511" y="278725"/>
                        </a:moveTo>
                        <a:lnTo>
                          <a:pt x="38791" y="229195"/>
                        </a:lnTo>
                        <a:cubicBezTo>
                          <a:pt x="-12930" y="177475"/>
                          <a:pt x="-12930" y="93369"/>
                          <a:pt x="38791" y="41553"/>
                        </a:cubicBezTo>
                        <a:lnTo>
                          <a:pt x="41553" y="38791"/>
                        </a:lnTo>
                        <a:cubicBezTo>
                          <a:pt x="93464" y="-12930"/>
                          <a:pt x="177379" y="-12930"/>
                          <a:pt x="229195" y="38791"/>
                        </a:cubicBezTo>
                        <a:lnTo>
                          <a:pt x="278725" y="88321"/>
                        </a:lnTo>
                      </a:path>
                    </a:pathLst>
                  </a:custGeom>
                  <a:noFill/>
                  <a:ln w="12700" cap="rnd">
                    <a:solidFill>
                      <a:schemeClr val="accent2"/>
                    </a:solidFill>
                    <a:prstDash val="solid"/>
                    <a:round/>
                  </a:ln>
                </p:spPr>
                <p:txBody>
                  <a:bodyPr rtlCol="0" anchor="ctr"/>
                  <a:lstStyle/>
                  <a:p>
                    <a:endParaRPr lang="en-IN"/>
                  </a:p>
                </p:txBody>
              </p:sp>
            </p:grpSp>
            <p:sp>
              <p:nvSpPr>
                <p:cNvPr id="2048" name="Freeform: Shape 2047">
                  <a:extLst>
                    <a:ext uri="{FF2B5EF4-FFF2-40B4-BE49-F238E27FC236}">
                      <a16:creationId xmlns:a16="http://schemas.microsoft.com/office/drawing/2014/main" id="{E1D0EBD1-2865-0B1F-9A17-64BD6BEDCB2B}"/>
                    </a:ext>
                  </a:extLst>
                </p:cNvPr>
                <p:cNvSpPr/>
                <p:nvPr/>
              </p:nvSpPr>
              <p:spPr>
                <a:xfrm>
                  <a:off x="8988646" y="8931229"/>
                  <a:ext cx="139445" cy="139446"/>
                </a:xfrm>
                <a:custGeom>
                  <a:avLst/>
                  <a:gdLst>
                    <a:gd name="connsiteX0" fmla="*/ 0 w 139445"/>
                    <a:gd name="connsiteY0" fmla="*/ 0 h 139446"/>
                    <a:gd name="connsiteX1" fmla="*/ 139446 w 139445"/>
                    <a:gd name="connsiteY1" fmla="*/ 139446 h 139446"/>
                  </a:gdLst>
                  <a:ahLst/>
                  <a:cxnLst>
                    <a:cxn ang="0">
                      <a:pos x="connsiteX0" y="connsiteY0"/>
                    </a:cxn>
                    <a:cxn ang="0">
                      <a:pos x="connsiteX1" y="connsiteY1"/>
                    </a:cxn>
                  </a:cxnLst>
                  <a:rect l="l" t="t" r="r" b="b"/>
                  <a:pathLst>
                    <a:path w="139445" h="139446">
                      <a:moveTo>
                        <a:pt x="0" y="0"/>
                      </a:moveTo>
                      <a:lnTo>
                        <a:pt x="139446" y="139446"/>
                      </a:lnTo>
                    </a:path>
                  </a:pathLst>
                </a:custGeom>
                <a:ln w="12700" cap="rnd">
                  <a:solidFill>
                    <a:schemeClr val="accent2"/>
                  </a:solidFill>
                  <a:prstDash val="solid"/>
                  <a:round/>
                </a:ln>
              </p:spPr>
              <p:txBody>
                <a:bodyPr rtlCol="0" anchor="ctr"/>
                <a:lstStyle/>
                <a:p>
                  <a:endParaRPr lang="en-IN"/>
                </a:p>
              </p:txBody>
            </p:sp>
          </p:grpSp>
        </p:grpSp>
        <p:grpSp>
          <p:nvGrpSpPr>
            <p:cNvPr id="2070" name="Group 2069">
              <a:extLst>
                <a:ext uri="{FF2B5EF4-FFF2-40B4-BE49-F238E27FC236}">
                  <a16:creationId xmlns:a16="http://schemas.microsoft.com/office/drawing/2014/main" id="{1DBF9715-9809-DA65-921D-8ACBF321550E}"/>
                </a:ext>
              </a:extLst>
            </p:cNvPr>
            <p:cNvGrpSpPr/>
            <p:nvPr/>
          </p:nvGrpSpPr>
          <p:grpSpPr>
            <a:xfrm>
              <a:off x="7153237" y="5279106"/>
              <a:ext cx="505364" cy="504148"/>
              <a:chOff x="7153237" y="5279106"/>
              <a:chExt cx="505364" cy="504148"/>
            </a:xfrm>
          </p:grpSpPr>
          <p:sp>
            <p:nvSpPr>
              <p:cNvPr id="27" name="Oval 26">
                <a:extLst>
                  <a:ext uri="{FF2B5EF4-FFF2-40B4-BE49-F238E27FC236}">
                    <a16:creationId xmlns:a16="http://schemas.microsoft.com/office/drawing/2014/main" id="{975B80A5-9D80-A183-E591-5F9E80614D91}"/>
                  </a:ext>
                </a:extLst>
              </p:cNvPr>
              <p:cNvSpPr/>
              <p:nvPr/>
            </p:nvSpPr>
            <p:spPr>
              <a:xfrm>
                <a:off x="7153237" y="5279106"/>
                <a:ext cx="505364" cy="5041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2068" name="Group 2067">
                <a:extLst>
                  <a:ext uri="{FF2B5EF4-FFF2-40B4-BE49-F238E27FC236}">
                    <a16:creationId xmlns:a16="http://schemas.microsoft.com/office/drawing/2014/main" id="{1B3DAC5D-2663-2D5F-2BF6-03E89693157F}"/>
                  </a:ext>
                </a:extLst>
              </p:cNvPr>
              <p:cNvGrpSpPr/>
              <p:nvPr/>
            </p:nvGrpSpPr>
            <p:grpSpPr>
              <a:xfrm>
                <a:off x="7291849" y="5377862"/>
                <a:ext cx="228140" cy="306636"/>
                <a:chOff x="7331880" y="5337513"/>
                <a:chExt cx="205909" cy="276758"/>
              </a:xfrm>
            </p:grpSpPr>
            <p:sp>
              <p:nvSpPr>
                <p:cNvPr id="2058" name="Freeform: Shape 2057">
                  <a:extLst>
                    <a:ext uri="{FF2B5EF4-FFF2-40B4-BE49-F238E27FC236}">
                      <a16:creationId xmlns:a16="http://schemas.microsoft.com/office/drawing/2014/main" id="{6B5766E4-4787-F612-3398-93F5C4225692}"/>
                    </a:ext>
                  </a:extLst>
                </p:cNvPr>
                <p:cNvSpPr/>
                <p:nvPr/>
              </p:nvSpPr>
              <p:spPr>
                <a:xfrm>
                  <a:off x="7331880" y="5578180"/>
                  <a:ext cx="205909" cy="36091"/>
                </a:xfrm>
                <a:custGeom>
                  <a:avLst/>
                  <a:gdLst>
                    <a:gd name="connsiteX0" fmla="*/ 18046 w 205909"/>
                    <a:gd name="connsiteY0" fmla="*/ 0 h 36091"/>
                    <a:gd name="connsiteX1" fmla="*/ 0 w 205909"/>
                    <a:gd name="connsiteY1" fmla="*/ 18046 h 36091"/>
                    <a:gd name="connsiteX2" fmla="*/ 18046 w 205909"/>
                    <a:gd name="connsiteY2" fmla="*/ 36092 h 36091"/>
                    <a:gd name="connsiteX3" fmla="*/ 205910 w 205909"/>
                    <a:gd name="connsiteY3" fmla="*/ 36092 h 36091"/>
                    <a:gd name="connsiteX4" fmla="*/ 205910 w 205909"/>
                    <a:gd name="connsiteY4" fmla="*/ 33 h 36091"/>
                    <a:gd name="connsiteX5" fmla="*/ 18046 w 205909"/>
                    <a:gd name="connsiteY5" fmla="*/ 33 h 36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909" h="36091">
                      <a:moveTo>
                        <a:pt x="18046" y="0"/>
                      </a:moveTo>
                      <a:cubicBezTo>
                        <a:pt x="8072" y="0"/>
                        <a:pt x="0" y="8072"/>
                        <a:pt x="0" y="18046"/>
                      </a:cubicBezTo>
                      <a:cubicBezTo>
                        <a:pt x="0" y="28019"/>
                        <a:pt x="8072" y="36092"/>
                        <a:pt x="18046" y="36092"/>
                      </a:cubicBezTo>
                      <a:lnTo>
                        <a:pt x="205910" y="36092"/>
                      </a:lnTo>
                      <a:lnTo>
                        <a:pt x="205910" y="33"/>
                      </a:lnTo>
                      <a:lnTo>
                        <a:pt x="18046" y="33"/>
                      </a:lnTo>
                      <a:close/>
                    </a:path>
                  </a:pathLst>
                </a:custGeom>
                <a:noFill/>
                <a:ln w="12700" cap="rnd">
                  <a:solidFill>
                    <a:schemeClr val="accent2"/>
                  </a:solidFill>
                  <a:prstDash val="solid"/>
                  <a:round/>
                </a:ln>
              </p:spPr>
              <p:txBody>
                <a:bodyPr rtlCol="0" anchor="ctr"/>
                <a:lstStyle/>
                <a:p>
                  <a:endParaRPr lang="en-IN"/>
                </a:p>
              </p:txBody>
            </p:sp>
            <p:sp>
              <p:nvSpPr>
                <p:cNvPr id="2059" name="Freeform: Shape 2058">
                  <a:extLst>
                    <a:ext uri="{FF2B5EF4-FFF2-40B4-BE49-F238E27FC236}">
                      <a16:creationId xmlns:a16="http://schemas.microsoft.com/office/drawing/2014/main" id="{BD555C21-C295-4FF7-487E-AEDD81A5B3BA}"/>
                    </a:ext>
                  </a:extLst>
                </p:cNvPr>
                <p:cNvSpPr/>
                <p:nvPr/>
              </p:nvSpPr>
              <p:spPr>
                <a:xfrm>
                  <a:off x="7331880" y="5337513"/>
                  <a:ext cx="205909" cy="258679"/>
                </a:xfrm>
                <a:custGeom>
                  <a:avLst/>
                  <a:gdLst>
                    <a:gd name="connsiteX0" fmla="*/ 205910 w 205909"/>
                    <a:gd name="connsiteY0" fmla="*/ 240667 h 258679"/>
                    <a:gd name="connsiteX1" fmla="*/ 205910 w 205909"/>
                    <a:gd name="connsiteY1" fmla="*/ 0 h 258679"/>
                    <a:gd name="connsiteX2" fmla="*/ 17546 w 205909"/>
                    <a:gd name="connsiteY2" fmla="*/ 0 h 258679"/>
                    <a:gd name="connsiteX3" fmla="*/ 0 w 205909"/>
                    <a:gd name="connsiteY3" fmla="*/ 17545 h 258679"/>
                    <a:gd name="connsiteX4" fmla="*/ 0 w 205909"/>
                    <a:gd name="connsiteY4" fmla="*/ 258679 h 258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09" h="258679">
                      <a:moveTo>
                        <a:pt x="205910" y="240667"/>
                      </a:moveTo>
                      <a:lnTo>
                        <a:pt x="205910" y="0"/>
                      </a:lnTo>
                      <a:lnTo>
                        <a:pt x="17546" y="0"/>
                      </a:lnTo>
                      <a:cubicBezTo>
                        <a:pt x="7872" y="0"/>
                        <a:pt x="0" y="7872"/>
                        <a:pt x="0" y="17545"/>
                      </a:cubicBezTo>
                      <a:lnTo>
                        <a:pt x="0" y="258679"/>
                      </a:lnTo>
                    </a:path>
                  </a:pathLst>
                </a:custGeom>
                <a:noFill/>
                <a:ln w="12700" cap="rnd">
                  <a:solidFill>
                    <a:schemeClr val="accent2"/>
                  </a:solidFill>
                  <a:prstDash val="solid"/>
                  <a:round/>
                </a:ln>
              </p:spPr>
              <p:txBody>
                <a:bodyPr rtlCol="0" anchor="ctr"/>
                <a:lstStyle/>
                <a:p>
                  <a:endParaRPr lang="en-IN"/>
                </a:p>
              </p:txBody>
            </p:sp>
            <p:grpSp>
              <p:nvGrpSpPr>
                <p:cNvPr id="2060" name="Graphic 2052">
                  <a:extLst>
                    <a:ext uri="{FF2B5EF4-FFF2-40B4-BE49-F238E27FC236}">
                      <a16:creationId xmlns:a16="http://schemas.microsoft.com/office/drawing/2014/main" id="{43C3EF57-24F7-7186-76B8-128B9AD282DC}"/>
                    </a:ext>
                  </a:extLst>
                </p:cNvPr>
                <p:cNvGrpSpPr/>
                <p:nvPr/>
              </p:nvGrpSpPr>
              <p:grpSpPr>
                <a:xfrm>
                  <a:off x="7354930" y="5377207"/>
                  <a:ext cx="159811" cy="179324"/>
                  <a:chOff x="7354930" y="5377207"/>
                  <a:chExt cx="159811" cy="179324"/>
                </a:xfrm>
                <a:noFill/>
              </p:grpSpPr>
              <p:sp>
                <p:nvSpPr>
                  <p:cNvPr id="2061" name="Freeform: Shape 2060">
                    <a:extLst>
                      <a:ext uri="{FF2B5EF4-FFF2-40B4-BE49-F238E27FC236}">
                        <a16:creationId xmlns:a16="http://schemas.microsoft.com/office/drawing/2014/main" id="{C0DD8C8E-0406-95A0-7FC1-E4F9195A8A1B}"/>
                      </a:ext>
                    </a:extLst>
                  </p:cNvPr>
                  <p:cNvSpPr/>
                  <p:nvPr/>
                </p:nvSpPr>
                <p:spPr>
                  <a:xfrm>
                    <a:off x="7354930" y="5495022"/>
                    <a:ext cx="61509" cy="61509"/>
                  </a:xfrm>
                  <a:custGeom>
                    <a:avLst/>
                    <a:gdLst>
                      <a:gd name="connsiteX0" fmla="*/ 61509 w 61509"/>
                      <a:gd name="connsiteY0" fmla="*/ 30755 h 61509"/>
                      <a:gd name="connsiteX1" fmla="*/ 30755 w 61509"/>
                      <a:gd name="connsiteY1" fmla="*/ 61509 h 61509"/>
                      <a:gd name="connsiteX2" fmla="*/ 0 w 61509"/>
                      <a:gd name="connsiteY2" fmla="*/ 30755 h 61509"/>
                      <a:gd name="connsiteX3" fmla="*/ 30755 w 61509"/>
                      <a:gd name="connsiteY3" fmla="*/ 0 h 61509"/>
                      <a:gd name="connsiteX4" fmla="*/ 61509 w 61509"/>
                      <a:gd name="connsiteY4" fmla="*/ 30755 h 61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509" h="61509">
                        <a:moveTo>
                          <a:pt x="61509" y="30755"/>
                        </a:moveTo>
                        <a:cubicBezTo>
                          <a:pt x="61509" y="47740"/>
                          <a:pt x="47740" y="61509"/>
                          <a:pt x="30755" y="61509"/>
                        </a:cubicBezTo>
                        <a:cubicBezTo>
                          <a:pt x="13769" y="61509"/>
                          <a:pt x="0" y="47740"/>
                          <a:pt x="0" y="30755"/>
                        </a:cubicBezTo>
                        <a:cubicBezTo>
                          <a:pt x="0" y="13769"/>
                          <a:pt x="13769" y="0"/>
                          <a:pt x="30755" y="0"/>
                        </a:cubicBezTo>
                        <a:cubicBezTo>
                          <a:pt x="47740" y="0"/>
                          <a:pt x="61509" y="13769"/>
                          <a:pt x="61509" y="30755"/>
                        </a:cubicBezTo>
                        <a:close/>
                      </a:path>
                    </a:pathLst>
                  </a:custGeom>
                  <a:noFill/>
                  <a:ln w="12700" cap="rnd">
                    <a:solidFill>
                      <a:schemeClr val="accent2"/>
                    </a:solidFill>
                    <a:prstDash val="solid"/>
                    <a:round/>
                  </a:ln>
                </p:spPr>
                <p:txBody>
                  <a:bodyPr rtlCol="0" anchor="ctr"/>
                  <a:lstStyle/>
                  <a:p>
                    <a:endParaRPr lang="en-IN"/>
                  </a:p>
                </p:txBody>
              </p:sp>
              <p:sp>
                <p:nvSpPr>
                  <p:cNvPr id="2062" name="Freeform: Shape 2061">
                    <a:extLst>
                      <a:ext uri="{FF2B5EF4-FFF2-40B4-BE49-F238E27FC236}">
                        <a16:creationId xmlns:a16="http://schemas.microsoft.com/office/drawing/2014/main" id="{747085F8-2E2B-FE40-1957-6A52D52C8C21}"/>
                      </a:ext>
                    </a:extLst>
                  </p:cNvPr>
                  <p:cNvSpPr/>
                  <p:nvPr/>
                </p:nvSpPr>
                <p:spPr>
                  <a:xfrm>
                    <a:off x="7416439" y="5379609"/>
                    <a:ext cx="59719" cy="132224"/>
                  </a:xfrm>
                  <a:custGeom>
                    <a:avLst/>
                    <a:gdLst>
                      <a:gd name="connsiteX0" fmla="*/ 26685 w 59719"/>
                      <a:gd name="connsiteY0" fmla="*/ 0 h 132224"/>
                      <a:gd name="connsiteX1" fmla="*/ 52637 w 59719"/>
                      <a:gd name="connsiteY1" fmla="*/ 92531 h 132224"/>
                      <a:gd name="connsiteX2" fmla="*/ 0 w 59719"/>
                      <a:gd name="connsiteY2" fmla="*/ 132225 h 132224"/>
                    </a:gdLst>
                    <a:ahLst/>
                    <a:cxnLst>
                      <a:cxn ang="0">
                        <a:pos x="connsiteX0" y="connsiteY0"/>
                      </a:cxn>
                      <a:cxn ang="0">
                        <a:pos x="connsiteX1" y="connsiteY1"/>
                      </a:cxn>
                      <a:cxn ang="0">
                        <a:pos x="connsiteX2" y="connsiteY2"/>
                      </a:cxn>
                    </a:cxnLst>
                    <a:rect l="l" t="t" r="r" b="b"/>
                    <a:pathLst>
                      <a:path w="59719" h="132224">
                        <a:moveTo>
                          <a:pt x="26685" y="0"/>
                        </a:moveTo>
                        <a:cubicBezTo>
                          <a:pt x="54304" y="14010"/>
                          <a:pt x="69548" y="59241"/>
                          <a:pt x="52637" y="92531"/>
                        </a:cubicBezTo>
                        <a:cubicBezTo>
                          <a:pt x="41095" y="115280"/>
                          <a:pt x="20614" y="129757"/>
                          <a:pt x="0" y="132225"/>
                        </a:cubicBezTo>
                      </a:path>
                    </a:pathLst>
                  </a:custGeom>
                  <a:noFill/>
                  <a:ln w="12700" cap="rnd">
                    <a:solidFill>
                      <a:schemeClr val="accent2"/>
                    </a:solidFill>
                    <a:prstDash val="solid"/>
                    <a:round/>
                  </a:ln>
                </p:spPr>
                <p:txBody>
                  <a:bodyPr rtlCol="0" anchor="ctr"/>
                  <a:lstStyle/>
                  <a:p>
                    <a:endParaRPr lang="en-IN"/>
                  </a:p>
                </p:txBody>
              </p:sp>
              <p:sp>
                <p:nvSpPr>
                  <p:cNvPr id="2063" name="Freeform: Shape 2062">
                    <a:extLst>
                      <a:ext uri="{FF2B5EF4-FFF2-40B4-BE49-F238E27FC236}">
                        <a16:creationId xmlns:a16="http://schemas.microsoft.com/office/drawing/2014/main" id="{504B2598-C9DC-C37B-899E-480D4FF4DC1A}"/>
                      </a:ext>
                    </a:extLst>
                  </p:cNvPr>
                  <p:cNvSpPr/>
                  <p:nvPr/>
                </p:nvSpPr>
                <p:spPr>
                  <a:xfrm>
                    <a:off x="7439055" y="5377207"/>
                    <a:ext cx="36625" cy="32756"/>
                  </a:xfrm>
                  <a:custGeom>
                    <a:avLst/>
                    <a:gdLst>
                      <a:gd name="connsiteX0" fmla="*/ 0 w 36625"/>
                      <a:gd name="connsiteY0" fmla="*/ 32756 h 32756"/>
                      <a:gd name="connsiteX1" fmla="*/ 0 w 36625"/>
                      <a:gd name="connsiteY1" fmla="*/ 0 h 32756"/>
                      <a:gd name="connsiteX2" fmla="*/ 36625 w 36625"/>
                      <a:gd name="connsiteY2" fmla="*/ 0 h 32756"/>
                    </a:gdLst>
                    <a:ahLst/>
                    <a:cxnLst>
                      <a:cxn ang="0">
                        <a:pos x="connsiteX0" y="connsiteY0"/>
                      </a:cxn>
                      <a:cxn ang="0">
                        <a:pos x="connsiteX1" y="connsiteY1"/>
                      </a:cxn>
                      <a:cxn ang="0">
                        <a:pos x="connsiteX2" y="connsiteY2"/>
                      </a:cxn>
                    </a:cxnLst>
                    <a:rect l="l" t="t" r="r" b="b"/>
                    <a:pathLst>
                      <a:path w="36625" h="32756">
                        <a:moveTo>
                          <a:pt x="0" y="32756"/>
                        </a:moveTo>
                        <a:lnTo>
                          <a:pt x="0" y="0"/>
                        </a:lnTo>
                        <a:lnTo>
                          <a:pt x="36625" y="0"/>
                        </a:lnTo>
                      </a:path>
                    </a:pathLst>
                  </a:custGeom>
                  <a:noFill/>
                  <a:ln w="12700" cap="rnd">
                    <a:solidFill>
                      <a:schemeClr val="accent2"/>
                    </a:solidFill>
                    <a:prstDash val="solid"/>
                    <a:round/>
                  </a:ln>
                </p:spPr>
                <p:txBody>
                  <a:bodyPr rtlCol="0" anchor="ctr"/>
                  <a:lstStyle/>
                  <a:p>
                    <a:endParaRPr lang="en-IN"/>
                  </a:p>
                </p:txBody>
              </p:sp>
              <p:sp>
                <p:nvSpPr>
                  <p:cNvPr id="2064" name="Freeform: Shape 2063">
                    <a:extLst>
                      <a:ext uri="{FF2B5EF4-FFF2-40B4-BE49-F238E27FC236}">
                        <a16:creationId xmlns:a16="http://schemas.microsoft.com/office/drawing/2014/main" id="{1A8D5496-4767-6EE6-88F3-164A84493020}"/>
                      </a:ext>
                    </a:extLst>
                  </p:cNvPr>
                  <p:cNvSpPr/>
                  <p:nvPr/>
                </p:nvSpPr>
                <p:spPr>
                  <a:xfrm>
                    <a:off x="7367338" y="5415367"/>
                    <a:ext cx="40428" cy="40427"/>
                  </a:xfrm>
                  <a:custGeom>
                    <a:avLst/>
                    <a:gdLst>
                      <a:gd name="connsiteX0" fmla="*/ 40428 w 40428"/>
                      <a:gd name="connsiteY0" fmla="*/ 0 h 40427"/>
                      <a:gd name="connsiteX1" fmla="*/ 0 w 40428"/>
                      <a:gd name="connsiteY1" fmla="*/ 40428 h 40427"/>
                    </a:gdLst>
                    <a:ahLst/>
                    <a:cxnLst>
                      <a:cxn ang="0">
                        <a:pos x="connsiteX0" y="connsiteY0"/>
                      </a:cxn>
                      <a:cxn ang="0">
                        <a:pos x="connsiteX1" y="connsiteY1"/>
                      </a:cxn>
                    </a:cxnLst>
                    <a:rect l="l" t="t" r="r" b="b"/>
                    <a:pathLst>
                      <a:path w="40428" h="40427">
                        <a:moveTo>
                          <a:pt x="40428" y="0"/>
                        </a:moveTo>
                        <a:lnTo>
                          <a:pt x="0" y="40428"/>
                        </a:lnTo>
                      </a:path>
                    </a:pathLst>
                  </a:custGeom>
                  <a:ln w="12700" cap="rnd">
                    <a:solidFill>
                      <a:schemeClr val="accent2"/>
                    </a:solidFill>
                    <a:prstDash val="solid"/>
                    <a:round/>
                  </a:ln>
                </p:spPr>
                <p:txBody>
                  <a:bodyPr rtlCol="0" anchor="ctr"/>
                  <a:lstStyle/>
                  <a:p>
                    <a:endParaRPr lang="en-IN"/>
                  </a:p>
                </p:txBody>
              </p:sp>
              <p:sp>
                <p:nvSpPr>
                  <p:cNvPr id="2065" name="Freeform: Shape 2064">
                    <a:extLst>
                      <a:ext uri="{FF2B5EF4-FFF2-40B4-BE49-F238E27FC236}">
                        <a16:creationId xmlns:a16="http://schemas.microsoft.com/office/drawing/2014/main" id="{0A955D45-758E-694D-4F22-0B9AD4829E30}"/>
                      </a:ext>
                    </a:extLst>
                  </p:cNvPr>
                  <p:cNvSpPr/>
                  <p:nvPr/>
                </p:nvSpPr>
                <p:spPr>
                  <a:xfrm>
                    <a:off x="7367338" y="5415367"/>
                    <a:ext cx="40428" cy="40427"/>
                  </a:xfrm>
                  <a:custGeom>
                    <a:avLst/>
                    <a:gdLst>
                      <a:gd name="connsiteX0" fmla="*/ 40428 w 40428"/>
                      <a:gd name="connsiteY0" fmla="*/ 40428 h 40427"/>
                      <a:gd name="connsiteX1" fmla="*/ 0 w 40428"/>
                      <a:gd name="connsiteY1" fmla="*/ 0 h 40427"/>
                    </a:gdLst>
                    <a:ahLst/>
                    <a:cxnLst>
                      <a:cxn ang="0">
                        <a:pos x="connsiteX0" y="connsiteY0"/>
                      </a:cxn>
                      <a:cxn ang="0">
                        <a:pos x="connsiteX1" y="connsiteY1"/>
                      </a:cxn>
                    </a:cxnLst>
                    <a:rect l="l" t="t" r="r" b="b"/>
                    <a:pathLst>
                      <a:path w="40428" h="40427">
                        <a:moveTo>
                          <a:pt x="40428" y="40428"/>
                        </a:moveTo>
                        <a:lnTo>
                          <a:pt x="0" y="0"/>
                        </a:lnTo>
                      </a:path>
                    </a:pathLst>
                  </a:custGeom>
                  <a:ln w="12700" cap="rnd">
                    <a:solidFill>
                      <a:schemeClr val="accent2"/>
                    </a:solidFill>
                    <a:prstDash val="solid"/>
                    <a:round/>
                  </a:ln>
                </p:spPr>
                <p:txBody>
                  <a:bodyPr rtlCol="0" anchor="ctr"/>
                  <a:lstStyle/>
                  <a:p>
                    <a:endParaRPr lang="en-IN"/>
                  </a:p>
                </p:txBody>
              </p:sp>
              <p:sp>
                <p:nvSpPr>
                  <p:cNvPr id="2066" name="Freeform: Shape 2065">
                    <a:extLst>
                      <a:ext uri="{FF2B5EF4-FFF2-40B4-BE49-F238E27FC236}">
                        <a16:creationId xmlns:a16="http://schemas.microsoft.com/office/drawing/2014/main" id="{66945EFD-5616-5B1A-DD7F-B19A5246465A}"/>
                      </a:ext>
                    </a:extLst>
                  </p:cNvPr>
                  <p:cNvSpPr/>
                  <p:nvPr/>
                </p:nvSpPr>
                <p:spPr>
                  <a:xfrm>
                    <a:off x="7474313" y="5513769"/>
                    <a:ext cx="40428" cy="40427"/>
                  </a:xfrm>
                  <a:custGeom>
                    <a:avLst/>
                    <a:gdLst>
                      <a:gd name="connsiteX0" fmla="*/ 40428 w 40428"/>
                      <a:gd name="connsiteY0" fmla="*/ 0 h 40427"/>
                      <a:gd name="connsiteX1" fmla="*/ 0 w 40428"/>
                      <a:gd name="connsiteY1" fmla="*/ 40428 h 40427"/>
                    </a:gdLst>
                    <a:ahLst/>
                    <a:cxnLst>
                      <a:cxn ang="0">
                        <a:pos x="connsiteX0" y="connsiteY0"/>
                      </a:cxn>
                      <a:cxn ang="0">
                        <a:pos x="connsiteX1" y="connsiteY1"/>
                      </a:cxn>
                    </a:cxnLst>
                    <a:rect l="l" t="t" r="r" b="b"/>
                    <a:pathLst>
                      <a:path w="40428" h="40427">
                        <a:moveTo>
                          <a:pt x="40428" y="0"/>
                        </a:moveTo>
                        <a:lnTo>
                          <a:pt x="0" y="40428"/>
                        </a:lnTo>
                      </a:path>
                    </a:pathLst>
                  </a:custGeom>
                  <a:ln w="12700" cap="rnd">
                    <a:solidFill>
                      <a:schemeClr val="accent2"/>
                    </a:solidFill>
                    <a:prstDash val="solid"/>
                    <a:round/>
                  </a:ln>
                </p:spPr>
                <p:txBody>
                  <a:bodyPr rtlCol="0" anchor="ctr"/>
                  <a:lstStyle/>
                  <a:p>
                    <a:endParaRPr lang="en-IN"/>
                  </a:p>
                </p:txBody>
              </p:sp>
              <p:sp>
                <p:nvSpPr>
                  <p:cNvPr id="2067" name="Freeform: Shape 2066">
                    <a:extLst>
                      <a:ext uri="{FF2B5EF4-FFF2-40B4-BE49-F238E27FC236}">
                        <a16:creationId xmlns:a16="http://schemas.microsoft.com/office/drawing/2014/main" id="{9384066A-4575-DFD4-634C-23113E668D5C}"/>
                      </a:ext>
                    </a:extLst>
                  </p:cNvPr>
                  <p:cNvSpPr/>
                  <p:nvPr/>
                </p:nvSpPr>
                <p:spPr>
                  <a:xfrm>
                    <a:off x="7474313" y="5513769"/>
                    <a:ext cx="40428" cy="40427"/>
                  </a:xfrm>
                  <a:custGeom>
                    <a:avLst/>
                    <a:gdLst>
                      <a:gd name="connsiteX0" fmla="*/ 40428 w 40428"/>
                      <a:gd name="connsiteY0" fmla="*/ 40428 h 40427"/>
                      <a:gd name="connsiteX1" fmla="*/ 0 w 40428"/>
                      <a:gd name="connsiteY1" fmla="*/ 0 h 40427"/>
                    </a:gdLst>
                    <a:ahLst/>
                    <a:cxnLst>
                      <a:cxn ang="0">
                        <a:pos x="connsiteX0" y="connsiteY0"/>
                      </a:cxn>
                      <a:cxn ang="0">
                        <a:pos x="connsiteX1" y="connsiteY1"/>
                      </a:cxn>
                    </a:cxnLst>
                    <a:rect l="l" t="t" r="r" b="b"/>
                    <a:pathLst>
                      <a:path w="40428" h="40427">
                        <a:moveTo>
                          <a:pt x="40428" y="40428"/>
                        </a:moveTo>
                        <a:lnTo>
                          <a:pt x="0" y="0"/>
                        </a:lnTo>
                      </a:path>
                    </a:pathLst>
                  </a:custGeom>
                  <a:ln w="12700" cap="rnd">
                    <a:solidFill>
                      <a:schemeClr val="accent2"/>
                    </a:solidFill>
                    <a:prstDash val="solid"/>
                    <a:round/>
                  </a:ln>
                </p:spPr>
                <p:txBody>
                  <a:bodyPr rtlCol="0" anchor="ctr"/>
                  <a:lstStyle/>
                  <a:p>
                    <a:endParaRPr lang="en-IN"/>
                  </a:p>
                </p:txBody>
              </p:sp>
            </p:grpSp>
          </p:grpSp>
        </p:grpSp>
      </p:grpSp>
    </p:spTree>
    <p:extLst>
      <p:ext uri="{BB962C8B-B14F-4D97-AF65-F5344CB8AC3E}">
        <p14:creationId xmlns:p14="http://schemas.microsoft.com/office/powerpoint/2010/main" val="1711490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B8AC9-0410-EE6F-79F7-12715BFFB23A}"/>
            </a:ext>
          </a:extLst>
        </p:cNvPr>
        <p:cNvGrpSpPr/>
        <p:nvPr/>
      </p:nvGrpSpPr>
      <p:grpSpPr>
        <a:xfrm>
          <a:off x="0" y="0"/>
          <a:ext cx="0" cy="0"/>
          <a:chOff x="0" y="0"/>
          <a:chExt cx="0" cy="0"/>
        </a:xfrm>
      </p:grpSpPr>
      <p:graphicFrame>
        <p:nvGraphicFramePr>
          <p:cNvPr id="91" name="think-cell data - do not delete" hidden="1">
            <a:extLst>
              <a:ext uri="{FF2B5EF4-FFF2-40B4-BE49-F238E27FC236}">
                <a16:creationId xmlns:a16="http://schemas.microsoft.com/office/drawing/2014/main" id="{F1FDFB29-245E-C8ED-5CD2-01793F0981EC}"/>
              </a:ext>
            </a:extLst>
          </p:cNvPr>
          <p:cNvGraphicFramePr>
            <a:graphicFrameLocks noChangeAspect="1"/>
          </p:cNvGraphicFramePr>
          <p:nvPr>
            <p:custDataLst>
              <p:tags r:id="rId1"/>
            </p:custDataLst>
          </p:nvPr>
        </p:nvGraphicFramePr>
        <p:xfrm>
          <a:off x="1786" y="167680"/>
          <a:ext cx="1787" cy="1787"/>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91" name="think-cell data - do not delete" hidden="1">
                        <a:extLst>
                          <a:ext uri="{FF2B5EF4-FFF2-40B4-BE49-F238E27FC236}">
                            <a16:creationId xmlns:a16="http://schemas.microsoft.com/office/drawing/2014/main" id="{F1FDFB29-245E-C8ED-5CD2-01793F0981EC}"/>
                          </a:ext>
                        </a:extLst>
                      </p:cNvPr>
                      <p:cNvPicPr/>
                      <p:nvPr/>
                    </p:nvPicPr>
                    <p:blipFill>
                      <a:blip r:embed="rId5"/>
                      <a:stretch>
                        <a:fillRect/>
                      </a:stretch>
                    </p:blipFill>
                    <p:spPr>
                      <a:xfrm>
                        <a:off x="1786" y="167680"/>
                        <a:ext cx="1787" cy="1787"/>
                      </a:xfrm>
                      <a:prstGeom prst="rect">
                        <a:avLst/>
                      </a:prstGeom>
                    </p:spPr>
                  </p:pic>
                </p:oleObj>
              </mc:Fallback>
            </mc:AlternateContent>
          </a:graphicData>
        </a:graphic>
      </p:graphicFrame>
      <p:sp>
        <p:nvSpPr>
          <p:cNvPr id="11" name="Title 10">
            <a:extLst>
              <a:ext uri="{FF2B5EF4-FFF2-40B4-BE49-F238E27FC236}">
                <a16:creationId xmlns:a16="http://schemas.microsoft.com/office/drawing/2014/main" id="{AEE278E7-A06B-C901-3D48-EA6C4CAB5A1D}"/>
              </a:ext>
            </a:extLst>
          </p:cNvPr>
          <p:cNvSpPr>
            <a:spLocks noGrp="1"/>
          </p:cNvSpPr>
          <p:nvPr>
            <p:ph type="title"/>
          </p:nvPr>
        </p:nvSpPr>
        <p:spPr>
          <a:xfrm>
            <a:off x="228600" y="209550"/>
            <a:ext cx="10515600" cy="822960"/>
          </a:xfrm>
        </p:spPr>
        <p:txBody>
          <a:bodyPr/>
          <a:lstStyle/>
          <a:p>
            <a:r>
              <a:rPr lang="en-US" sz="2800" dirty="0"/>
              <a:t>SME Approach – Inputs, Actions, and Outputs Summary</a:t>
            </a:r>
            <a:endParaRPr lang="en-IN" sz="2800" dirty="0"/>
          </a:p>
        </p:txBody>
      </p:sp>
      <p:sp>
        <p:nvSpPr>
          <p:cNvPr id="14" name="Slide Number Placeholder 7">
            <a:extLst>
              <a:ext uri="{FF2B5EF4-FFF2-40B4-BE49-F238E27FC236}">
                <a16:creationId xmlns:a16="http://schemas.microsoft.com/office/drawing/2014/main" id="{22F3336D-93BB-668E-5E82-A25BB42D6B38}"/>
              </a:ext>
            </a:extLst>
          </p:cNvPr>
          <p:cNvSpPr txBox="1">
            <a:spLocks/>
          </p:cNvSpPr>
          <p:nvPr/>
        </p:nvSpPr>
        <p:spPr>
          <a:xfrm>
            <a:off x="13137356" y="7698582"/>
            <a:ext cx="350044" cy="204787"/>
          </a:xfrm>
          <a:prstGeom prst="rect">
            <a:avLst/>
          </a:prstGeom>
        </p:spPr>
        <p:txBody>
          <a:bodyPr vert="horz" lIns="0" tIns="0" rIns="0" bIns="0" rtlCol="0" anchor="ctr">
            <a:noAutofit/>
          </a:bodyPr>
          <a:lstStyle>
            <a:defPPr>
              <a:defRPr lang="en-US"/>
            </a:defPPr>
            <a:lvl1pPr marL="0" algn="r"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0093AC6-D8BC-4307-9153-60BFBEFFF972}" type="slidenum">
              <a:rPr lang="en-IN" smtClean="0"/>
              <a:pPr/>
              <a:t>16</a:t>
            </a:fld>
            <a:endParaRPr lang="en-IN" dirty="0"/>
          </a:p>
        </p:txBody>
      </p:sp>
      <p:grpSp>
        <p:nvGrpSpPr>
          <p:cNvPr id="2376" name="Group 2375">
            <a:extLst>
              <a:ext uri="{FF2B5EF4-FFF2-40B4-BE49-F238E27FC236}">
                <a16:creationId xmlns:a16="http://schemas.microsoft.com/office/drawing/2014/main" id="{AA4094DF-A7C4-9059-42E2-76B8FD0E9EF8}"/>
              </a:ext>
            </a:extLst>
          </p:cNvPr>
          <p:cNvGrpSpPr/>
          <p:nvPr/>
        </p:nvGrpSpPr>
        <p:grpSpPr>
          <a:xfrm>
            <a:off x="219256" y="1336833"/>
            <a:ext cx="13264969" cy="6221256"/>
            <a:chOff x="219256" y="1336833"/>
            <a:chExt cx="13264969" cy="6221256"/>
          </a:xfrm>
        </p:grpSpPr>
        <p:sp>
          <p:nvSpPr>
            <p:cNvPr id="4" name="Arrow: Chevron 3">
              <a:extLst>
                <a:ext uri="{FF2B5EF4-FFF2-40B4-BE49-F238E27FC236}">
                  <a16:creationId xmlns:a16="http://schemas.microsoft.com/office/drawing/2014/main" id="{0C3F46D0-4F3D-BD8A-4551-B2F18855BE9B}"/>
                </a:ext>
              </a:extLst>
            </p:cNvPr>
            <p:cNvSpPr/>
            <p:nvPr/>
          </p:nvSpPr>
          <p:spPr>
            <a:xfrm>
              <a:off x="1390650" y="1501140"/>
              <a:ext cx="1727654" cy="776923"/>
            </a:xfrm>
            <a:prstGeom prst="chevron">
              <a:avLst>
                <a:gd name="adj" fmla="val 20370"/>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tIns="216000" rIns="0" bIns="0" rtlCol="0" anchor="t"/>
            <a:lstStyle/>
            <a:p>
              <a:pPr algn="ctr">
                <a:lnSpc>
                  <a:spcPct val="90000"/>
                </a:lnSpc>
              </a:pPr>
              <a:r>
                <a:rPr lang="en-US" sz="1200" b="1" dirty="0">
                  <a:solidFill>
                    <a:schemeClr val="bg1"/>
                  </a:solidFill>
                </a:rPr>
                <a:t>Step 1:</a:t>
              </a:r>
              <a:br>
                <a:rPr lang="en-US" sz="1200" b="1" dirty="0">
                  <a:solidFill>
                    <a:schemeClr val="bg1"/>
                  </a:solidFill>
                </a:rPr>
              </a:br>
              <a:r>
                <a:rPr lang="en-US" sz="1200" b="1" dirty="0">
                  <a:solidFill>
                    <a:schemeClr val="bg1"/>
                  </a:solidFill>
                </a:rPr>
                <a:t>Context &amp;</a:t>
              </a:r>
              <a:br>
                <a:rPr lang="en-US" sz="1200" b="1" dirty="0">
                  <a:solidFill>
                    <a:schemeClr val="bg1"/>
                  </a:solidFill>
                </a:rPr>
              </a:br>
              <a:r>
                <a:rPr lang="en-US" sz="1200" b="1" dirty="0">
                  <a:solidFill>
                    <a:schemeClr val="bg1"/>
                  </a:solidFill>
                </a:rPr>
                <a:t>Value Chain</a:t>
              </a:r>
            </a:p>
          </p:txBody>
        </p:sp>
        <p:sp>
          <p:nvSpPr>
            <p:cNvPr id="5" name="Arrow: Chevron 4">
              <a:extLst>
                <a:ext uri="{FF2B5EF4-FFF2-40B4-BE49-F238E27FC236}">
                  <a16:creationId xmlns:a16="http://schemas.microsoft.com/office/drawing/2014/main" id="{ADCC0BC0-487C-8414-3B40-E29F7E41CE29}"/>
                </a:ext>
              </a:extLst>
            </p:cNvPr>
            <p:cNvSpPr/>
            <p:nvPr/>
          </p:nvSpPr>
          <p:spPr>
            <a:xfrm>
              <a:off x="3118304" y="1501140"/>
              <a:ext cx="1727654" cy="776923"/>
            </a:xfrm>
            <a:prstGeom prst="chevron">
              <a:avLst>
                <a:gd name="adj" fmla="val 20370"/>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tIns="216000" rIns="0" bIns="0" rtlCol="0" anchor="t"/>
            <a:lstStyle/>
            <a:p>
              <a:pPr algn="ctr">
                <a:lnSpc>
                  <a:spcPct val="90000"/>
                </a:lnSpc>
              </a:pPr>
              <a:r>
                <a:rPr lang="en-US" sz="1200" b="1" dirty="0">
                  <a:solidFill>
                    <a:schemeClr val="bg1"/>
                  </a:solidFill>
                </a:rPr>
                <a:t>Step 2: Stakeholders</a:t>
              </a:r>
            </a:p>
          </p:txBody>
        </p:sp>
        <p:sp>
          <p:nvSpPr>
            <p:cNvPr id="22" name="Arrow: Chevron 21">
              <a:extLst>
                <a:ext uri="{FF2B5EF4-FFF2-40B4-BE49-F238E27FC236}">
                  <a16:creationId xmlns:a16="http://schemas.microsoft.com/office/drawing/2014/main" id="{890E3FE1-E1FE-923C-CB32-1C5782CA74F3}"/>
                </a:ext>
              </a:extLst>
            </p:cNvPr>
            <p:cNvSpPr/>
            <p:nvPr/>
          </p:nvSpPr>
          <p:spPr>
            <a:xfrm>
              <a:off x="4845957" y="1501140"/>
              <a:ext cx="1727654" cy="776923"/>
            </a:xfrm>
            <a:prstGeom prst="chevron">
              <a:avLst>
                <a:gd name="adj" fmla="val 20370"/>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tIns="216000" rIns="0" bIns="0" rtlCol="0" anchor="t"/>
            <a:lstStyle/>
            <a:p>
              <a:pPr algn="ctr">
                <a:lnSpc>
                  <a:spcPct val="90000"/>
                </a:lnSpc>
              </a:pPr>
              <a:r>
                <a:rPr lang="en-US" sz="1200" b="1" dirty="0">
                  <a:solidFill>
                    <a:schemeClr val="bg1"/>
                  </a:solidFill>
                </a:rPr>
                <a:t>Step 3:</a:t>
              </a:r>
              <a:br>
                <a:rPr lang="en-US" sz="1200" b="1" dirty="0">
                  <a:solidFill>
                    <a:schemeClr val="bg1"/>
                  </a:solidFill>
                </a:rPr>
              </a:br>
              <a:r>
                <a:rPr lang="en-US" sz="1200" b="1" dirty="0">
                  <a:solidFill>
                    <a:schemeClr val="bg1"/>
                  </a:solidFill>
                </a:rPr>
                <a:t>Topic </a:t>
              </a:r>
              <a:br>
                <a:rPr lang="en-US" sz="1200" b="1" dirty="0">
                  <a:solidFill>
                    <a:schemeClr val="bg1"/>
                  </a:solidFill>
                </a:rPr>
              </a:br>
              <a:r>
                <a:rPr lang="en-US" sz="1200" b="1" dirty="0">
                  <a:solidFill>
                    <a:schemeClr val="bg1"/>
                  </a:solidFill>
                </a:rPr>
                <a:t>Longlist</a:t>
              </a:r>
            </a:p>
          </p:txBody>
        </p:sp>
        <p:sp>
          <p:nvSpPr>
            <p:cNvPr id="52" name="Arrow: Chevron 51">
              <a:extLst>
                <a:ext uri="{FF2B5EF4-FFF2-40B4-BE49-F238E27FC236}">
                  <a16:creationId xmlns:a16="http://schemas.microsoft.com/office/drawing/2014/main" id="{383CEA09-2D83-ACE8-2D71-C720CCE06DCD}"/>
                </a:ext>
              </a:extLst>
            </p:cNvPr>
            <p:cNvSpPr/>
            <p:nvPr/>
          </p:nvSpPr>
          <p:spPr>
            <a:xfrm>
              <a:off x="6573611" y="1501140"/>
              <a:ext cx="1727654" cy="776923"/>
            </a:xfrm>
            <a:prstGeom prst="chevron">
              <a:avLst>
                <a:gd name="adj" fmla="val 20370"/>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tIns="216000" rIns="0" bIns="0" rtlCol="0" anchor="t"/>
            <a:lstStyle/>
            <a:p>
              <a:pPr algn="ctr">
                <a:lnSpc>
                  <a:spcPct val="90000"/>
                </a:lnSpc>
              </a:pPr>
              <a:r>
                <a:rPr lang="en-US" sz="1200" b="1" dirty="0">
                  <a:solidFill>
                    <a:schemeClr val="bg1"/>
                  </a:solidFill>
                </a:rPr>
                <a:t>Step 4:</a:t>
              </a:r>
              <a:br>
                <a:rPr lang="en-US" sz="1200" b="1" dirty="0">
                  <a:solidFill>
                    <a:schemeClr val="bg1"/>
                  </a:solidFill>
                </a:rPr>
              </a:br>
              <a:r>
                <a:rPr lang="en-US" sz="1200" b="1" dirty="0">
                  <a:solidFill>
                    <a:schemeClr val="bg1"/>
                  </a:solidFill>
                </a:rPr>
                <a:t>Topic </a:t>
              </a:r>
              <a:br>
                <a:rPr lang="en-US" sz="1200" b="1" dirty="0">
                  <a:solidFill>
                    <a:schemeClr val="bg1"/>
                  </a:solidFill>
                </a:rPr>
              </a:br>
              <a:r>
                <a:rPr lang="en-US" sz="1200" b="1" dirty="0">
                  <a:solidFill>
                    <a:schemeClr val="bg1"/>
                  </a:solidFill>
                </a:rPr>
                <a:t>Shortlist</a:t>
              </a:r>
            </a:p>
          </p:txBody>
        </p:sp>
        <p:sp>
          <p:nvSpPr>
            <p:cNvPr id="55" name="Arrow: Chevron 54">
              <a:extLst>
                <a:ext uri="{FF2B5EF4-FFF2-40B4-BE49-F238E27FC236}">
                  <a16:creationId xmlns:a16="http://schemas.microsoft.com/office/drawing/2014/main" id="{595659DB-63CE-19CA-EFB9-3BB8C12FFFE2}"/>
                </a:ext>
              </a:extLst>
            </p:cNvPr>
            <p:cNvSpPr/>
            <p:nvPr/>
          </p:nvSpPr>
          <p:spPr>
            <a:xfrm>
              <a:off x="8301264" y="1501140"/>
              <a:ext cx="1727654" cy="776923"/>
            </a:xfrm>
            <a:prstGeom prst="chevron">
              <a:avLst>
                <a:gd name="adj" fmla="val 20370"/>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tIns="216000" rIns="0" bIns="0" rtlCol="0" anchor="t"/>
            <a:lstStyle/>
            <a:p>
              <a:pPr algn="ctr">
                <a:lnSpc>
                  <a:spcPct val="90000"/>
                </a:lnSpc>
              </a:pPr>
              <a:r>
                <a:rPr lang="en-US" sz="1200" b="1" dirty="0">
                  <a:solidFill>
                    <a:schemeClr val="bg1"/>
                  </a:solidFill>
                </a:rPr>
                <a:t>Step 5: Assessment</a:t>
              </a:r>
            </a:p>
          </p:txBody>
        </p:sp>
        <p:sp>
          <p:nvSpPr>
            <p:cNvPr id="56" name="Arrow: Chevron 55">
              <a:extLst>
                <a:ext uri="{FF2B5EF4-FFF2-40B4-BE49-F238E27FC236}">
                  <a16:creationId xmlns:a16="http://schemas.microsoft.com/office/drawing/2014/main" id="{85F34188-1844-1248-893F-1F72C3EFFD80}"/>
                </a:ext>
              </a:extLst>
            </p:cNvPr>
            <p:cNvSpPr/>
            <p:nvPr/>
          </p:nvSpPr>
          <p:spPr>
            <a:xfrm>
              <a:off x="10028918" y="1501140"/>
              <a:ext cx="1727654" cy="776923"/>
            </a:xfrm>
            <a:prstGeom prst="chevron">
              <a:avLst>
                <a:gd name="adj" fmla="val 20370"/>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tIns="216000" rIns="0" bIns="0" rtlCol="0" anchor="t"/>
            <a:lstStyle/>
            <a:p>
              <a:pPr algn="ctr">
                <a:lnSpc>
                  <a:spcPct val="90000"/>
                </a:lnSpc>
              </a:pPr>
              <a:r>
                <a:rPr lang="en-US" sz="1200" b="1" dirty="0">
                  <a:solidFill>
                    <a:schemeClr val="bg1"/>
                  </a:solidFill>
                </a:rPr>
                <a:t>Step 6:</a:t>
              </a:r>
              <a:br>
                <a:rPr lang="en-US" sz="1200" b="1" dirty="0">
                  <a:solidFill>
                    <a:schemeClr val="bg1"/>
                  </a:solidFill>
                </a:rPr>
              </a:br>
              <a:r>
                <a:rPr lang="en-US" sz="1200" b="1" dirty="0">
                  <a:solidFill>
                    <a:schemeClr val="bg1"/>
                  </a:solidFill>
                </a:rPr>
                <a:t>Agree </a:t>
              </a:r>
              <a:br>
                <a:rPr lang="en-US" sz="1200" b="1" dirty="0">
                  <a:solidFill>
                    <a:schemeClr val="bg1"/>
                  </a:solidFill>
                </a:rPr>
              </a:br>
              <a:r>
                <a:rPr lang="en-US" sz="1200" b="1" dirty="0">
                  <a:solidFill>
                    <a:schemeClr val="bg1"/>
                  </a:solidFill>
                </a:rPr>
                <a:t>Topics</a:t>
              </a:r>
            </a:p>
          </p:txBody>
        </p:sp>
        <p:sp>
          <p:nvSpPr>
            <p:cNvPr id="57" name="Arrow: Chevron 56">
              <a:extLst>
                <a:ext uri="{FF2B5EF4-FFF2-40B4-BE49-F238E27FC236}">
                  <a16:creationId xmlns:a16="http://schemas.microsoft.com/office/drawing/2014/main" id="{A95FA0BE-9E73-BC9F-5BE8-59288DF47110}"/>
                </a:ext>
              </a:extLst>
            </p:cNvPr>
            <p:cNvSpPr/>
            <p:nvPr/>
          </p:nvSpPr>
          <p:spPr>
            <a:xfrm>
              <a:off x="11756571" y="1501140"/>
              <a:ext cx="1727654" cy="776923"/>
            </a:xfrm>
            <a:prstGeom prst="chevron">
              <a:avLst>
                <a:gd name="adj" fmla="val 20370"/>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tIns="216000" rIns="0" bIns="0" rtlCol="0" anchor="t"/>
            <a:lstStyle/>
            <a:p>
              <a:pPr algn="ctr">
                <a:lnSpc>
                  <a:spcPct val="90000"/>
                </a:lnSpc>
              </a:pPr>
              <a:r>
                <a:rPr lang="en-US" sz="1200" b="1" dirty="0">
                  <a:solidFill>
                    <a:schemeClr val="bg1"/>
                  </a:solidFill>
                </a:rPr>
                <a:t>Step 7:</a:t>
              </a:r>
              <a:br>
                <a:rPr lang="en-US" sz="1200" b="1" dirty="0">
                  <a:solidFill>
                    <a:schemeClr val="bg1"/>
                  </a:solidFill>
                </a:rPr>
              </a:br>
              <a:r>
                <a:rPr lang="en-US" sz="1200" b="1" dirty="0">
                  <a:solidFill>
                    <a:schemeClr val="bg1"/>
                  </a:solidFill>
                </a:rPr>
                <a:t>Integration</a:t>
              </a:r>
            </a:p>
          </p:txBody>
        </p:sp>
        <p:sp>
          <p:nvSpPr>
            <p:cNvPr id="59" name="Rectangle 58">
              <a:extLst>
                <a:ext uri="{FF2B5EF4-FFF2-40B4-BE49-F238E27FC236}">
                  <a16:creationId xmlns:a16="http://schemas.microsoft.com/office/drawing/2014/main" id="{58F59093-D673-24CE-B027-400680C4ACF2}"/>
                </a:ext>
              </a:extLst>
            </p:cNvPr>
            <p:cNvSpPr/>
            <p:nvPr/>
          </p:nvSpPr>
          <p:spPr>
            <a:xfrm>
              <a:off x="219256" y="2356054"/>
              <a:ext cx="1043940" cy="125600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0" name="Rectangle 59">
              <a:extLst>
                <a:ext uri="{FF2B5EF4-FFF2-40B4-BE49-F238E27FC236}">
                  <a16:creationId xmlns:a16="http://schemas.microsoft.com/office/drawing/2014/main" id="{4F233C11-B575-8BE7-7B85-E9C419D5238F}"/>
                </a:ext>
              </a:extLst>
            </p:cNvPr>
            <p:cNvSpPr/>
            <p:nvPr/>
          </p:nvSpPr>
          <p:spPr>
            <a:xfrm>
              <a:off x="219256" y="3768044"/>
              <a:ext cx="1043940" cy="125600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1" name="Rectangle 60">
              <a:extLst>
                <a:ext uri="{FF2B5EF4-FFF2-40B4-BE49-F238E27FC236}">
                  <a16:creationId xmlns:a16="http://schemas.microsoft.com/office/drawing/2014/main" id="{2B31F390-B344-263A-83AF-B2B9139E51C9}"/>
                </a:ext>
              </a:extLst>
            </p:cNvPr>
            <p:cNvSpPr/>
            <p:nvPr/>
          </p:nvSpPr>
          <p:spPr>
            <a:xfrm>
              <a:off x="219256" y="5180036"/>
              <a:ext cx="1043940" cy="237805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200" b="1" dirty="0"/>
            </a:p>
          </p:txBody>
        </p:sp>
        <p:sp>
          <p:nvSpPr>
            <p:cNvPr id="63" name="TextBox 62">
              <a:extLst>
                <a:ext uri="{FF2B5EF4-FFF2-40B4-BE49-F238E27FC236}">
                  <a16:creationId xmlns:a16="http://schemas.microsoft.com/office/drawing/2014/main" id="{DC49E484-973E-DAC3-6CF5-10186667F74E}"/>
                </a:ext>
              </a:extLst>
            </p:cNvPr>
            <p:cNvSpPr txBox="1"/>
            <p:nvPr/>
          </p:nvSpPr>
          <p:spPr>
            <a:xfrm>
              <a:off x="1390650" y="2430060"/>
              <a:ext cx="1600200" cy="738664"/>
            </a:xfrm>
            <a:prstGeom prst="rect">
              <a:avLst/>
            </a:prstGeom>
            <a:noFill/>
          </p:spPr>
          <p:txBody>
            <a:bodyPr wrap="square" lIns="0" tIns="0" rIns="0" bIns="0" rtlCol="0" anchor="t">
              <a:spAutoFit/>
            </a:bodyPr>
            <a:lstStyle/>
            <a:p>
              <a:pPr marL="171450" indent="-171450">
                <a:buFont typeface="Arial" panose="020B0604020202020204" pitchFamily="34" charset="0"/>
                <a:buChar char="•"/>
              </a:pPr>
              <a:r>
                <a:rPr lang="en-US" sz="1200" dirty="0"/>
                <a:t>Business docs, supplier/ customer lists, competitor and sector reports</a:t>
              </a:r>
            </a:p>
          </p:txBody>
        </p:sp>
        <p:cxnSp>
          <p:nvCxnSpPr>
            <p:cNvPr id="66" name="Straight Connector 65">
              <a:extLst>
                <a:ext uri="{FF2B5EF4-FFF2-40B4-BE49-F238E27FC236}">
                  <a16:creationId xmlns:a16="http://schemas.microsoft.com/office/drawing/2014/main" id="{7FC16C59-E05D-9E44-A4C8-90D27B0FEDF9}"/>
                </a:ext>
              </a:extLst>
            </p:cNvPr>
            <p:cNvCxnSpPr/>
            <p:nvPr/>
          </p:nvCxnSpPr>
          <p:spPr>
            <a:xfrm>
              <a:off x="1390650" y="3690053"/>
              <a:ext cx="11953875" cy="0"/>
            </a:xfrm>
            <a:prstGeom prst="line">
              <a:avLst/>
            </a:prstGeom>
            <a:ln w="9525"/>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1F7630D9-151A-94C4-F11F-B98B4B9C5BC9}"/>
                </a:ext>
              </a:extLst>
            </p:cNvPr>
            <p:cNvCxnSpPr/>
            <p:nvPr/>
          </p:nvCxnSpPr>
          <p:spPr>
            <a:xfrm>
              <a:off x="1390650" y="5102043"/>
              <a:ext cx="11953875" cy="0"/>
            </a:xfrm>
            <a:prstGeom prst="line">
              <a:avLst/>
            </a:prstGeom>
            <a:ln w="9525"/>
          </p:spPr>
          <p:style>
            <a:lnRef idx="2">
              <a:schemeClr val="accent1"/>
            </a:lnRef>
            <a:fillRef idx="0">
              <a:schemeClr val="accent1"/>
            </a:fillRef>
            <a:effectRef idx="1">
              <a:schemeClr val="accent1"/>
            </a:effectRef>
            <a:fontRef idx="minor">
              <a:schemeClr val="tx1"/>
            </a:fontRef>
          </p:style>
        </p:cxnSp>
        <p:sp>
          <p:nvSpPr>
            <p:cNvPr id="68" name="TextBox 67">
              <a:extLst>
                <a:ext uri="{FF2B5EF4-FFF2-40B4-BE49-F238E27FC236}">
                  <a16:creationId xmlns:a16="http://schemas.microsoft.com/office/drawing/2014/main" id="{76BFE265-7E13-150F-F084-D20B584A2159}"/>
                </a:ext>
              </a:extLst>
            </p:cNvPr>
            <p:cNvSpPr txBox="1"/>
            <p:nvPr/>
          </p:nvSpPr>
          <p:spPr>
            <a:xfrm>
              <a:off x="3118304" y="2430060"/>
              <a:ext cx="1581150" cy="923330"/>
            </a:xfrm>
            <a:prstGeom prst="rect">
              <a:avLst/>
            </a:prstGeom>
            <a:noFill/>
          </p:spPr>
          <p:txBody>
            <a:bodyPr wrap="square" lIns="0" tIns="0" rIns="0" bIns="0" rtlCol="0" anchor="t">
              <a:spAutoFit/>
            </a:bodyPr>
            <a:lstStyle/>
            <a:p>
              <a:pPr marL="171450" indent="-171450">
                <a:buFont typeface="Arial" panose="020B0604020202020204" pitchFamily="34" charset="0"/>
                <a:buChar char="•"/>
              </a:pPr>
              <a:r>
                <a:rPr lang="en-US" sz="1200" dirty="0"/>
                <a:t>Step 1 value chain map, org. chart, previous engagement, industry examples</a:t>
              </a:r>
            </a:p>
          </p:txBody>
        </p:sp>
        <p:sp>
          <p:nvSpPr>
            <p:cNvPr id="69" name="TextBox 68">
              <a:extLst>
                <a:ext uri="{FF2B5EF4-FFF2-40B4-BE49-F238E27FC236}">
                  <a16:creationId xmlns:a16="http://schemas.microsoft.com/office/drawing/2014/main" id="{1AC2074C-D396-BD98-D711-44DE925A8E2A}"/>
                </a:ext>
              </a:extLst>
            </p:cNvPr>
            <p:cNvSpPr txBox="1"/>
            <p:nvPr/>
          </p:nvSpPr>
          <p:spPr>
            <a:xfrm>
              <a:off x="4845958" y="2430060"/>
              <a:ext cx="1581150" cy="738664"/>
            </a:xfrm>
            <a:prstGeom prst="rect">
              <a:avLst/>
            </a:prstGeom>
            <a:noFill/>
          </p:spPr>
          <p:txBody>
            <a:bodyPr wrap="square" lIns="0" tIns="0" rIns="0" bIns="0" rtlCol="0" anchor="t">
              <a:spAutoFit/>
            </a:bodyPr>
            <a:lstStyle/>
            <a:p>
              <a:pPr marL="171450" indent="-171450">
                <a:buFont typeface="Arial" panose="020B0604020202020204" pitchFamily="34" charset="0"/>
                <a:buChar char="•"/>
              </a:pPr>
              <a:r>
                <a:rPr lang="en-US" sz="1200" dirty="0"/>
                <a:t>Step 2 value chain</a:t>
              </a:r>
            </a:p>
            <a:p>
              <a:pPr marL="171450" indent="-171450">
                <a:buFont typeface="Arial" panose="020B0604020202020204" pitchFamily="34" charset="0"/>
                <a:buChar char="•"/>
              </a:pPr>
              <a:r>
                <a:rPr lang="en-US" sz="1200" dirty="0"/>
                <a:t>CIBJO Wheel, peer reports, regulations, stakeholder input</a:t>
              </a:r>
            </a:p>
          </p:txBody>
        </p:sp>
        <p:sp>
          <p:nvSpPr>
            <p:cNvPr id="70" name="TextBox 69">
              <a:extLst>
                <a:ext uri="{FF2B5EF4-FFF2-40B4-BE49-F238E27FC236}">
                  <a16:creationId xmlns:a16="http://schemas.microsoft.com/office/drawing/2014/main" id="{AFA907AA-F0FB-1FF3-CD5C-3902494AEE9C}"/>
                </a:ext>
              </a:extLst>
            </p:cNvPr>
            <p:cNvSpPr txBox="1"/>
            <p:nvPr/>
          </p:nvSpPr>
          <p:spPr>
            <a:xfrm>
              <a:off x="6573612" y="2430060"/>
              <a:ext cx="1581150" cy="923330"/>
            </a:xfrm>
            <a:prstGeom prst="rect">
              <a:avLst/>
            </a:prstGeom>
            <a:noFill/>
          </p:spPr>
          <p:txBody>
            <a:bodyPr wrap="square" lIns="0" tIns="0" rIns="0" bIns="0" rtlCol="0" anchor="t">
              <a:spAutoFit/>
            </a:bodyPr>
            <a:lstStyle/>
            <a:p>
              <a:pPr marL="171450" indent="-171450">
                <a:buFont typeface="Arial" panose="020B0604020202020204" pitchFamily="34" charset="0"/>
                <a:buChar char="•"/>
              </a:pPr>
              <a:r>
                <a:rPr lang="en-US" sz="1200" dirty="0"/>
                <a:t>Step 3 long list</a:t>
              </a:r>
            </a:p>
            <a:p>
              <a:pPr marL="171450" indent="-171450">
                <a:buFont typeface="Arial" panose="020B0604020202020204" pitchFamily="34" charset="0"/>
                <a:buChar char="•"/>
              </a:pPr>
              <a:r>
                <a:rPr lang="en-US" sz="1200" dirty="0"/>
                <a:t>Step 2 stakeholder perspectives Sector and business context</a:t>
              </a:r>
            </a:p>
          </p:txBody>
        </p:sp>
        <p:sp>
          <p:nvSpPr>
            <p:cNvPr id="71" name="TextBox 70">
              <a:extLst>
                <a:ext uri="{FF2B5EF4-FFF2-40B4-BE49-F238E27FC236}">
                  <a16:creationId xmlns:a16="http://schemas.microsoft.com/office/drawing/2014/main" id="{FB9C3B92-5A74-D9F4-EA9B-492A9CBDBE9C}"/>
                </a:ext>
              </a:extLst>
            </p:cNvPr>
            <p:cNvSpPr txBox="1"/>
            <p:nvPr/>
          </p:nvSpPr>
          <p:spPr>
            <a:xfrm>
              <a:off x="8301266" y="2430060"/>
              <a:ext cx="1581150" cy="1107996"/>
            </a:xfrm>
            <a:prstGeom prst="rect">
              <a:avLst/>
            </a:prstGeom>
            <a:noFill/>
          </p:spPr>
          <p:txBody>
            <a:bodyPr wrap="square" lIns="0" tIns="0" rIns="0" bIns="0" rtlCol="0" anchor="t">
              <a:spAutoFit/>
            </a:bodyPr>
            <a:lstStyle/>
            <a:p>
              <a:pPr marL="171450" indent="-171450">
                <a:buFont typeface="Arial" panose="020B0604020202020204" pitchFamily="34" charset="0"/>
                <a:buChar char="•"/>
              </a:pPr>
              <a:r>
                <a:rPr lang="en-US" sz="1200" dirty="0"/>
                <a:t>Step 4 short-listed topics</a:t>
              </a:r>
            </a:p>
            <a:p>
              <a:pPr marL="171450" indent="-171450">
                <a:buFont typeface="Arial" panose="020B0604020202020204" pitchFamily="34" charset="0"/>
                <a:buChar char="•"/>
              </a:pPr>
              <a:r>
                <a:rPr lang="en-US" sz="1200" dirty="0"/>
                <a:t>Step 2 stakeholder</a:t>
              </a:r>
            </a:p>
            <a:p>
              <a:pPr marL="171450" indent="-171450">
                <a:buFont typeface="Arial" panose="020B0604020202020204" pitchFamily="34" charset="0"/>
                <a:buChar char="•"/>
              </a:pPr>
              <a:r>
                <a:rPr lang="en-US" sz="1200" dirty="0"/>
                <a:t>Business data</a:t>
              </a:r>
            </a:p>
            <a:p>
              <a:pPr marL="171450" indent="-171450">
                <a:buFont typeface="Arial" panose="020B0604020202020204" pitchFamily="34" charset="0"/>
                <a:buChar char="•"/>
              </a:pPr>
              <a:r>
                <a:rPr lang="en-US" sz="1200" dirty="0"/>
                <a:t>External industry data</a:t>
              </a:r>
            </a:p>
          </p:txBody>
        </p:sp>
        <p:sp>
          <p:nvSpPr>
            <p:cNvPr id="72" name="TextBox 71">
              <a:extLst>
                <a:ext uri="{FF2B5EF4-FFF2-40B4-BE49-F238E27FC236}">
                  <a16:creationId xmlns:a16="http://schemas.microsoft.com/office/drawing/2014/main" id="{E754D082-1E77-65E1-4E0F-1924373935A0}"/>
                </a:ext>
              </a:extLst>
            </p:cNvPr>
            <p:cNvSpPr txBox="1"/>
            <p:nvPr/>
          </p:nvSpPr>
          <p:spPr>
            <a:xfrm>
              <a:off x="10028920" y="2430060"/>
              <a:ext cx="1581150" cy="738664"/>
            </a:xfrm>
            <a:prstGeom prst="rect">
              <a:avLst/>
            </a:prstGeom>
            <a:noFill/>
          </p:spPr>
          <p:txBody>
            <a:bodyPr wrap="square" lIns="0" tIns="0" rIns="0" bIns="0" rtlCol="0" anchor="t">
              <a:spAutoFit/>
            </a:bodyPr>
            <a:lstStyle/>
            <a:p>
              <a:pPr marL="171450" indent="-171450">
                <a:buFont typeface="Arial" panose="020B0604020202020204" pitchFamily="34" charset="0"/>
                <a:buChar char="•"/>
              </a:pPr>
              <a:r>
                <a:rPr lang="en-US" sz="1200" dirty="0"/>
                <a:t>Step 5 assessment results, rationale and evidence, business strategy</a:t>
              </a:r>
            </a:p>
          </p:txBody>
        </p:sp>
        <p:sp>
          <p:nvSpPr>
            <p:cNvPr id="73" name="TextBox 72">
              <a:extLst>
                <a:ext uri="{FF2B5EF4-FFF2-40B4-BE49-F238E27FC236}">
                  <a16:creationId xmlns:a16="http://schemas.microsoft.com/office/drawing/2014/main" id="{74CC25B1-8D37-1D26-5951-340C5347D886}"/>
                </a:ext>
              </a:extLst>
            </p:cNvPr>
            <p:cNvSpPr txBox="1"/>
            <p:nvPr/>
          </p:nvSpPr>
          <p:spPr>
            <a:xfrm>
              <a:off x="11756574" y="2430060"/>
              <a:ext cx="1581150" cy="738664"/>
            </a:xfrm>
            <a:prstGeom prst="rect">
              <a:avLst/>
            </a:prstGeom>
            <a:noFill/>
          </p:spPr>
          <p:txBody>
            <a:bodyPr wrap="square" lIns="0" tIns="0" rIns="0" bIns="0" rtlCol="0" anchor="t">
              <a:spAutoFit/>
            </a:bodyPr>
            <a:lstStyle/>
            <a:p>
              <a:pPr marL="171450" indent="-171450">
                <a:buFont typeface="Arial" panose="020B0604020202020204" pitchFamily="34" charset="0"/>
                <a:buChar char="•"/>
              </a:pPr>
              <a:r>
                <a:rPr lang="en-US" sz="1200" dirty="0"/>
                <a:t>Step 6 material topics, business processes, CIBJO guidelines</a:t>
              </a:r>
            </a:p>
          </p:txBody>
        </p:sp>
        <p:sp>
          <p:nvSpPr>
            <p:cNvPr id="74" name="TextBox 73">
              <a:extLst>
                <a:ext uri="{FF2B5EF4-FFF2-40B4-BE49-F238E27FC236}">
                  <a16:creationId xmlns:a16="http://schemas.microsoft.com/office/drawing/2014/main" id="{90797C20-E194-3F17-A62B-CB064A936373}"/>
                </a:ext>
              </a:extLst>
            </p:cNvPr>
            <p:cNvSpPr txBox="1"/>
            <p:nvPr/>
          </p:nvSpPr>
          <p:spPr>
            <a:xfrm>
              <a:off x="1390650" y="3842050"/>
              <a:ext cx="1600200" cy="553998"/>
            </a:xfrm>
            <a:prstGeom prst="rect">
              <a:avLst/>
            </a:prstGeom>
            <a:noFill/>
          </p:spPr>
          <p:txBody>
            <a:bodyPr wrap="square" lIns="0" tIns="0" rIns="0" bIns="0" rtlCol="0" anchor="t">
              <a:spAutoFit/>
            </a:bodyPr>
            <a:lstStyle/>
            <a:p>
              <a:pPr marL="171450" indent="-171450">
                <a:buFont typeface="Arial" panose="020B0604020202020204" pitchFamily="34" charset="0"/>
                <a:buChar char="•"/>
              </a:pPr>
              <a:r>
                <a:rPr lang="en-US" sz="1200" dirty="0"/>
                <a:t>Map value chain, benchmark competitors</a:t>
              </a:r>
            </a:p>
          </p:txBody>
        </p:sp>
        <p:sp>
          <p:nvSpPr>
            <p:cNvPr id="75" name="TextBox 74">
              <a:extLst>
                <a:ext uri="{FF2B5EF4-FFF2-40B4-BE49-F238E27FC236}">
                  <a16:creationId xmlns:a16="http://schemas.microsoft.com/office/drawing/2014/main" id="{30F1E4C3-5B2E-CD3F-9B63-22CA85802099}"/>
                </a:ext>
              </a:extLst>
            </p:cNvPr>
            <p:cNvSpPr txBox="1"/>
            <p:nvPr/>
          </p:nvSpPr>
          <p:spPr>
            <a:xfrm>
              <a:off x="3118304" y="3842050"/>
              <a:ext cx="1581150" cy="738664"/>
            </a:xfrm>
            <a:prstGeom prst="rect">
              <a:avLst/>
            </a:prstGeom>
            <a:noFill/>
          </p:spPr>
          <p:txBody>
            <a:bodyPr wrap="square" lIns="0" tIns="0" rIns="0" bIns="0" rtlCol="0" anchor="t">
              <a:spAutoFit/>
            </a:bodyPr>
            <a:lstStyle/>
            <a:p>
              <a:pPr marL="171450" indent="-171450">
                <a:buFont typeface="Arial" panose="020B0604020202020204" pitchFamily="34" charset="0"/>
                <a:buChar char="•"/>
              </a:pPr>
              <a:r>
                <a:rPr lang="en-US" sz="1200" dirty="0"/>
                <a:t>Identify all stakeholder groups, identify who can represent them</a:t>
              </a:r>
            </a:p>
          </p:txBody>
        </p:sp>
        <p:sp>
          <p:nvSpPr>
            <p:cNvPr id="76" name="TextBox 75">
              <a:extLst>
                <a:ext uri="{FF2B5EF4-FFF2-40B4-BE49-F238E27FC236}">
                  <a16:creationId xmlns:a16="http://schemas.microsoft.com/office/drawing/2014/main" id="{89B6E9F5-0105-C27C-DF27-F1703191D367}"/>
                </a:ext>
              </a:extLst>
            </p:cNvPr>
            <p:cNvSpPr txBox="1"/>
            <p:nvPr/>
          </p:nvSpPr>
          <p:spPr>
            <a:xfrm>
              <a:off x="4845958" y="3842050"/>
              <a:ext cx="1581150" cy="553998"/>
            </a:xfrm>
            <a:prstGeom prst="rect">
              <a:avLst/>
            </a:prstGeom>
            <a:noFill/>
          </p:spPr>
          <p:txBody>
            <a:bodyPr wrap="square" lIns="0" tIns="0" rIns="0" bIns="0" rtlCol="0" anchor="t">
              <a:spAutoFit/>
            </a:bodyPr>
            <a:lstStyle/>
            <a:p>
              <a:pPr marL="171450" indent="-171450">
                <a:buFont typeface="Arial" panose="020B0604020202020204" pitchFamily="34" charset="0"/>
                <a:buChar char="•"/>
              </a:pPr>
              <a:r>
                <a:rPr lang="en-US" sz="1200" dirty="0"/>
                <a:t>Create comprehensive topic long list</a:t>
              </a:r>
            </a:p>
          </p:txBody>
        </p:sp>
        <p:sp>
          <p:nvSpPr>
            <p:cNvPr id="77" name="TextBox 76">
              <a:extLst>
                <a:ext uri="{FF2B5EF4-FFF2-40B4-BE49-F238E27FC236}">
                  <a16:creationId xmlns:a16="http://schemas.microsoft.com/office/drawing/2014/main" id="{133C96FB-7FFC-6B96-9233-1B80F92FE0FD}"/>
                </a:ext>
              </a:extLst>
            </p:cNvPr>
            <p:cNvSpPr txBox="1"/>
            <p:nvPr/>
          </p:nvSpPr>
          <p:spPr>
            <a:xfrm>
              <a:off x="6573612" y="3842050"/>
              <a:ext cx="1581150" cy="553998"/>
            </a:xfrm>
            <a:prstGeom prst="rect">
              <a:avLst/>
            </a:prstGeom>
            <a:noFill/>
          </p:spPr>
          <p:txBody>
            <a:bodyPr wrap="square" lIns="0" tIns="0" rIns="0" bIns="0" rtlCol="0" anchor="t">
              <a:spAutoFit/>
            </a:bodyPr>
            <a:lstStyle/>
            <a:p>
              <a:pPr marL="171450" indent="-171450">
                <a:buFont typeface="Arial" panose="020B0604020202020204" pitchFamily="34" charset="0"/>
                <a:buChar char="•"/>
              </a:pPr>
              <a:r>
                <a:rPr lang="en-US" sz="1200" dirty="0"/>
                <a:t>Filter by relevance and business context</a:t>
              </a:r>
            </a:p>
          </p:txBody>
        </p:sp>
        <p:sp>
          <p:nvSpPr>
            <p:cNvPr id="78" name="TextBox 77">
              <a:extLst>
                <a:ext uri="{FF2B5EF4-FFF2-40B4-BE49-F238E27FC236}">
                  <a16:creationId xmlns:a16="http://schemas.microsoft.com/office/drawing/2014/main" id="{8986A857-3A4D-43B1-F819-135886F45D3A}"/>
                </a:ext>
              </a:extLst>
            </p:cNvPr>
            <p:cNvSpPr txBox="1"/>
            <p:nvPr/>
          </p:nvSpPr>
          <p:spPr>
            <a:xfrm>
              <a:off x="8301266" y="3842050"/>
              <a:ext cx="1581150" cy="738664"/>
            </a:xfrm>
            <a:prstGeom prst="rect">
              <a:avLst/>
            </a:prstGeom>
            <a:noFill/>
          </p:spPr>
          <p:txBody>
            <a:bodyPr wrap="square" lIns="0" tIns="0" rIns="0" bIns="0" rtlCol="0" anchor="t">
              <a:spAutoFit/>
            </a:bodyPr>
            <a:lstStyle/>
            <a:p>
              <a:pPr marL="171450" indent="-171450">
                <a:buFont typeface="Arial" panose="020B0604020202020204" pitchFamily="34" charset="0"/>
                <a:buChar char="•"/>
              </a:pPr>
              <a:r>
                <a:rPr lang="en-US" sz="1200" dirty="0"/>
                <a:t>Score topics on impact + financial materiality dimensions</a:t>
              </a:r>
            </a:p>
          </p:txBody>
        </p:sp>
        <p:sp>
          <p:nvSpPr>
            <p:cNvPr id="79" name="TextBox 78">
              <a:extLst>
                <a:ext uri="{FF2B5EF4-FFF2-40B4-BE49-F238E27FC236}">
                  <a16:creationId xmlns:a16="http://schemas.microsoft.com/office/drawing/2014/main" id="{27ADC807-71FD-009F-88AE-710CF3B8205D}"/>
                </a:ext>
              </a:extLst>
            </p:cNvPr>
            <p:cNvSpPr txBox="1"/>
            <p:nvPr/>
          </p:nvSpPr>
          <p:spPr>
            <a:xfrm>
              <a:off x="10028920" y="3842050"/>
              <a:ext cx="1581150" cy="738664"/>
            </a:xfrm>
            <a:prstGeom prst="rect">
              <a:avLst/>
            </a:prstGeom>
            <a:noFill/>
          </p:spPr>
          <p:txBody>
            <a:bodyPr wrap="square" lIns="0" tIns="0" rIns="0" bIns="0" rtlCol="0" anchor="t">
              <a:spAutoFit/>
            </a:bodyPr>
            <a:lstStyle/>
            <a:p>
              <a:pPr marL="171450" indent="-171450">
                <a:buFont typeface="Arial" panose="020B0604020202020204" pitchFamily="34" charset="0"/>
                <a:buChar char="•"/>
              </a:pPr>
              <a:r>
                <a:rPr lang="en-US" sz="1200" dirty="0"/>
                <a:t>Leadership review, set materiality thresholds, final priorities</a:t>
              </a:r>
            </a:p>
          </p:txBody>
        </p:sp>
        <p:sp>
          <p:nvSpPr>
            <p:cNvPr id="80" name="TextBox 79">
              <a:extLst>
                <a:ext uri="{FF2B5EF4-FFF2-40B4-BE49-F238E27FC236}">
                  <a16:creationId xmlns:a16="http://schemas.microsoft.com/office/drawing/2014/main" id="{018482FC-C58B-A1D4-DB8C-38EB4B05945D}"/>
                </a:ext>
              </a:extLst>
            </p:cNvPr>
            <p:cNvSpPr txBox="1"/>
            <p:nvPr/>
          </p:nvSpPr>
          <p:spPr>
            <a:xfrm>
              <a:off x="11756574" y="3842050"/>
              <a:ext cx="1581150" cy="553998"/>
            </a:xfrm>
            <a:prstGeom prst="rect">
              <a:avLst/>
            </a:prstGeom>
            <a:noFill/>
          </p:spPr>
          <p:txBody>
            <a:bodyPr wrap="square" lIns="0" tIns="0" rIns="0" bIns="0" rtlCol="0" anchor="t">
              <a:spAutoFit/>
            </a:bodyPr>
            <a:lstStyle/>
            <a:p>
              <a:pPr marL="171450" indent="-171450">
                <a:buFont typeface="Arial" panose="020B0604020202020204" pitchFamily="34" charset="0"/>
                <a:buChar char="•"/>
              </a:pPr>
              <a:r>
                <a:rPr lang="en-US" sz="1200" dirty="0"/>
                <a:t>Connect to strategy /planning, establish review cycles</a:t>
              </a:r>
            </a:p>
          </p:txBody>
        </p:sp>
        <p:sp>
          <p:nvSpPr>
            <p:cNvPr id="2218" name="TextBox 2217">
              <a:extLst>
                <a:ext uri="{FF2B5EF4-FFF2-40B4-BE49-F238E27FC236}">
                  <a16:creationId xmlns:a16="http://schemas.microsoft.com/office/drawing/2014/main" id="{6CB5DF00-F8B9-A693-82A4-D2AC9D5ED527}"/>
                </a:ext>
              </a:extLst>
            </p:cNvPr>
            <p:cNvSpPr txBox="1"/>
            <p:nvPr/>
          </p:nvSpPr>
          <p:spPr>
            <a:xfrm>
              <a:off x="6573611" y="5803338"/>
              <a:ext cx="1600199" cy="553998"/>
            </a:xfrm>
            <a:prstGeom prst="rect">
              <a:avLst/>
            </a:prstGeom>
            <a:noFill/>
          </p:spPr>
          <p:txBody>
            <a:bodyPr wrap="square" lIns="0" tIns="0" rIns="0" bIns="0" rtlCol="0" anchor="t">
              <a:spAutoFit/>
            </a:bodyPr>
            <a:lstStyle/>
            <a:p>
              <a:r>
                <a:rPr lang="en-US" sz="1200" i="1" dirty="0"/>
                <a:t>Remember: You want </a:t>
              </a:r>
              <a:br>
                <a:rPr lang="en-US" sz="1200" i="1" dirty="0"/>
              </a:br>
              <a:r>
                <a:rPr lang="en-US" sz="1200" i="1" dirty="0"/>
                <a:t>a wide funnel for the assessment</a:t>
              </a:r>
            </a:p>
          </p:txBody>
        </p:sp>
        <p:sp>
          <p:nvSpPr>
            <p:cNvPr id="2219" name="Oval 2218">
              <a:extLst>
                <a:ext uri="{FF2B5EF4-FFF2-40B4-BE49-F238E27FC236}">
                  <a16:creationId xmlns:a16="http://schemas.microsoft.com/office/drawing/2014/main" id="{BB529D2E-72F4-D979-ECC7-7792A9190321}"/>
                </a:ext>
              </a:extLst>
            </p:cNvPr>
            <p:cNvSpPr/>
            <p:nvPr/>
          </p:nvSpPr>
          <p:spPr>
            <a:xfrm>
              <a:off x="2090170" y="1336833"/>
              <a:ext cx="328613" cy="328613"/>
            </a:xfrm>
            <a:prstGeom prst="ellipse">
              <a:avLst/>
            </a:prstGeom>
            <a:solidFill>
              <a:schemeClr val="bg1"/>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1"/>
                  </a:solidFill>
                </a:rPr>
                <a:t>1</a:t>
              </a:r>
              <a:endParaRPr lang="en-IN" sz="1400" b="1" dirty="0">
                <a:solidFill>
                  <a:schemeClr val="accent1"/>
                </a:solidFill>
              </a:endParaRPr>
            </a:p>
          </p:txBody>
        </p:sp>
        <p:sp>
          <p:nvSpPr>
            <p:cNvPr id="2220" name="Oval 2219">
              <a:extLst>
                <a:ext uri="{FF2B5EF4-FFF2-40B4-BE49-F238E27FC236}">
                  <a16:creationId xmlns:a16="http://schemas.microsoft.com/office/drawing/2014/main" id="{3D3CD821-0529-4968-A26F-3E1125A2A3DF}"/>
                </a:ext>
              </a:extLst>
            </p:cNvPr>
            <p:cNvSpPr/>
            <p:nvPr/>
          </p:nvSpPr>
          <p:spPr>
            <a:xfrm>
              <a:off x="3817824" y="1336833"/>
              <a:ext cx="328613" cy="328613"/>
            </a:xfrm>
            <a:prstGeom prst="ellipse">
              <a:avLst/>
            </a:prstGeom>
            <a:solidFill>
              <a:schemeClr val="bg1"/>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1"/>
                  </a:solidFill>
                </a:rPr>
                <a:t>2</a:t>
              </a:r>
              <a:endParaRPr lang="en-IN" sz="1400" b="1" dirty="0">
                <a:solidFill>
                  <a:schemeClr val="accent1"/>
                </a:solidFill>
              </a:endParaRPr>
            </a:p>
          </p:txBody>
        </p:sp>
        <p:sp>
          <p:nvSpPr>
            <p:cNvPr id="2221" name="Oval 2220">
              <a:extLst>
                <a:ext uri="{FF2B5EF4-FFF2-40B4-BE49-F238E27FC236}">
                  <a16:creationId xmlns:a16="http://schemas.microsoft.com/office/drawing/2014/main" id="{36EA2C31-18FD-D5CB-AB46-01D35E6BD3CD}"/>
                </a:ext>
              </a:extLst>
            </p:cNvPr>
            <p:cNvSpPr/>
            <p:nvPr/>
          </p:nvSpPr>
          <p:spPr>
            <a:xfrm>
              <a:off x="5545478" y="1336833"/>
              <a:ext cx="328613" cy="328613"/>
            </a:xfrm>
            <a:prstGeom prst="ellipse">
              <a:avLst/>
            </a:prstGeom>
            <a:solidFill>
              <a:schemeClr val="bg1"/>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1"/>
                  </a:solidFill>
                </a:rPr>
                <a:t>3</a:t>
              </a:r>
              <a:endParaRPr lang="en-IN" sz="1400" b="1" dirty="0">
                <a:solidFill>
                  <a:schemeClr val="accent1"/>
                </a:solidFill>
              </a:endParaRPr>
            </a:p>
          </p:txBody>
        </p:sp>
        <p:sp>
          <p:nvSpPr>
            <p:cNvPr id="2222" name="Oval 2221">
              <a:extLst>
                <a:ext uri="{FF2B5EF4-FFF2-40B4-BE49-F238E27FC236}">
                  <a16:creationId xmlns:a16="http://schemas.microsoft.com/office/drawing/2014/main" id="{145AE0D5-B61F-9F69-182D-982FBA931DAA}"/>
                </a:ext>
              </a:extLst>
            </p:cNvPr>
            <p:cNvSpPr/>
            <p:nvPr/>
          </p:nvSpPr>
          <p:spPr>
            <a:xfrm>
              <a:off x="7273132" y="1336833"/>
              <a:ext cx="328613" cy="328613"/>
            </a:xfrm>
            <a:prstGeom prst="ellipse">
              <a:avLst/>
            </a:prstGeom>
            <a:solidFill>
              <a:schemeClr val="bg1"/>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1"/>
                  </a:solidFill>
                </a:rPr>
                <a:t>4</a:t>
              </a:r>
              <a:endParaRPr lang="en-IN" sz="1400" b="1" dirty="0">
                <a:solidFill>
                  <a:schemeClr val="accent1"/>
                </a:solidFill>
              </a:endParaRPr>
            </a:p>
          </p:txBody>
        </p:sp>
        <p:sp>
          <p:nvSpPr>
            <p:cNvPr id="2223" name="Oval 2222">
              <a:extLst>
                <a:ext uri="{FF2B5EF4-FFF2-40B4-BE49-F238E27FC236}">
                  <a16:creationId xmlns:a16="http://schemas.microsoft.com/office/drawing/2014/main" id="{F8BBC37A-6AB3-FAB3-9A0C-8FE897DC7E09}"/>
                </a:ext>
              </a:extLst>
            </p:cNvPr>
            <p:cNvSpPr/>
            <p:nvPr/>
          </p:nvSpPr>
          <p:spPr>
            <a:xfrm>
              <a:off x="9000786" y="1336833"/>
              <a:ext cx="328613" cy="328613"/>
            </a:xfrm>
            <a:prstGeom prst="ellipse">
              <a:avLst/>
            </a:prstGeom>
            <a:solidFill>
              <a:schemeClr val="bg1"/>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1"/>
                  </a:solidFill>
                </a:rPr>
                <a:t>5</a:t>
              </a:r>
              <a:endParaRPr lang="en-IN" sz="1400" b="1" dirty="0">
                <a:solidFill>
                  <a:schemeClr val="accent1"/>
                </a:solidFill>
              </a:endParaRPr>
            </a:p>
          </p:txBody>
        </p:sp>
        <p:sp>
          <p:nvSpPr>
            <p:cNvPr id="2224" name="Oval 2223">
              <a:extLst>
                <a:ext uri="{FF2B5EF4-FFF2-40B4-BE49-F238E27FC236}">
                  <a16:creationId xmlns:a16="http://schemas.microsoft.com/office/drawing/2014/main" id="{566378F5-F48C-5D07-E6DE-D2C770724473}"/>
                </a:ext>
              </a:extLst>
            </p:cNvPr>
            <p:cNvSpPr/>
            <p:nvPr/>
          </p:nvSpPr>
          <p:spPr>
            <a:xfrm>
              <a:off x="10728440" y="1336833"/>
              <a:ext cx="328613" cy="328613"/>
            </a:xfrm>
            <a:prstGeom prst="ellipse">
              <a:avLst/>
            </a:prstGeom>
            <a:solidFill>
              <a:schemeClr val="bg1"/>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1"/>
                  </a:solidFill>
                </a:rPr>
                <a:t>6</a:t>
              </a:r>
              <a:endParaRPr lang="en-IN" sz="1400" b="1" dirty="0">
                <a:solidFill>
                  <a:schemeClr val="accent1"/>
                </a:solidFill>
              </a:endParaRPr>
            </a:p>
          </p:txBody>
        </p:sp>
        <p:sp>
          <p:nvSpPr>
            <p:cNvPr id="2225" name="Oval 2224">
              <a:extLst>
                <a:ext uri="{FF2B5EF4-FFF2-40B4-BE49-F238E27FC236}">
                  <a16:creationId xmlns:a16="http://schemas.microsoft.com/office/drawing/2014/main" id="{81DB51E9-2E74-2F7B-D93F-AB33119176AC}"/>
                </a:ext>
              </a:extLst>
            </p:cNvPr>
            <p:cNvSpPr/>
            <p:nvPr/>
          </p:nvSpPr>
          <p:spPr>
            <a:xfrm>
              <a:off x="12456092" y="1336833"/>
              <a:ext cx="328613" cy="328613"/>
            </a:xfrm>
            <a:prstGeom prst="ellipse">
              <a:avLst/>
            </a:prstGeom>
            <a:solidFill>
              <a:schemeClr val="bg1"/>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1"/>
                  </a:solidFill>
                </a:rPr>
                <a:t>7</a:t>
              </a:r>
              <a:endParaRPr lang="en-IN" sz="1400" b="1" dirty="0">
                <a:solidFill>
                  <a:schemeClr val="accent1"/>
                </a:solidFill>
              </a:endParaRPr>
            </a:p>
          </p:txBody>
        </p:sp>
        <p:sp>
          <p:nvSpPr>
            <p:cNvPr id="2228" name="TextBox 2227">
              <a:extLst>
                <a:ext uri="{FF2B5EF4-FFF2-40B4-BE49-F238E27FC236}">
                  <a16:creationId xmlns:a16="http://schemas.microsoft.com/office/drawing/2014/main" id="{44D2C223-A612-7B41-45B2-074653B3720D}"/>
                </a:ext>
              </a:extLst>
            </p:cNvPr>
            <p:cNvSpPr txBox="1"/>
            <p:nvPr/>
          </p:nvSpPr>
          <p:spPr>
            <a:xfrm>
              <a:off x="304777" y="3127272"/>
              <a:ext cx="872898" cy="369332"/>
            </a:xfrm>
            <a:prstGeom prst="rect">
              <a:avLst/>
            </a:prstGeom>
            <a:noFill/>
          </p:spPr>
          <p:txBody>
            <a:bodyPr wrap="square" lIns="0" tIns="0" rIns="0" bIns="0" rtlCol="0" anchor="t">
              <a:spAutoFit/>
            </a:bodyPr>
            <a:lstStyle/>
            <a:p>
              <a:pPr algn="ctr"/>
              <a:r>
                <a:rPr lang="en-US" sz="1200" b="1" dirty="0">
                  <a:solidFill>
                    <a:schemeClr val="bg1"/>
                  </a:solidFill>
                </a:rPr>
                <a:t>Key </a:t>
              </a:r>
              <a:br>
                <a:rPr lang="en-US" sz="1200" b="1" dirty="0">
                  <a:solidFill>
                    <a:schemeClr val="bg1"/>
                  </a:solidFill>
                </a:rPr>
              </a:br>
              <a:r>
                <a:rPr lang="en-US" sz="1200" b="1" dirty="0">
                  <a:solidFill>
                    <a:schemeClr val="bg1"/>
                  </a:solidFill>
                </a:rPr>
                <a:t>Inputs</a:t>
              </a:r>
            </a:p>
          </p:txBody>
        </p:sp>
        <p:sp>
          <p:nvSpPr>
            <p:cNvPr id="2232" name="TextBox 2231">
              <a:extLst>
                <a:ext uri="{FF2B5EF4-FFF2-40B4-BE49-F238E27FC236}">
                  <a16:creationId xmlns:a16="http://schemas.microsoft.com/office/drawing/2014/main" id="{28DB69DD-2762-410B-3ED0-1C7C2D212B93}"/>
                </a:ext>
              </a:extLst>
            </p:cNvPr>
            <p:cNvSpPr txBox="1"/>
            <p:nvPr/>
          </p:nvSpPr>
          <p:spPr>
            <a:xfrm>
              <a:off x="304777" y="4539262"/>
              <a:ext cx="872898" cy="369332"/>
            </a:xfrm>
            <a:prstGeom prst="rect">
              <a:avLst/>
            </a:prstGeom>
            <a:noFill/>
          </p:spPr>
          <p:txBody>
            <a:bodyPr wrap="square" lIns="0" tIns="0" rIns="0" bIns="0" rtlCol="0" anchor="t">
              <a:spAutoFit/>
            </a:bodyPr>
            <a:lstStyle/>
            <a:p>
              <a:pPr algn="ctr"/>
              <a:r>
                <a:rPr lang="en-US" sz="1200" b="1" dirty="0">
                  <a:solidFill>
                    <a:schemeClr val="bg1"/>
                  </a:solidFill>
                </a:rPr>
                <a:t>Main Actions</a:t>
              </a:r>
            </a:p>
          </p:txBody>
        </p:sp>
        <p:sp>
          <p:nvSpPr>
            <p:cNvPr id="2235" name="TextBox 2234">
              <a:extLst>
                <a:ext uri="{FF2B5EF4-FFF2-40B4-BE49-F238E27FC236}">
                  <a16:creationId xmlns:a16="http://schemas.microsoft.com/office/drawing/2014/main" id="{9EB2A02A-80A5-3965-11AF-14138DB50B1D}"/>
                </a:ext>
              </a:extLst>
            </p:cNvPr>
            <p:cNvSpPr txBox="1"/>
            <p:nvPr/>
          </p:nvSpPr>
          <p:spPr>
            <a:xfrm>
              <a:off x="304777" y="6512276"/>
              <a:ext cx="872898" cy="369332"/>
            </a:xfrm>
            <a:prstGeom prst="rect">
              <a:avLst/>
            </a:prstGeom>
            <a:noFill/>
          </p:spPr>
          <p:txBody>
            <a:bodyPr wrap="square" lIns="0" tIns="0" rIns="0" bIns="0" rtlCol="0" anchor="t">
              <a:spAutoFit/>
            </a:bodyPr>
            <a:lstStyle/>
            <a:p>
              <a:pPr algn="ctr"/>
              <a:r>
                <a:rPr lang="en-US" sz="1200" b="1" dirty="0">
                  <a:solidFill>
                    <a:schemeClr val="bg1"/>
                  </a:solidFill>
                </a:rPr>
                <a:t>Key Outputs</a:t>
              </a:r>
            </a:p>
          </p:txBody>
        </p:sp>
        <p:grpSp>
          <p:nvGrpSpPr>
            <p:cNvPr id="2375" name="Group 2374">
              <a:extLst>
                <a:ext uri="{FF2B5EF4-FFF2-40B4-BE49-F238E27FC236}">
                  <a16:creationId xmlns:a16="http://schemas.microsoft.com/office/drawing/2014/main" id="{DC07502C-931A-1759-51D2-D9FE816BEFEB}"/>
                </a:ext>
              </a:extLst>
            </p:cNvPr>
            <p:cNvGrpSpPr/>
            <p:nvPr/>
          </p:nvGrpSpPr>
          <p:grpSpPr>
            <a:xfrm>
              <a:off x="447221" y="2471512"/>
              <a:ext cx="588010" cy="588128"/>
              <a:chOff x="447221" y="2471512"/>
              <a:chExt cx="588010" cy="588128"/>
            </a:xfrm>
          </p:grpSpPr>
          <p:sp>
            <p:nvSpPr>
              <p:cNvPr id="2227" name="Oval 2226">
                <a:extLst>
                  <a:ext uri="{FF2B5EF4-FFF2-40B4-BE49-F238E27FC236}">
                    <a16:creationId xmlns:a16="http://schemas.microsoft.com/office/drawing/2014/main" id="{80A4EAC3-6509-2310-43C7-86482ED785B7}"/>
                  </a:ext>
                </a:extLst>
              </p:cNvPr>
              <p:cNvSpPr/>
              <p:nvPr/>
            </p:nvSpPr>
            <p:spPr>
              <a:xfrm>
                <a:off x="447221" y="2471512"/>
                <a:ext cx="588010" cy="58812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gn="ctr"/>
                <a:endParaRPr lang="en-IN"/>
              </a:p>
            </p:txBody>
          </p:sp>
          <p:grpSp>
            <p:nvGrpSpPr>
              <p:cNvPr id="7" name="Group 6">
                <a:extLst>
                  <a:ext uri="{FF2B5EF4-FFF2-40B4-BE49-F238E27FC236}">
                    <a16:creationId xmlns:a16="http://schemas.microsoft.com/office/drawing/2014/main" id="{3E017169-A84E-5342-9B9C-4C76AC8BA67F}"/>
                  </a:ext>
                </a:extLst>
              </p:cNvPr>
              <p:cNvGrpSpPr/>
              <p:nvPr/>
            </p:nvGrpSpPr>
            <p:grpSpPr>
              <a:xfrm>
                <a:off x="570304" y="2624138"/>
                <a:ext cx="275170" cy="282876"/>
                <a:chOff x="-1096728" y="3817012"/>
                <a:chExt cx="733988" cy="754543"/>
              </a:xfrm>
            </p:grpSpPr>
            <p:sp>
              <p:nvSpPr>
                <p:cNvPr id="8" name="Freeform: Shape 7">
                  <a:extLst>
                    <a:ext uri="{FF2B5EF4-FFF2-40B4-BE49-F238E27FC236}">
                      <a16:creationId xmlns:a16="http://schemas.microsoft.com/office/drawing/2014/main" id="{AA9B8CD7-CA4C-EB81-BDE0-F5A76DEA7CEB}"/>
                    </a:ext>
                  </a:extLst>
                </p:cNvPr>
                <p:cNvSpPr/>
                <p:nvPr/>
              </p:nvSpPr>
              <p:spPr>
                <a:xfrm>
                  <a:off x="-1096728" y="4080321"/>
                  <a:ext cx="437427" cy="227890"/>
                </a:xfrm>
                <a:custGeom>
                  <a:avLst/>
                  <a:gdLst>
                    <a:gd name="connsiteX0" fmla="*/ 0 w 437427"/>
                    <a:gd name="connsiteY0" fmla="*/ 111101 h 227890"/>
                    <a:gd name="connsiteX1" fmla="*/ 437427 w 437427"/>
                    <a:gd name="connsiteY1" fmla="*/ 111270 h 227890"/>
                    <a:gd name="connsiteX2" fmla="*/ 320807 w 437427"/>
                    <a:gd name="connsiteY2" fmla="*/ 227890 h 227890"/>
                    <a:gd name="connsiteX3" fmla="*/ 437427 w 437427"/>
                    <a:gd name="connsiteY3" fmla="*/ 111270 h 227890"/>
                    <a:gd name="connsiteX4" fmla="*/ 321891 w 437427"/>
                    <a:gd name="connsiteY4" fmla="*/ 0 h 227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427" h="227890">
                      <a:moveTo>
                        <a:pt x="0" y="111101"/>
                      </a:moveTo>
                      <a:lnTo>
                        <a:pt x="437427" y="111270"/>
                      </a:lnTo>
                      <a:lnTo>
                        <a:pt x="320807" y="227890"/>
                      </a:lnTo>
                      <a:lnTo>
                        <a:pt x="437427" y="111270"/>
                      </a:lnTo>
                      <a:lnTo>
                        <a:pt x="321891" y="0"/>
                      </a:lnTo>
                    </a:path>
                  </a:pathLst>
                </a:custGeom>
                <a:noFill/>
                <a:ln w="15875" cap="rnd">
                  <a:solidFill>
                    <a:schemeClr val="accent2"/>
                  </a:solidFill>
                  <a:prstDash val="solid"/>
                  <a:round/>
                </a:ln>
              </p:spPr>
              <p:txBody>
                <a:bodyPr rtlCol="0" anchor="ctr"/>
                <a:lstStyle/>
                <a:p>
                  <a:endParaRPr lang="en-IN"/>
                </a:p>
              </p:txBody>
            </p:sp>
            <p:sp>
              <p:nvSpPr>
                <p:cNvPr id="9" name="Freeform: Shape 8">
                  <a:extLst>
                    <a:ext uri="{FF2B5EF4-FFF2-40B4-BE49-F238E27FC236}">
                      <a16:creationId xmlns:a16="http://schemas.microsoft.com/office/drawing/2014/main" id="{2D08A4E3-7B60-3FA9-C7EF-223DE94325D6}"/>
                    </a:ext>
                  </a:extLst>
                </p:cNvPr>
                <p:cNvSpPr/>
                <p:nvPr/>
              </p:nvSpPr>
              <p:spPr>
                <a:xfrm>
                  <a:off x="-897452" y="3817012"/>
                  <a:ext cx="534712" cy="754543"/>
                </a:xfrm>
                <a:custGeom>
                  <a:avLst/>
                  <a:gdLst>
                    <a:gd name="connsiteX0" fmla="*/ 0 w 534712"/>
                    <a:gd name="connsiteY0" fmla="*/ 212381 h 754543"/>
                    <a:gd name="connsiteX1" fmla="*/ 0 w 534712"/>
                    <a:gd name="connsiteY1" fmla="*/ 86822 h 754543"/>
                    <a:gd name="connsiteX2" fmla="*/ 86822 w 534712"/>
                    <a:gd name="connsiteY2" fmla="*/ 0 h 754543"/>
                    <a:gd name="connsiteX3" fmla="*/ 447890 w 534712"/>
                    <a:gd name="connsiteY3" fmla="*/ 0 h 754543"/>
                    <a:gd name="connsiteX4" fmla="*/ 534712 w 534712"/>
                    <a:gd name="connsiteY4" fmla="*/ 86822 h 754543"/>
                    <a:gd name="connsiteX5" fmla="*/ 534712 w 534712"/>
                    <a:gd name="connsiteY5" fmla="*/ 667721 h 754543"/>
                    <a:gd name="connsiteX6" fmla="*/ 447890 w 534712"/>
                    <a:gd name="connsiteY6" fmla="*/ 754543 h 754543"/>
                    <a:gd name="connsiteX7" fmla="*/ 86822 w 534712"/>
                    <a:gd name="connsiteY7" fmla="*/ 754543 h 754543"/>
                    <a:gd name="connsiteX8" fmla="*/ 0 w 534712"/>
                    <a:gd name="connsiteY8" fmla="*/ 667721 h 754543"/>
                    <a:gd name="connsiteX9" fmla="*/ 0 w 534712"/>
                    <a:gd name="connsiteY9" fmla="*/ 537015 h 754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4712" h="754543">
                      <a:moveTo>
                        <a:pt x="0" y="212381"/>
                      </a:moveTo>
                      <a:lnTo>
                        <a:pt x="0" y="86822"/>
                      </a:lnTo>
                      <a:cubicBezTo>
                        <a:pt x="0" y="38873"/>
                        <a:pt x="38873" y="0"/>
                        <a:pt x="86822" y="0"/>
                      </a:cubicBezTo>
                      <a:lnTo>
                        <a:pt x="447890" y="0"/>
                      </a:lnTo>
                      <a:cubicBezTo>
                        <a:pt x="495839" y="0"/>
                        <a:pt x="534712" y="38873"/>
                        <a:pt x="534712" y="86822"/>
                      </a:cubicBezTo>
                      <a:lnTo>
                        <a:pt x="534712" y="667721"/>
                      </a:lnTo>
                      <a:cubicBezTo>
                        <a:pt x="534712" y="715670"/>
                        <a:pt x="495839" y="754543"/>
                        <a:pt x="447890" y="754543"/>
                      </a:cubicBezTo>
                      <a:lnTo>
                        <a:pt x="86822" y="754543"/>
                      </a:lnTo>
                      <a:cubicBezTo>
                        <a:pt x="38873" y="754543"/>
                        <a:pt x="0" y="715670"/>
                        <a:pt x="0" y="667721"/>
                      </a:cubicBezTo>
                      <a:lnTo>
                        <a:pt x="0" y="537015"/>
                      </a:lnTo>
                    </a:path>
                  </a:pathLst>
                </a:custGeom>
                <a:noFill/>
                <a:ln w="15875" cap="rnd">
                  <a:solidFill>
                    <a:schemeClr val="accent2"/>
                  </a:solidFill>
                  <a:prstDash val="solid"/>
                  <a:round/>
                </a:ln>
              </p:spPr>
              <p:txBody>
                <a:bodyPr rtlCol="0" anchor="ctr"/>
                <a:lstStyle/>
                <a:p>
                  <a:endParaRPr lang="en-IN"/>
                </a:p>
              </p:txBody>
            </p:sp>
          </p:grpSp>
        </p:grpSp>
        <p:grpSp>
          <p:nvGrpSpPr>
            <p:cNvPr id="2373" name="Group 2372">
              <a:extLst>
                <a:ext uri="{FF2B5EF4-FFF2-40B4-BE49-F238E27FC236}">
                  <a16:creationId xmlns:a16="http://schemas.microsoft.com/office/drawing/2014/main" id="{E8AE5038-EE27-CF92-A421-6E1D8144271B}"/>
                </a:ext>
              </a:extLst>
            </p:cNvPr>
            <p:cNvGrpSpPr/>
            <p:nvPr/>
          </p:nvGrpSpPr>
          <p:grpSpPr>
            <a:xfrm>
              <a:off x="447221" y="5856516"/>
              <a:ext cx="588010" cy="588128"/>
              <a:chOff x="447221" y="5856516"/>
              <a:chExt cx="588010" cy="588128"/>
            </a:xfrm>
          </p:grpSpPr>
          <p:sp>
            <p:nvSpPr>
              <p:cNvPr id="2234" name="Oval 2233">
                <a:extLst>
                  <a:ext uri="{FF2B5EF4-FFF2-40B4-BE49-F238E27FC236}">
                    <a16:creationId xmlns:a16="http://schemas.microsoft.com/office/drawing/2014/main" id="{06F458DE-89EC-562B-16A2-C123BB4B3D34}"/>
                  </a:ext>
                </a:extLst>
              </p:cNvPr>
              <p:cNvSpPr/>
              <p:nvPr/>
            </p:nvSpPr>
            <p:spPr>
              <a:xfrm>
                <a:off x="447221" y="5856516"/>
                <a:ext cx="588010" cy="58812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gn="ctr"/>
                <a:endParaRPr lang="en-IN"/>
              </a:p>
            </p:txBody>
          </p:sp>
          <p:grpSp>
            <p:nvGrpSpPr>
              <p:cNvPr id="10" name="Group 9">
                <a:extLst>
                  <a:ext uri="{FF2B5EF4-FFF2-40B4-BE49-F238E27FC236}">
                    <a16:creationId xmlns:a16="http://schemas.microsoft.com/office/drawing/2014/main" id="{CA122C2F-6266-4F30-2E41-C69E489D4107}"/>
                  </a:ext>
                </a:extLst>
              </p:cNvPr>
              <p:cNvGrpSpPr/>
              <p:nvPr/>
            </p:nvGrpSpPr>
            <p:grpSpPr>
              <a:xfrm>
                <a:off x="622539" y="6007894"/>
                <a:ext cx="284998" cy="285372"/>
                <a:chOff x="8886508" y="2884448"/>
                <a:chExt cx="507777" cy="508444"/>
              </a:xfrm>
            </p:grpSpPr>
            <p:sp>
              <p:nvSpPr>
                <p:cNvPr id="12" name="Freeform: Shape 11">
                  <a:extLst>
                    <a:ext uri="{FF2B5EF4-FFF2-40B4-BE49-F238E27FC236}">
                      <a16:creationId xmlns:a16="http://schemas.microsoft.com/office/drawing/2014/main" id="{32919D0A-AB05-83C9-2846-5802E2BD75FC}"/>
                    </a:ext>
                  </a:extLst>
                </p:cNvPr>
                <p:cNvSpPr/>
                <p:nvPr/>
              </p:nvSpPr>
              <p:spPr>
                <a:xfrm>
                  <a:off x="9099487" y="3061899"/>
                  <a:ext cx="294798" cy="153638"/>
                </a:xfrm>
                <a:custGeom>
                  <a:avLst/>
                  <a:gdLst>
                    <a:gd name="connsiteX0" fmla="*/ 0 w 294798"/>
                    <a:gd name="connsiteY0" fmla="*/ 74867 h 153638"/>
                    <a:gd name="connsiteX1" fmla="*/ 294799 w 294798"/>
                    <a:gd name="connsiteY1" fmla="*/ 74962 h 153638"/>
                    <a:gd name="connsiteX2" fmla="*/ 216218 w 294798"/>
                    <a:gd name="connsiteY2" fmla="*/ 153638 h 153638"/>
                    <a:gd name="connsiteX3" fmla="*/ 294799 w 294798"/>
                    <a:gd name="connsiteY3" fmla="*/ 74962 h 153638"/>
                    <a:gd name="connsiteX4" fmla="*/ 216884 w 294798"/>
                    <a:gd name="connsiteY4" fmla="*/ 0 h 153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798" h="153638">
                      <a:moveTo>
                        <a:pt x="0" y="74867"/>
                      </a:moveTo>
                      <a:lnTo>
                        <a:pt x="294799" y="74962"/>
                      </a:lnTo>
                      <a:lnTo>
                        <a:pt x="216218" y="153638"/>
                      </a:lnTo>
                      <a:lnTo>
                        <a:pt x="294799" y="74962"/>
                      </a:lnTo>
                      <a:lnTo>
                        <a:pt x="216884" y="0"/>
                      </a:lnTo>
                    </a:path>
                  </a:pathLst>
                </a:custGeom>
                <a:noFill/>
                <a:ln w="15875" cap="rnd">
                  <a:solidFill>
                    <a:schemeClr val="accent2"/>
                  </a:solidFill>
                  <a:prstDash val="solid"/>
                  <a:round/>
                </a:ln>
              </p:spPr>
              <p:txBody>
                <a:bodyPr rtlCol="0" anchor="ctr"/>
                <a:lstStyle/>
                <a:p>
                  <a:endParaRPr lang="en-IN"/>
                </a:p>
              </p:txBody>
            </p:sp>
            <p:sp>
              <p:nvSpPr>
                <p:cNvPr id="13" name="Freeform: Shape 12">
                  <a:extLst>
                    <a:ext uri="{FF2B5EF4-FFF2-40B4-BE49-F238E27FC236}">
                      <a16:creationId xmlns:a16="http://schemas.microsoft.com/office/drawing/2014/main" id="{DD3DC591-4E82-9696-E28E-FFDF3F694E8F}"/>
                    </a:ext>
                  </a:extLst>
                </p:cNvPr>
                <p:cNvSpPr/>
                <p:nvPr/>
              </p:nvSpPr>
              <p:spPr>
                <a:xfrm>
                  <a:off x="8886508" y="2884448"/>
                  <a:ext cx="360330" cy="508444"/>
                </a:xfrm>
                <a:custGeom>
                  <a:avLst/>
                  <a:gdLst>
                    <a:gd name="connsiteX0" fmla="*/ 360331 w 360330"/>
                    <a:gd name="connsiteY0" fmla="*/ 143161 h 508444"/>
                    <a:gd name="connsiteX1" fmla="*/ 360331 w 360330"/>
                    <a:gd name="connsiteY1" fmla="*/ 58484 h 508444"/>
                    <a:gd name="connsiteX2" fmla="*/ 301847 w 360330"/>
                    <a:gd name="connsiteY2" fmla="*/ 0 h 508444"/>
                    <a:gd name="connsiteX3" fmla="*/ 58484 w 360330"/>
                    <a:gd name="connsiteY3" fmla="*/ 0 h 508444"/>
                    <a:gd name="connsiteX4" fmla="*/ 0 w 360330"/>
                    <a:gd name="connsiteY4" fmla="*/ 58484 h 508444"/>
                    <a:gd name="connsiteX5" fmla="*/ 0 w 360330"/>
                    <a:gd name="connsiteY5" fmla="*/ 449961 h 508444"/>
                    <a:gd name="connsiteX6" fmla="*/ 58484 w 360330"/>
                    <a:gd name="connsiteY6" fmla="*/ 508445 h 508444"/>
                    <a:gd name="connsiteX7" fmla="*/ 301847 w 360330"/>
                    <a:gd name="connsiteY7" fmla="*/ 508445 h 508444"/>
                    <a:gd name="connsiteX8" fmla="*/ 360331 w 360330"/>
                    <a:gd name="connsiteY8" fmla="*/ 449961 h 508444"/>
                    <a:gd name="connsiteX9" fmla="*/ 360331 w 360330"/>
                    <a:gd name="connsiteY9" fmla="*/ 361855 h 5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330" h="508444">
                      <a:moveTo>
                        <a:pt x="360331" y="143161"/>
                      </a:moveTo>
                      <a:lnTo>
                        <a:pt x="360331" y="58484"/>
                      </a:lnTo>
                      <a:cubicBezTo>
                        <a:pt x="360331" y="26194"/>
                        <a:pt x="334137" y="0"/>
                        <a:pt x="301847" y="0"/>
                      </a:cubicBezTo>
                      <a:lnTo>
                        <a:pt x="58484" y="0"/>
                      </a:lnTo>
                      <a:cubicBezTo>
                        <a:pt x="26194" y="0"/>
                        <a:pt x="0" y="26194"/>
                        <a:pt x="0" y="58484"/>
                      </a:cubicBezTo>
                      <a:lnTo>
                        <a:pt x="0" y="449961"/>
                      </a:lnTo>
                      <a:cubicBezTo>
                        <a:pt x="0" y="482251"/>
                        <a:pt x="26194" y="508445"/>
                        <a:pt x="58484" y="508445"/>
                      </a:cubicBezTo>
                      <a:lnTo>
                        <a:pt x="301847" y="508445"/>
                      </a:lnTo>
                      <a:cubicBezTo>
                        <a:pt x="334137" y="508445"/>
                        <a:pt x="360331" y="482251"/>
                        <a:pt x="360331" y="449961"/>
                      </a:cubicBezTo>
                      <a:lnTo>
                        <a:pt x="360331" y="361855"/>
                      </a:lnTo>
                    </a:path>
                  </a:pathLst>
                </a:custGeom>
                <a:noFill/>
                <a:ln w="15875" cap="rnd">
                  <a:solidFill>
                    <a:schemeClr val="accent2"/>
                  </a:solidFill>
                  <a:prstDash val="solid"/>
                  <a:round/>
                </a:ln>
              </p:spPr>
              <p:txBody>
                <a:bodyPr rtlCol="0" anchor="ctr"/>
                <a:lstStyle/>
                <a:p>
                  <a:endParaRPr lang="en-IN"/>
                </a:p>
              </p:txBody>
            </p:sp>
          </p:grpSp>
        </p:grpSp>
        <p:grpSp>
          <p:nvGrpSpPr>
            <p:cNvPr id="2374" name="Group 2373">
              <a:extLst>
                <a:ext uri="{FF2B5EF4-FFF2-40B4-BE49-F238E27FC236}">
                  <a16:creationId xmlns:a16="http://schemas.microsoft.com/office/drawing/2014/main" id="{DFBCD5C7-19E7-8EC1-A4B0-B31C9DE6364D}"/>
                </a:ext>
              </a:extLst>
            </p:cNvPr>
            <p:cNvGrpSpPr/>
            <p:nvPr/>
          </p:nvGrpSpPr>
          <p:grpSpPr>
            <a:xfrm>
              <a:off x="447221" y="3883502"/>
              <a:ext cx="588010" cy="588128"/>
              <a:chOff x="447221" y="3883502"/>
              <a:chExt cx="588010" cy="588128"/>
            </a:xfrm>
          </p:grpSpPr>
          <p:sp>
            <p:nvSpPr>
              <p:cNvPr id="2231" name="Oval 2230">
                <a:extLst>
                  <a:ext uri="{FF2B5EF4-FFF2-40B4-BE49-F238E27FC236}">
                    <a16:creationId xmlns:a16="http://schemas.microsoft.com/office/drawing/2014/main" id="{C488FD5F-01A6-7A55-6FFC-F0C035402702}"/>
                  </a:ext>
                </a:extLst>
              </p:cNvPr>
              <p:cNvSpPr/>
              <p:nvPr/>
            </p:nvSpPr>
            <p:spPr>
              <a:xfrm>
                <a:off x="447221" y="3883502"/>
                <a:ext cx="588010" cy="58812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gn="ctr"/>
                <a:endParaRPr lang="en-IN"/>
              </a:p>
            </p:txBody>
          </p:sp>
          <p:grpSp>
            <p:nvGrpSpPr>
              <p:cNvPr id="15" name="Group 14">
                <a:extLst>
                  <a:ext uri="{FF2B5EF4-FFF2-40B4-BE49-F238E27FC236}">
                    <a16:creationId xmlns:a16="http://schemas.microsoft.com/office/drawing/2014/main" id="{A7FBABEE-5020-450E-C3A6-CA39248544E1}"/>
                  </a:ext>
                </a:extLst>
              </p:cNvPr>
              <p:cNvGrpSpPr/>
              <p:nvPr/>
            </p:nvGrpSpPr>
            <p:grpSpPr>
              <a:xfrm>
                <a:off x="596276" y="4019550"/>
                <a:ext cx="289900" cy="316032"/>
                <a:chOff x="6030859" y="3068325"/>
                <a:chExt cx="569659" cy="621010"/>
              </a:xfrm>
            </p:grpSpPr>
            <p:grpSp>
              <p:nvGrpSpPr>
                <p:cNvPr id="16" name="Graphic 2058">
                  <a:extLst>
                    <a:ext uri="{FF2B5EF4-FFF2-40B4-BE49-F238E27FC236}">
                      <a16:creationId xmlns:a16="http://schemas.microsoft.com/office/drawing/2014/main" id="{549DEE0F-DF7C-3ED8-D375-895CF3D51FAC}"/>
                    </a:ext>
                  </a:extLst>
                </p:cNvPr>
                <p:cNvGrpSpPr/>
                <p:nvPr/>
              </p:nvGrpSpPr>
              <p:grpSpPr>
                <a:xfrm>
                  <a:off x="6030859" y="3068325"/>
                  <a:ext cx="569659" cy="621010"/>
                  <a:chOff x="6030859" y="3068325"/>
                  <a:chExt cx="569659" cy="621010"/>
                </a:xfrm>
                <a:noFill/>
              </p:grpSpPr>
              <p:sp>
                <p:nvSpPr>
                  <p:cNvPr id="18" name="Freeform: Shape 17">
                    <a:extLst>
                      <a:ext uri="{FF2B5EF4-FFF2-40B4-BE49-F238E27FC236}">
                        <a16:creationId xmlns:a16="http://schemas.microsoft.com/office/drawing/2014/main" id="{B689B2A1-CDA4-EE51-C513-90585BDCB87C}"/>
                      </a:ext>
                    </a:extLst>
                  </p:cNvPr>
                  <p:cNvSpPr/>
                  <p:nvPr/>
                </p:nvSpPr>
                <p:spPr>
                  <a:xfrm>
                    <a:off x="6238294" y="3314246"/>
                    <a:ext cx="362224" cy="375089"/>
                  </a:xfrm>
                  <a:custGeom>
                    <a:avLst/>
                    <a:gdLst>
                      <a:gd name="connsiteX0" fmla="*/ 253395 w 362224"/>
                      <a:gd name="connsiteY0" fmla="*/ 104996 h 375089"/>
                      <a:gd name="connsiteX1" fmla="*/ 238251 w 362224"/>
                      <a:gd name="connsiteY1" fmla="*/ 128904 h 375089"/>
                      <a:gd name="connsiteX2" fmla="*/ 237393 w 362224"/>
                      <a:gd name="connsiteY2" fmla="*/ 129094 h 375089"/>
                      <a:gd name="connsiteX3" fmla="*/ 233488 w 362224"/>
                      <a:gd name="connsiteY3" fmla="*/ 121569 h 375089"/>
                      <a:gd name="connsiteX4" fmla="*/ 195007 w 362224"/>
                      <a:gd name="connsiteY4" fmla="*/ 109282 h 375089"/>
                      <a:gd name="connsiteX5" fmla="*/ 181863 w 362224"/>
                      <a:gd name="connsiteY5" fmla="*/ 140524 h 375089"/>
                      <a:gd name="connsiteX6" fmla="*/ 179386 w 362224"/>
                      <a:gd name="connsiteY6" fmla="*/ 141191 h 375089"/>
                      <a:gd name="connsiteX7" fmla="*/ 169671 w 362224"/>
                      <a:gd name="connsiteY7" fmla="*/ 122331 h 375089"/>
                      <a:gd name="connsiteX8" fmla="*/ 131190 w 362224"/>
                      <a:gd name="connsiteY8" fmla="*/ 110044 h 375089"/>
                      <a:gd name="connsiteX9" fmla="*/ 117569 w 362224"/>
                      <a:gd name="connsiteY9" fmla="*/ 125760 h 375089"/>
                      <a:gd name="connsiteX10" fmla="*/ 110997 w 362224"/>
                      <a:gd name="connsiteY10" fmla="*/ 126141 h 375089"/>
                      <a:gd name="connsiteX11" fmla="*/ 53942 w 362224"/>
                      <a:gd name="connsiteY11" fmla="*/ 15461 h 375089"/>
                      <a:gd name="connsiteX12" fmla="*/ 15461 w 362224"/>
                      <a:gd name="connsiteY12" fmla="*/ 3174 h 375089"/>
                      <a:gd name="connsiteX13" fmla="*/ 3174 w 362224"/>
                      <a:gd name="connsiteY13" fmla="*/ 41655 h 375089"/>
                      <a:gd name="connsiteX14" fmla="*/ 113473 w 362224"/>
                      <a:gd name="connsiteY14" fmla="*/ 255777 h 375089"/>
                      <a:gd name="connsiteX15" fmla="*/ 104615 w 362224"/>
                      <a:gd name="connsiteY15" fmla="*/ 264730 h 375089"/>
                      <a:gd name="connsiteX16" fmla="*/ 94995 w 362224"/>
                      <a:gd name="connsiteY16" fmla="*/ 259872 h 375089"/>
                      <a:gd name="connsiteX17" fmla="*/ 56990 w 362224"/>
                      <a:gd name="connsiteY17" fmla="*/ 272064 h 375089"/>
                      <a:gd name="connsiteX18" fmla="*/ 69182 w 362224"/>
                      <a:gd name="connsiteY18" fmla="*/ 310069 h 375089"/>
                      <a:gd name="connsiteX19" fmla="*/ 188054 w 362224"/>
                      <a:gd name="connsiteY19" fmla="*/ 371124 h 375089"/>
                      <a:gd name="connsiteX20" fmla="*/ 192054 w 362224"/>
                      <a:gd name="connsiteY20" fmla="*/ 372744 h 375089"/>
                      <a:gd name="connsiteX21" fmla="*/ 195198 w 362224"/>
                      <a:gd name="connsiteY21" fmla="*/ 373791 h 375089"/>
                      <a:gd name="connsiteX22" fmla="*/ 230345 w 362224"/>
                      <a:gd name="connsiteY22" fmla="*/ 369410 h 375089"/>
                      <a:gd name="connsiteX23" fmla="*/ 334072 w 362224"/>
                      <a:gd name="connsiteY23" fmla="*/ 315975 h 375089"/>
                      <a:gd name="connsiteX24" fmla="*/ 356456 w 362224"/>
                      <a:gd name="connsiteY24" fmla="*/ 245966 h 375089"/>
                      <a:gd name="connsiteX25" fmla="*/ 290352 w 362224"/>
                      <a:gd name="connsiteY25" fmla="*/ 117664 h 375089"/>
                      <a:gd name="connsiteX26" fmla="*/ 253300 w 362224"/>
                      <a:gd name="connsiteY26" fmla="*/ 105091 h 3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2224" h="375089">
                        <a:moveTo>
                          <a:pt x="253395" y="104996"/>
                        </a:moveTo>
                        <a:cubicBezTo>
                          <a:pt x="243966" y="109854"/>
                          <a:pt x="238727" y="119093"/>
                          <a:pt x="238251" y="128904"/>
                        </a:cubicBezTo>
                        <a:cubicBezTo>
                          <a:pt x="238251" y="129380"/>
                          <a:pt x="237584" y="129570"/>
                          <a:pt x="237393" y="129094"/>
                        </a:cubicBezTo>
                        <a:lnTo>
                          <a:pt x="233488" y="121569"/>
                        </a:lnTo>
                        <a:cubicBezTo>
                          <a:pt x="226440" y="107853"/>
                          <a:pt x="209199" y="101948"/>
                          <a:pt x="195007" y="109282"/>
                        </a:cubicBezTo>
                        <a:cubicBezTo>
                          <a:pt x="183387" y="115283"/>
                          <a:pt x="180815" y="127475"/>
                          <a:pt x="181863" y="140524"/>
                        </a:cubicBezTo>
                        <a:cubicBezTo>
                          <a:pt x="181958" y="141953"/>
                          <a:pt x="180053" y="142524"/>
                          <a:pt x="179386" y="141191"/>
                        </a:cubicBezTo>
                        <a:lnTo>
                          <a:pt x="169671" y="122331"/>
                        </a:lnTo>
                        <a:cubicBezTo>
                          <a:pt x="162622" y="108615"/>
                          <a:pt x="145382" y="102710"/>
                          <a:pt x="131190" y="110044"/>
                        </a:cubicBezTo>
                        <a:cubicBezTo>
                          <a:pt x="124427" y="113473"/>
                          <a:pt x="119855" y="119188"/>
                          <a:pt x="117569" y="125760"/>
                        </a:cubicBezTo>
                        <a:cubicBezTo>
                          <a:pt x="116521" y="128713"/>
                          <a:pt x="112425" y="128999"/>
                          <a:pt x="110997" y="126141"/>
                        </a:cubicBezTo>
                        <a:lnTo>
                          <a:pt x="53942" y="15461"/>
                        </a:lnTo>
                        <a:cubicBezTo>
                          <a:pt x="46893" y="1745"/>
                          <a:pt x="29653" y="-4161"/>
                          <a:pt x="15461" y="3174"/>
                        </a:cubicBezTo>
                        <a:cubicBezTo>
                          <a:pt x="1745" y="10222"/>
                          <a:pt x="-4161" y="27462"/>
                          <a:pt x="3174" y="41655"/>
                        </a:cubicBezTo>
                        <a:lnTo>
                          <a:pt x="113473" y="255777"/>
                        </a:lnTo>
                        <a:cubicBezTo>
                          <a:pt x="116426" y="261492"/>
                          <a:pt x="110330" y="267588"/>
                          <a:pt x="104615" y="264730"/>
                        </a:cubicBezTo>
                        <a:lnTo>
                          <a:pt x="94995" y="259872"/>
                        </a:lnTo>
                        <a:cubicBezTo>
                          <a:pt x="81279" y="252729"/>
                          <a:pt x="64134" y="258348"/>
                          <a:pt x="56990" y="272064"/>
                        </a:cubicBezTo>
                        <a:cubicBezTo>
                          <a:pt x="49846" y="285780"/>
                          <a:pt x="55466" y="302925"/>
                          <a:pt x="69182" y="310069"/>
                        </a:cubicBezTo>
                        <a:lnTo>
                          <a:pt x="188054" y="371124"/>
                        </a:lnTo>
                        <a:cubicBezTo>
                          <a:pt x="188911" y="371696"/>
                          <a:pt x="192054" y="372744"/>
                          <a:pt x="192054" y="372744"/>
                        </a:cubicBezTo>
                        <a:cubicBezTo>
                          <a:pt x="192054" y="372744"/>
                          <a:pt x="194340" y="373125"/>
                          <a:pt x="195198" y="373791"/>
                        </a:cubicBezTo>
                        <a:cubicBezTo>
                          <a:pt x="206532" y="376363"/>
                          <a:pt x="219105" y="375220"/>
                          <a:pt x="230345" y="369410"/>
                        </a:cubicBezTo>
                        <a:lnTo>
                          <a:pt x="334072" y="315975"/>
                        </a:lnTo>
                        <a:cubicBezTo>
                          <a:pt x="359504" y="302830"/>
                          <a:pt x="369600" y="271398"/>
                          <a:pt x="356456" y="245966"/>
                        </a:cubicBezTo>
                        <a:lnTo>
                          <a:pt x="290352" y="117664"/>
                        </a:lnTo>
                        <a:cubicBezTo>
                          <a:pt x="284066" y="103472"/>
                          <a:pt x="267111" y="98043"/>
                          <a:pt x="253300" y="105091"/>
                        </a:cubicBezTo>
                        <a:close/>
                      </a:path>
                    </a:pathLst>
                  </a:custGeom>
                  <a:noFill/>
                  <a:ln w="15875" cap="rnd">
                    <a:solidFill>
                      <a:schemeClr val="accent2"/>
                    </a:solidFill>
                    <a:prstDash val="solid"/>
                    <a:round/>
                  </a:ln>
                </p:spPr>
                <p:txBody>
                  <a:bodyPr rtlCol="0" anchor="ctr"/>
                  <a:lstStyle/>
                  <a:p>
                    <a:endParaRPr lang="en-IN"/>
                  </a:p>
                </p:txBody>
              </p:sp>
              <p:sp>
                <p:nvSpPr>
                  <p:cNvPr id="19" name="Freeform: Shape 18">
                    <a:extLst>
                      <a:ext uri="{FF2B5EF4-FFF2-40B4-BE49-F238E27FC236}">
                        <a16:creationId xmlns:a16="http://schemas.microsoft.com/office/drawing/2014/main" id="{F762413A-04BB-12DD-8F17-04E343AD7477}"/>
                      </a:ext>
                    </a:extLst>
                  </p:cNvPr>
                  <p:cNvSpPr/>
                  <p:nvPr/>
                </p:nvSpPr>
                <p:spPr>
                  <a:xfrm>
                    <a:off x="6030859" y="3068325"/>
                    <a:ext cx="359473" cy="358060"/>
                  </a:xfrm>
                  <a:custGeom>
                    <a:avLst/>
                    <a:gdLst>
                      <a:gd name="connsiteX0" fmla="*/ 333386 w 359473"/>
                      <a:gd name="connsiteY0" fmla="*/ 271764 h 358060"/>
                      <a:gd name="connsiteX1" fmla="*/ 339673 w 359473"/>
                      <a:gd name="connsiteY1" fmla="*/ 97266 h 358060"/>
                      <a:gd name="connsiteX2" fmla="*/ 98119 w 359473"/>
                      <a:gd name="connsiteY2" fmla="*/ 19923 h 358060"/>
                      <a:gd name="connsiteX3" fmla="*/ 19918 w 359473"/>
                      <a:gd name="connsiteY3" fmla="*/ 261953 h 358060"/>
                      <a:gd name="connsiteX4" fmla="*/ 167937 w 359473"/>
                      <a:gd name="connsiteY4" fmla="*/ 358061 h 358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473" h="358060">
                        <a:moveTo>
                          <a:pt x="333386" y="271764"/>
                        </a:moveTo>
                        <a:cubicBezTo>
                          <a:pt x="364438" y="220520"/>
                          <a:pt x="369295" y="154797"/>
                          <a:pt x="339673" y="97266"/>
                        </a:cubicBezTo>
                        <a:cubicBezTo>
                          <a:pt x="294334" y="9255"/>
                          <a:pt x="186225" y="-25416"/>
                          <a:pt x="98119" y="19923"/>
                        </a:cubicBezTo>
                        <a:cubicBezTo>
                          <a:pt x="9155" y="65834"/>
                          <a:pt x="-25421" y="173942"/>
                          <a:pt x="19918" y="261953"/>
                        </a:cubicBezTo>
                        <a:cubicBezTo>
                          <a:pt x="50017" y="320342"/>
                          <a:pt x="107263" y="354155"/>
                          <a:pt x="167937" y="358061"/>
                        </a:cubicBezTo>
                      </a:path>
                    </a:pathLst>
                  </a:custGeom>
                  <a:noFill/>
                  <a:ln w="15875" cap="rnd">
                    <a:solidFill>
                      <a:schemeClr val="accent2"/>
                    </a:solidFill>
                    <a:prstDash val="solid"/>
                    <a:round/>
                  </a:ln>
                </p:spPr>
                <p:txBody>
                  <a:bodyPr rtlCol="0" anchor="ctr"/>
                  <a:lstStyle/>
                  <a:p>
                    <a:endParaRPr lang="en-IN"/>
                  </a:p>
                </p:txBody>
              </p:sp>
            </p:grpSp>
            <p:sp>
              <p:nvSpPr>
                <p:cNvPr id="17" name="Freeform: Shape 16">
                  <a:extLst>
                    <a:ext uri="{FF2B5EF4-FFF2-40B4-BE49-F238E27FC236}">
                      <a16:creationId xmlns:a16="http://schemas.microsoft.com/office/drawing/2014/main" id="{94FF9E7B-BAFB-5D81-5A5D-58D9BFBD75FB}"/>
                    </a:ext>
                  </a:extLst>
                </p:cNvPr>
                <p:cNvSpPr/>
                <p:nvPr/>
              </p:nvSpPr>
              <p:spPr>
                <a:xfrm>
                  <a:off x="6118214" y="3153209"/>
                  <a:ext cx="178117" cy="170402"/>
                </a:xfrm>
                <a:custGeom>
                  <a:avLst/>
                  <a:gdLst>
                    <a:gd name="connsiteX0" fmla="*/ 52864 w 178117"/>
                    <a:gd name="connsiteY0" fmla="*/ 170402 h 170402"/>
                    <a:gd name="connsiteX1" fmla="*/ 0 w 178117"/>
                    <a:gd name="connsiteY1" fmla="*/ 89059 h 170402"/>
                    <a:gd name="connsiteX2" fmla="*/ 89059 w 178117"/>
                    <a:gd name="connsiteY2" fmla="*/ 0 h 170402"/>
                    <a:gd name="connsiteX3" fmla="*/ 178118 w 178117"/>
                    <a:gd name="connsiteY3" fmla="*/ 89059 h 170402"/>
                  </a:gdLst>
                  <a:ahLst/>
                  <a:cxnLst>
                    <a:cxn ang="0">
                      <a:pos x="connsiteX0" y="connsiteY0"/>
                    </a:cxn>
                    <a:cxn ang="0">
                      <a:pos x="connsiteX1" y="connsiteY1"/>
                    </a:cxn>
                    <a:cxn ang="0">
                      <a:pos x="connsiteX2" y="connsiteY2"/>
                    </a:cxn>
                    <a:cxn ang="0">
                      <a:pos x="connsiteX3" y="connsiteY3"/>
                    </a:cxn>
                  </a:cxnLst>
                  <a:rect l="l" t="t" r="r" b="b"/>
                  <a:pathLst>
                    <a:path w="178117" h="170402">
                      <a:moveTo>
                        <a:pt x="52864" y="170402"/>
                      </a:moveTo>
                      <a:cubicBezTo>
                        <a:pt x="21717" y="156496"/>
                        <a:pt x="0" y="125349"/>
                        <a:pt x="0" y="89059"/>
                      </a:cubicBezTo>
                      <a:cubicBezTo>
                        <a:pt x="0" y="39910"/>
                        <a:pt x="39910" y="0"/>
                        <a:pt x="89059" y="0"/>
                      </a:cubicBezTo>
                      <a:cubicBezTo>
                        <a:pt x="138208" y="0"/>
                        <a:pt x="178118" y="39910"/>
                        <a:pt x="178118" y="89059"/>
                      </a:cubicBezTo>
                    </a:path>
                  </a:pathLst>
                </a:custGeom>
                <a:noFill/>
                <a:ln w="15875" cap="rnd">
                  <a:solidFill>
                    <a:schemeClr val="accent2"/>
                  </a:solidFill>
                  <a:prstDash val="solid"/>
                  <a:round/>
                </a:ln>
              </p:spPr>
              <p:txBody>
                <a:bodyPr rtlCol="0" anchor="ctr"/>
                <a:lstStyle/>
                <a:p>
                  <a:endParaRPr lang="en-IN"/>
                </a:p>
              </p:txBody>
            </p:sp>
          </p:grpSp>
        </p:grpSp>
        <p:grpSp>
          <p:nvGrpSpPr>
            <p:cNvPr id="2371" name="Group 2370">
              <a:extLst>
                <a:ext uri="{FF2B5EF4-FFF2-40B4-BE49-F238E27FC236}">
                  <a16:creationId xmlns:a16="http://schemas.microsoft.com/office/drawing/2014/main" id="{07D87AE4-45B2-9DD2-FF05-2AE8646283F5}"/>
                </a:ext>
              </a:extLst>
            </p:cNvPr>
            <p:cNvGrpSpPr/>
            <p:nvPr/>
          </p:nvGrpSpPr>
          <p:grpSpPr>
            <a:xfrm>
              <a:off x="1390652" y="5180037"/>
              <a:ext cx="1600199" cy="545308"/>
              <a:chOff x="1390652" y="5180037"/>
              <a:chExt cx="1600199" cy="545308"/>
            </a:xfrm>
          </p:grpSpPr>
          <p:sp>
            <p:nvSpPr>
              <p:cNvPr id="81" name="Rectangle 80">
                <a:extLst>
                  <a:ext uri="{FF2B5EF4-FFF2-40B4-BE49-F238E27FC236}">
                    <a16:creationId xmlns:a16="http://schemas.microsoft.com/office/drawing/2014/main" id="{15BCAF66-9E23-9AA9-E474-0A87D9D70A88}"/>
                  </a:ext>
                </a:extLst>
              </p:cNvPr>
              <p:cNvSpPr/>
              <p:nvPr/>
            </p:nvSpPr>
            <p:spPr>
              <a:xfrm>
                <a:off x="1390652" y="5180037"/>
                <a:ext cx="1600199" cy="5453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nSpc>
                    <a:spcPct val="90000"/>
                  </a:lnSpc>
                </a:pPr>
                <a:r>
                  <a:rPr lang="en-IN" sz="1200" dirty="0">
                    <a:solidFill>
                      <a:schemeClr val="tx1"/>
                    </a:solidFill>
                  </a:rPr>
                  <a:t>Value chain diagram</a:t>
                </a:r>
              </a:p>
            </p:txBody>
          </p:sp>
          <p:grpSp>
            <p:nvGrpSpPr>
              <p:cNvPr id="2333" name="Group 2332">
                <a:extLst>
                  <a:ext uri="{FF2B5EF4-FFF2-40B4-BE49-F238E27FC236}">
                    <a16:creationId xmlns:a16="http://schemas.microsoft.com/office/drawing/2014/main" id="{2075ECF7-7736-AC45-5CF0-AAE4B5FC258E}"/>
                  </a:ext>
                </a:extLst>
              </p:cNvPr>
              <p:cNvGrpSpPr/>
              <p:nvPr/>
            </p:nvGrpSpPr>
            <p:grpSpPr>
              <a:xfrm>
                <a:off x="1457541" y="5243850"/>
                <a:ext cx="417600" cy="417682"/>
                <a:chOff x="1457541" y="5243850"/>
                <a:chExt cx="417600" cy="417682"/>
              </a:xfrm>
            </p:grpSpPr>
            <p:sp>
              <p:nvSpPr>
                <p:cNvPr id="82" name="Oval 81">
                  <a:extLst>
                    <a:ext uri="{FF2B5EF4-FFF2-40B4-BE49-F238E27FC236}">
                      <a16:creationId xmlns:a16="http://schemas.microsoft.com/office/drawing/2014/main" id="{C36280AE-30D8-00E0-2708-E73D65E4294F}"/>
                    </a:ext>
                  </a:extLst>
                </p:cNvPr>
                <p:cNvSpPr/>
                <p:nvPr/>
              </p:nvSpPr>
              <p:spPr>
                <a:xfrm>
                  <a:off x="1457541" y="5243850"/>
                  <a:ext cx="417600" cy="4176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gn="ctr"/>
                  <a:endParaRPr lang="en-IN"/>
                </a:p>
              </p:txBody>
            </p:sp>
            <p:grpSp>
              <p:nvGrpSpPr>
                <p:cNvPr id="20" name="Graphic 4">
                  <a:extLst>
                    <a:ext uri="{FF2B5EF4-FFF2-40B4-BE49-F238E27FC236}">
                      <a16:creationId xmlns:a16="http://schemas.microsoft.com/office/drawing/2014/main" id="{8F2B3C6B-42A0-1A9C-4054-25EB641D491F}"/>
                    </a:ext>
                  </a:extLst>
                </p:cNvPr>
                <p:cNvGrpSpPr/>
                <p:nvPr/>
              </p:nvGrpSpPr>
              <p:grpSpPr>
                <a:xfrm>
                  <a:off x="1535264" y="5381727"/>
                  <a:ext cx="262154" cy="141928"/>
                  <a:chOff x="-4393280" y="4280854"/>
                  <a:chExt cx="633888" cy="343185"/>
                </a:xfrm>
                <a:noFill/>
              </p:grpSpPr>
              <p:sp>
                <p:nvSpPr>
                  <p:cNvPr id="21" name="Freeform: Shape 20">
                    <a:extLst>
                      <a:ext uri="{FF2B5EF4-FFF2-40B4-BE49-F238E27FC236}">
                        <a16:creationId xmlns:a16="http://schemas.microsoft.com/office/drawing/2014/main" id="{27F9C19A-2471-1C58-7D71-8969CF0ABF63}"/>
                      </a:ext>
                    </a:extLst>
                  </p:cNvPr>
                  <p:cNvSpPr/>
                  <p:nvPr/>
                </p:nvSpPr>
                <p:spPr>
                  <a:xfrm>
                    <a:off x="-4393280" y="4479164"/>
                    <a:ext cx="204787" cy="144875"/>
                  </a:xfrm>
                  <a:custGeom>
                    <a:avLst/>
                    <a:gdLst>
                      <a:gd name="connsiteX0" fmla="*/ 154019 w 204787"/>
                      <a:gd name="connsiteY0" fmla="*/ 144875 h 144875"/>
                      <a:gd name="connsiteX1" fmla="*/ 0 w 204787"/>
                      <a:gd name="connsiteY1" fmla="*/ 144875 h 144875"/>
                      <a:gd name="connsiteX2" fmla="*/ 50768 w 204787"/>
                      <a:gd name="connsiteY2" fmla="*/ 72390 h 144875"/>
                      <a:gd name="connsiteX3" fmla="*/ 0 w 204787"/>
                      <a:gd name="connsiteY3" fmla="*/ 0 h 144875"/>
                      <a:gd name="connsiteX4" fmla="*/ 154019 w 204787"/>
                      <a:gd name="connsiteY4" fmla="*/ 0 h 144875"/>
                      <a:gd name="connsiteX5" fmla="*/ 204788 w 204787"/>
                      <a:gd name="connsiteY5" fmla="*/ 72390 h 144875"/>
                      <a:gd name="connsiteX6" fmla="*/ 154019 w 204787"/>
                      <a:gd name="connsiteY6" fmla="*/ 144875 h 14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787" h="144875">
                        <a:moveTo>
                          <a:pt x="154019" y="144875"/>
                        </a:moveTo>
                        <a:lnTo>
                          <a:pt x="0" y="144875"/>
                        </a:lnTo>
                        <a:lnTo>
                          <a:pt x="50768" y="72390"/>
                        </a:lnTo>
                        <a:lnTo>
                          <a:pt x="0" y="0"/>
                        </a:lnTo>
                        <a:lnTo>
                          <a:pt x="154019" y="0"/>
                        </a:lnTo>
                        <a:lnTo>
                          <a:pt x="204788" y="72390"/>
                        </a:lnTo>
                        <a:lnTo>
                          <a:pt x="154019" y="144875"/>
                        </a:lnTo>
                        <a:close/>
                      </a:path>
                    </a:pathLst>
                  </a:custGeom>
                  <a:noFill/>
                  <a:ln w="12700" cap="rnd">
                    <a:solidFill>
                      <a:schemeClr val="accent1"/>
                    </a:solidFill>
                    <a:prstDash val="solid"/>
                    <a:round/>
                  </a:ln>
                </p:spPr>
                <p:txBody>
                  <a:bodyPr rtlCol="0" anchor="ctr"/>
                  <a:lstStyle/>
                  <a:p>
                    <a:endParaRPr lang="en-IN"/>
                  </a:p>
                </p:txBody>
              </p:sp>
              <p:sp>
                <p:nvSpPr>
                  <p:cNvPr id="23" name="Freeform: Shape 22">
                    <a:extLst>
                      <a:ext uri="{FF2B5EF4-FFF2-40B4-BE49-F238E27FC236}">
                        <a16:creationId xmlns:a16="http://schemas.microsoft.com/office/drawing/2014/main" id="{0A628931-1EF9-BD65-32DC-F4C656A4C3B4}"/>
                      </a:ext>
                    </a:extLst>
                  </p:cNvPr>
                  <p:cNvSpPr/>
                  <p:nvPr/>
                </p:nvSpPr>
                <p:spPr>
                  <a:xfrm>
                    <a:off x="-4178777" y="4479164"/>
                    <a:ext cx="204787" cy="144875"/>
                  </a:xfrm>
                  <a:custGeom>
                    <a:avLst/>
                    <a:gdLst>
                      <a:gd name="connsiteX0" fmla="*/ 154019 w 204787"/>
                      <a:gd name="connsiteY0" fmla="*/ 144875 h 144875"/>
                      <a:gd name="connsiteX1" fmla="*/ 0 w 204787"/>
                      <a:gd name="connsiteY1" fmla="*/ 144875 h 144875"/>
                      <a:gd name="connsiteX2" fmla="*/ 50864 w 204787"/>
                      <a:gd name="connsiteY2" fmla="*/ 72390 h 144875"/>
                      <a:gd name="connsiteX3" fmla="*/ 0 w 204787"/>
                      <a:gd name="connsiteY3" fmla="*/ 0 h 144875"/>
                      <a:gd name="connsiteX4" fmla="*/ 154019 w 204787"/>
                      <a:gd name="connsiteY4" fmla="*/ 0 h 144875"/>
                      <a:gd name="connsiteX5" fmla="*/ 204788 w 204787"/>
                      <a:gd name="connsiteY5" fmla="*/ 72390 h 144875"/>
                      <a:gd name="connsiteX6" fmla="*/ 154019 w 204787"/>
                      <a:gd name="connsiteY6" fmla="*/ 144875 h 14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787" h="144875">
                        <a:moveTo>
                          <a:pt x="154019" y="144875"/>
                        </a:moveTo>
                        <a:lnTo>
                          <a:pt x="0" y="144875"/>
                        </a:lnTo>
                        <a:lnTo>
                          <a:pt x="50864" y="72390"/>
                        </a:lnTo>
                        <a:lnTo>
                          <a:pt x="0" y="0"/>
                        </a:lnTo>
                        <a:lnTo>
                          <a:pt x="154019" y="0"/>
                        </a:lnTo>
                        <a:lnTo>
                          <a:pt x="204788" y="72390"/>
                        </a:lnTo>
                        <a:lnTo>
                          <a:pt x="154019" y="144875"/>
                        </a:lnTo>
                        <a:close/>
                      </a:path>
                    </a:pathLst>
                  </a:custGeom>
                  <a:noFill/>
                  <a:ln w="12700" cap="rnd">
                    <a:solidFill>
                      <a:schemeClr val="accent1"/>
                    </a:solidFill>
                    <a:prstDash val="solid"/>
                    <a:round/>
                  </a:ln>
                </p:spPr>
                <p:txBody>
                  <a:bodyPr rtlCol="0" anchor="ctr"/>
                  <a:lstStyle/>
                  <a:p>
                    <a:endParaRPr lang="en-IN"/>
                  </a:p>
                </p:txBody>
              </p:sp>
              <p:sp>
                <p:nvSpPr>
                  <p:cNvPr id="24" name="Freeform: Shape 23">
                    <a:extLst>
                      <a:ext uri="{FF2B5EF4-FFF2-40B4-BE49-F238E27FC236}">
                        <a16:creationId xmlns:a16="http://schemas.microsoft.com/office/drawing/2014/main" id="{D1D67030-1FF8-0371-7982-62C1F08CDAFB}"/>
                      </a:ext>
                    </a:extLst>
                  </p:cNvPr>
                  <p:cNvSpPr/>
                  <p:nvPr/>
                </p:nvSpPr>
                <p:spPr>
                  <a:xfrm>
                    <a:off x="-3964179" y="4479164"/>
                    <a:ext cx="204787" cy="144875"/>
                  </a:xfrm>
                  <a:custGeom>
                    <a:avLst/>
                    <a:gdLst>
                      <a:gd name="connsiteX0" fmla="*/ 153924 w 204787"/>
                      <a:gd name="connsiteY0" fmla="*/ 144875 h 144875"/>
                      <a:gd name="connsiteX1" fmla="*/ 0 w 204787"/>
                      <a:gd name="connsiteY1" fmla="*/ 144875 h 144875"/>
                      <a:gd name="connsiteX2" fmla="*/ 50768 w 204787"/>
                      <a:gd name="connsiteY2" fmla="*/ 72390 h 144875"/>
                      <a:gd name="connsiteX3" fmla="*/ 0 w 204787"/>
                      <a:gd name="connsiteY3" fmla="*/ 0 h 144875"/>
                      <a:gd name="connsiteX4" fmla="*/ 153924 w 204787"/>
                      <a:gd name="connsiteY4" fmla="*/ 0 h 144875"/>
                      <a:gd name="connsiteX5" fmla="*/ 204788 w 204787"/>
                      <a:gd name="connsiteY5" fmla="*/ 72390 h 144875"/>
                      <a:gd name="connsiteX6" fmla="*/ 153924 w 204787"/>
                      <a:gd name="connsiteY6" fmla="*/ 144875 h 14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787" h="144875">
                        <a:moveTo>
                          <a:pt x="153924" y="144875"/>
                        </a:moveTo>
                        <a:lnTo>
                          <a:pt x="0" y="144875"/>
                        </a:lnTo>
                        <a:lnTo>
                          <a:pt x="50768" y="72390"/>
                        </a:lnTo>
                        <a:lnTo>
                          <a:pt x="0" y="0"/>
                        </a:lnTo>
                        <a:lnTo>
                          <a:pt x="153924" y="0"/>
                        </a:lnTo>
                        <a:lnTo>
                          <a:pt x="204788" y="72390"/>
                        </a:lnTo>
                        <a:lnTo>
                          <a:pt x="153924" y="144875"/>
                        </a:lnTo>
                        <a:close/>
                      </a:path>
                    </a:pathLst>
                  </a:custGeom>
                  <a:noFill/>
                  <a:ln w="12700" cap="rnd">
                    <a:solidFill>
                      <a:schemeClr val="accent1"/>
                    </a:solidFill>
                    <a:prstDash val="solid"/>
                    <a:round/>
                  </a:ln>
                </p:spPr>
                <p:txBody>
                  <a:bodyPr rtlCol="0" anchor="ctr"/>
                  <a:lstStyle/>
                  <a:p>
                    <a:endParaRPr lang="en-IN"/>
                  </a:p>
                </p:txBody>
              </p:sp>
              <p:grpSp>
                <p:nvGrpSpPr>
                  <p:cNvPr id="25" name="Graphic 4">
                    <a:extLst>
                      <a:ext uri="{FF2B5EF4-FFF2-40B4-BE49-F238E27FC236}">
                        <a16:creationId xmlns:a16="http://schemas.microsoft.com/office/drawing/2014/main" id="{DAB794A2-4E4E-BFB7-B9D3-874FC27B7A89}"/>
                      </a:ext>
                    </a:extLst>
                  </p:cNvPr>
                  <p:cNvGrpSpPr/>
                  <p:nvPr/>
                </p:nvGrpSpPr>
                <p:grpSpPr>
                  <a:xfrm>
                    <a:off x="-4340512" y="4280854"/>
                    <a:ext cx="61150" cy="198310"/>
                    <a:chOff x="-4340512" y="4280854"/>
                    <a:chExt cx="61150" cy="198310"/>
                  </a:xfrm>
                  <a:noFill/>
                </p:grpSpPr>
                <p:sp>
                  <p:nvSpPr>
                    <p:cNvPr id="32" name="Freeform: Shape 31">
                      <a:extLst>
                        <a:ext uri="{FF2B5EF4-FFF2-40B4-BE49-F238E27FC236}">
                          <a16:creationId xmlns:a16="http://schemas.microsoft.com/office/drawing/2014/main" id="{46DD1093-C743-1ABF-109E-309CBC3A5F67}"/>
                        </a:ext>
                      </a:extLst>
                    </p:cNvPr>
                    <p:cNvSpPr/>
                    <p:nvPr/>
                  </p:nvSpPr>
                  <p:spPr>
                    <a:xfrm>
                      <a:off x="-4309936" y="4342004"/>
                      <a:ext cx="9525" cy="137160"/>
                    </a:xfrm>
                    <a:custGeom>
                      <a:avLst/>
                      <a:gdLst>
                        <a:gd name="connsiteX0" fmla="*/ 0 w 9525"/>
                        <a:gd name="connsiteY0" fmla="*/ 137160 h 137160"/>
                        <a:gd name="connsiteX1" fmla="*/ 0 w 9525"/>
                        <a:gd name="connsiteY1" fmla="*/ 0 h 137160"/>
                      </a:gdLst>
                      <a:ahLst/>
                      <a:cxnLst>
                        <a:cxn ang="0">
                          <a:pos x="connsiteX0" y="connsiteY0"/>
                        </a:cxn>
                        <a:cxn ang="0">
                          <a:pos x="connsiteX1" y="connsiteY1"/>
                        </a:cxn>
                      </a:cxnLst>
                      <a:rect l="l" t="t" r="r" b="b"/>
                      <a:pathLst>
                        <a:path w="9525" h="137160">
                          <a:moveTo>
                            <a:pt x="0" y="137160"/>
                          </a:moveTo>
                          <a:lnTo>
                            <a:pt x="0" y="0"/>
                          </a:lnTo>
                        </a:path>
                      </a:pathLst>
                    </a:custGeom>
                    <a:ln w="12700" cap="rnd">
                      <a:solidFill>
                        <a:schemeClr val="accent1"/>
                      </a:solidFill>
                      <a:prstDash val="solid"/>
                      <a:round/>
                    </a:ln>
                  </p:spPr>
                  <p:txBody>
                    <a:bodyPr rtlCol="0" anchor="ctr"/>
                    <a:lstStyle/>
                    <a:p>
                      <a:endParaRPr lang="en-IN"/>
                    </a:p>
                  </p:txBody>
                </p:sp>
                <p:sp>
                  <p:nvSpPr>
                    <p:cNvPr id="33" name="Freeform: Shape 32">
                      <a:extLst>
                        <a:ext uri="{FF2B5EF4-FFF2-40B4-BE49-F238E27FC236}">
                          <a16:creationId xmlns:a16="http://schemas.microsoft.com/office/drawing/2014/main" id="{609AAC49-8D73-9140-D7F3-F294C36433DD}"/>
                        </a:ext>
                      </a:extLst>
                    </p:cNvPr>
                    <p:cNvSpPr/>
                    <p:nvPr/>
                  </p:nvSpPr>
                  <p:spPr>
                    <a:xfrm>
                      <a:off x="-4340512" y="4280854"/>
                      <a:ext cx="61150" cy="61150"/>
                    </a:xfrm>
                    <a:custGeom>
                      <a:avLst/>
                      <a:gdLst>
                        <a:gd name="connsiteX0" fmla="*/ 61151 w 61150"/>
                        <a:gd name="connsiteY0" fmla="*/ 30575 h 61150"/>
                        <a:gd name="connsiteX1" fmla="*/ 30575 w 61150"/>
                        <a:gd name="connsiteY1" fmla="*/ 61151 h 61150"/>
                        <a:gd name="connsiteX2" fmla="*/ 0 w 61150"/>
                        <a:gd name="connsiteY2" fmla="*/ 30575 h 61150"/>
                        <a:gd name="connsiteX3" fmla="*/ 30575 w 61150"/>
                        <a:gd name="connsiteY3" fmla="*/ 0 h 61150"/>
                        <a:gd name="connsiteX4" fmla="*/ 61151 w 61150"/>
                        <a:gd name="connsiteY4" fmla="*/ 30575 h 61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50" h="61150">
                          <a:moveTo>
                            <a:pt x="61151" y="30575"/>
                          </a:moveTo>
                          <a:cubicBezTo>
                            <a:pt x="61151" y="47461"/>
                            <a:pt x="47461" y="61151"/>
                            <a:pt x="30575" y="61151"/>
                          </a:cubicBezTo>
                          <a:cubicBezTo>
                            <a:pt x="13689" y="61151"/>
                            <a:pt x="0" y="47461"/>
                            <a:pt x="0" y="30575"/>
                          </a:cubicBezTo>
                          <a:cubicBezTo>
                            <a:pt x="0" y="13689"/>
                            <a:pt x="13689" y="0"/>
                            <a:pt x="30575" y="0"/>
                          </a:cubicBezTo>
                          <a:cubicBezTo>
                            <a:pt x="47461" y="0"/>
                            <a:pt x="61151" y="13689"/>
                            <a:pt x="61151" y="30575"/>
                          </a:cubicBezTo>
                          <a:close/>
                        </a:path>
                      </a:pathLst>
                    </a:custGeom>
                    <a:noFill/>
                    <a:ln w="12700" cap="rnd">
                      <a:solidFill>
                        <a:schemeClr val="accent1"/>
                      </a:solidFill>
                      <a:prstDash val="solid"/>
                      <a:round/>
                    </a:ln>
                  </p:spPr>
                  <p:txBody>
                    <a:bodyPr rtlCol="0" anchor="ctr"/>
                    <a:lstStyle/>
                    <a:p>
                      <a:endParaRPr lang="en-IN"/>
                    </a:p>
                  </p:txBody>
                </p:sp>
              </p:grpSp>
              <p:grpSp>
                <p:nvGrpSpPr>
                  <p:cNvPr id="26" name="Graphic 4">
                    <a:extLst>
                      <a:ext uri="{FF2B5EF4-FFF2-40B4-BE49-F238E27FC236}">
                        <a16:creationId xmlns:a16="http://schemas.microsoft.com/office/drawing/2014/main" id="{6CF452AB-451C-4CAA-AA7D-98652F5184A5}"/>
                      </a:ext>
                    </a:extLst>
                  </p:cNvPr>
                  <p:cNvGrpSpPr/>
                  <p:nvPr/>
                </p:nvGrpSpPr>
                <p:grpSpPr>
                  <a:xfrm>
                    <a:off x="-4127247" y="4280854"/>
                    <a:ext cx="61150" cy="198310"/>
                    <a:chOff x="-4127247" y="4280854"/>
                    <a:chExt cx="61150" cy="198310"/>
                  </a:xfrm>
                  <a:noFill/>
                </p:grpSpPr>
                <p:sp>
                  <p:nvSpPr>
                    <p:cNvPr id="30" name="Freeform: Shape 29">
                      <a:extLst>
                        <a:ext uri="{FF2B5EF4-FFF2-40B4-BE49-F238E27FC236}">
                          <a16:creationId xmlns:a16="http://schemas.microsoft.com/office/drawing/2014/main" id="{4524B3CC-8372-95F9-2818-0958212369D5}"/>
                        </a:ext>
                      </a:extLst>
                    </p:cNvPr>
                    <p:cNvSpPr/>
                    <p:nvPr/>
                  </p:nvSpPr>
                  <p:spPr>
                    <a:xfrm>
                      <a:off x="-4096672" y="4342004"/>
                      <a:ext cx="9525" cy="137160"/>
                    </a:xfrm>
                    <a:custGeom>
                      <a:avLst/>
                      <a:gdLst>
                        <a:gd name="connsiteX0" fmla="*/ 0 w 9525"/>
                        <a:gd name="connsiteY0" fmla="*/ 137160 h 137160"/>
                        <a:gd name="connsiteX1" fmla="*/ 0 w 9525"/>
                        <a:gd name="connsiteY1" fmla="*/ 0 h 137160"/>
                      </a:gdLst>
                      <a:ahLst/>
                      <a:cxnLst>
                        <a:cxn ang="0">
                          <a:pos x="connsiteX0" y="connsiteY0"/>
                        </a:cxn>
                        <a:cxn ang="0">
                          <a:pos x="connsiteX1" y="connsiteY1"/>
                        </a:cxn>
                      </a:cxnLst>
                      <a:rect l="l" t="t" r="r" b="b"/>
                      <a:pathLst>
                        <a:path w="9525" h="137160">
                          <a:moveTo>
                            <a:pt x="0" y="137160"/>
                          </a:moveTo>
                          <a:lnTo>
                            <a:pt x="0" y="0"/>
                          </a:lnTo>
                        </a:path>
                      </a:pathLst>
                    </a:custGeom>
                    <a:ln w="12700" cap="rnd">
                      <a:solidFill>
                        <a:schemeClr val="accent1"/>
                      </a:solidFill>
                      <a:prstDash val="solid"/>
                      <a:round/>
                    </a:ln>
                  </p:spPr>
                  <p:txBody>
                    <a:bodyPr rtlCol="0" anchor="ctr"/>
                    <a:lstStyle/>
                    <a:p>
                      <a:endParaRPr lang="en-IN"/>
                    </a:p>
                  </p:txBody>
                </p:sp>
                <p:sp>
                  <p:nvSpPr>
                    <p:cNvPr id="31" name="Freeform: Shape 30">
                      <a:extLst>
                        <a:ext uri="{FF2B5EF4-FFF2-40B4-BE49-F238E27FC236}">
                          <a16:creationId xmlns:a16="http://schemas.microsoft.com/office/drawing/2014/main" id="{56048754-1F9C-2405-94B3-63F25B01D063}"/>
                        </a:ext>
                      </a:extLst>
                    </p:cNvPr>
                    <p:cNvSpPr/>
                    <p:nvPr/>
                  </p:nvSpPr>
                  <p:spPr>
                    <a:xfrm>
                      <a:off x="-4127247" y="4280854"/>
                      <a:ext cx="61150" cy="61150"/>
                    </a:xfrm>
                    <a:custGeom>
                      <a:avLst/>
                      <a:gdLst>
                        <a:gd name="connsiteX0" fmla="*/ 61150 w 61150"/>
                        <a:gd name="connsiteY0" fmla="*/ 30575 h 61150"/>
                        <a:gd name="connsiteX1" fmla="*/ 30575 w 61150"/>
                        <a:gd name="connsiteY1" fmla="*/ 61151 h 61150"/>
                        <a:gd name="connsiteX2" fmla="*/ 0 w 61150"/>
                        <a:gd name="connsiteY2" fmla="*/ 30575 h 61150"/>
                        <a:gd name="connsiteX3" fmla="*/ 30575 w 61150"/>
                        <a:gd name="connsiteY3" fmla="*/ 0 h 61150"/>
                        <a:gd name="connsiteX4" fmla="*/ 61150 w 61150"/>
                        <a:gd name="connsiteY4" fmla="*/ 30575 h 61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50" h="61150">
                          <a:moveTo>
                            <a:pt x="61150" y="30575"/>
                          </a:moveTo>
                          <a:cubicBezTo>
                            <a:pt x="61150" y="47461"/>
                            <a:pt x="47461" y="61151"/>
                            <a:pt x="30575" y="61151"/>
                          </a:cubicBezTo>
                          <a:cubicBezTo>
                            <a:pt x="13689" y="61151"/>
                            <a:pt x="0" y="47461"/>
                            <a:pt x="0" y="30575"/>
                          </a:cubicBezTo>
                          <a:cubicBezTo>
                            <a:pt x="0" y="13689"/>
                            <a:pt x="13689" y="0"/>
                            <a:pt x="30575" y="0"/>
                          </a:cubicBezTo>
                          <a:cubicBezTo>
                            <a:pt x="47461" y="0"/>
                            <a:pt x="61150" y="13689"/>
                            <a:pt x="61150" y="30575"/>
                          </a:cubicBezTo>
                          <a:close/>
                        </a:path>
                      </a:pathLst>
                    </a:custGeom>
                    <a:noFill/>
                    <a:ln w="12700" cap="rnd">
                      <a:solidFill>
                        <a:schemeClr val="accent1"/>
                      </a:solidFill>
                      <a:prstDash val="solid"/>
                      <a:round/>
                    </a:ln>
                  </p:spPr>
                  <p:txBody>
                    <a:bodyPr rtlCol="0" anchor="ctr"/>
                    <a:lstStyle/>
                    <a:p>
                      <a:endParaRPr lang="en-IN"/>
                    </a:p>
                  </p:txBody>
                </p:sp>
              </p:grpSp>
              <p:grpSp>
                <p:nvGrpSpPr>
                  <p:cNvPr id="27" name="Graphic 4">
                    <a:extLst>
                      <a:ext uri="{FF2B5EF4-FFF2-40B4-BE49-F238E27FC236}">
                        <a16:creationId xmlns:a16="http://schemas.microsoft.com/office/drawing/2014/main" id="{6D4D0C73-FDCA-BD17-5834-414D608C81A5}"/>
                      </a:ext>
                    </a:extLst>
                  </p:cNvPr>
                  <p:cNvGrpSpPr/>
                  <p:nvPr/>
                </p:nvGrpSpPr>
                <p:grpSpPr>
                  <a:xfrm>
                    <a:off x="-3913982" y="4280854"/>
                    <a:ext cx="61150" cy="198310"/>
                    <a:chOff x="-3913982" y="4280854"/>
                    <a:chExt cx="61150" cy="198310"/>
                  </a:xfrm>
                  <a:noFill/>
                </p:grpSpPr>
                <p:sp>
                  <p:nvSpPr>
                    <p:cNvPr id="28" name="Freeform: Shape 27">
                      <a:extLst>
                        <a:ext uri="{FF2B5EF4-FFF2-40B4-BE49-F238E27FC236}">
                          <a16:creationId xmlns:a16="http://schemas.microsoft.com/office/drawing/2014/main" id="{B8EC05DB-9B8E-478D-686A-CDD73AA31106}"/>
                        </a:ext>
                      </a:extLst>
                    </p:cNvPr>
                    <p:cNvSpPr/>
                    <p:nvPr/>
                  </p:nvSpPr>
                  <p:spPr>
                    <a:xfrm>
                      <a:off x="-3883407" y="4342004"/>
                      <a:ext cx="9525" cy="137160"/>
                    </a:xfrm>
                    <a:custGeom>
                      <a:avLst/>
                      <a:gdLst>
                        <a:gd name="connsiteX0" fmla="*/ 0 w 9525"/>
                        <a:gd name="connsiteY0" fmla="*/ 137160 h 137160"/>
                        <a:gd name="connsiteX1" fmla="*/ 0 w 9525"/>
                        <a:gd name="connsiteY1" fmla="*/ 0 h 137160"/>
                      </a:gdLst>
                      <a:ahLst/>
                      <a:cxnLst>
                        <a:cxn ang="0">
                          <a:pos x="connsiteX0" y="connsiteY0"/>
                        </a:cxn>
                        <a:cxn ang="0">
                          <a:pos x="connsiteX1" y="connsiteY1"/>
                        </a:cxn>
                      </a:cxnLst>
                      <a:rect l="l" t="t" r="r" b="b"/>
                      <a:pathLst>
                        <a:path w="9525" h="137160">
                          <a:moveTo>
                            <a:pt x="0" y="137160"/>
                          </a:moveTo>
                          <a:lnTo>
                            <a:pt x="0" y="0"/>
                          </a:lnTo>
                        </a:path>
                      </a:pathLst>
                    </a:custGeom>
                    <a:ln w="12700" cap="rnd">
                      <a:solidFill>
                        <a:schemeClr val="accent1"/>
                      </a:solidFill>
                      <a:prstDash val="solid"/>
                      <a:round/>
                    </a:ln>
                  </p:spPr>
                  <p:txBody>
                    <a:bodyPr rtlCol="0" anchor="ctr"/>
                    <a:lstStyle/>
                    <a:p>
                      <a:endParaRPr lang="en-IN"/>
                    </a:p>
                  </p:txBody>
                </p:sp>
                <p:sp>
                  <p:nvSpPr>
                    <p:cNvPr id="29" name="Freeform: Shape 28">
                      <a:extLst>
                        <a:ext uri="{FF2B5EF4-FFF2-40B4-BE49-F238E27FC236}">
                          <a16:creationId xmlns:a16="http://schemas.microsoft.com/office/drawing/2014/main" id="{9EA56486-DBC8-2663-0509-7AF08EB84531}"/>
                        </a:ext>
                      </a:extLst>
                    </p:cNvPr>
                    <p:cNvSpPr/>
                    <p:nvPr/>
                  </p:nvSpPr>
                  <p:spPr>
                    <a:xfrm>
                      <a:off x="-3913982" y="4280854"/>
                      <a:ext cx="61150" cy="61150"/>
                    </a:xfrm>
                    <a:custGeom>
                      <a:avLst/>
                      <a:gdLst>
                        <a:gd name="connsiteX0" fmla="*/ 61151 w 61150"/>
                        <a:gd name="connsiteY0" fmla="*/ 30575 h 61150"/>
                        <a:gd name="connsiteX1" fmla="*/ 30575 w 61150"/>
                        <a:gd name="connsiteY1" fmla="*/ 61151 h 61150"/>
                        <a:gd name="connsiteX2" fmla="*/ 0 w 61150"/>
                        <a:gd name="connsiteY2" fmla="*/ 30575 h 61150"/>
                        <a:gd name="connsiteX3" fmla="*/ 30575 w 61150"/>
                        <a:gd name="connsiteY3" fmla="*/ 0 h 61150"/>
                        <a:gd name="connsiteX4" fmla="*/ 61151 w 61150"/>
                        <a:gd name="connsiteY4" fmla="*/ 30575 h 61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50" h="61150">
                          <a:moveTo>
                            <a:pt x="61151" y="30575"/>
                          </a:moveTo>
                          <a:cubicBezTo>
                            <a:pt x="61151" y="47461"/>
                            <a:pt x="47462" y="61151"/>
                            <a:pt x="30575" y="61151"/>
                          </a:cubicBezTo>
                          <a:cubicBezTo>
                            <a:pt x="13689" y="61151"/>
                            <a:pt x="0" y="47461"/>
                            <a:pt x="0" y="30575"/>
                          </a:cubicBezTo>
                          <a:cubicBezTo>
                            <a:pt x="0" y="13689"/>
                            <a:pt x="13689" y="0"/>
                            <a:pt x="30575" y="0"/>
                          </a:cubicBezTo>
                          <a:cubicBezTo>
                            <a:pt x="47462" y="0"/>
                            <a:pt x="61151" y="13689"/>
                            <a:pt x="61151" y="30575"/>
                          </a:cubicBezTo>
                          <a:close/>
                        </a:path>
                      </a:pathLst>
                    </a:custGeom>
                    <a:noFill/>
                    <a:ln w="12700" cap="rnd">
                      <a:solidFill>
                        <a:schemeClr val="accent1"/>
                      </a:solidFill>
                      <a:prstDash val="solid"/>
                      <a:round/>
                    </a:ln>
                  </p:spPr>
                  <p:txBody>
                    <a:bodyPr rtlCol="0" anchor="ctr"/>
                    <a:lstStyle/>
                    <a:p>
                      <a:endParaRPr lang="en-IN"/>
                    </a:p>
                  </p:txBody>
                </p:sp>
              </p:grpSp>
            </p:grpSp>
          </p:grpSp>
        </p:grpSp>
        <p:grpSp>
          <p:nvGrpSpPr>
            <p:cNvPr id="2372" name="Group 2371">
              <a:extLst>
                <a:ext uri="{FF2B5EF4-FFF2-40B4-BE49-F238E27FC236}">
                  <a16:creationId xmlns:a16="http://schemas.microsoft.com/office/drawing/2014/main" id="{790C5C1C-D1E3-AADE-C7BB-C8CAE88A2CB4}"/>
                </a:ext>
              </a:extLst>
            </p:cNvPr>
            <p:cNvGrpSpPr/>
            <p:nvPr/>
          </p:nvGrpSpPr>
          <p:grpSpPr>
            <a:xfrm>
              <a:off x="1390652" y="5790952"/>
              <a:ext cx="1600199" cy="545308"/>
              <a:chOff x="1390652" y="5790952"/>
              <a:chExt cx="1600199" cy="545308"/>
            </a:xfrm>
          </p:grpSpPr>
          <p:sp>
            <p:nvSpPr>
              <p:cNvPr id="83" name="Rectangle 82">
                <a:extLst>
                  <a:ext uri="{FF2B5EF4-FFF2-40B4-BE49-F238E27FC236}">
                    <a16:creationId xmlns:a16="http://schemas.microsoft.com/office/drawing/2014/main" id="{8BF46D85-E128-2F71-2866-480D529E1932}"/>
                  </a:ext>
                </a:extLst>
              </p:cNvPr>
              <p:cNvSpPr/>
              <p:nvPr/>
            </p:nvSpPr>
            <p:spPr>
              <a:xfrm>
                <a:off x="1390652" y="5790952"/>
                <a:ext cx="1600199" cy="5453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nSpc>
                    <a:spcPct val="90000"/>
                  </a:lnSpc>
                </a:pPr>
                <a:r>
                  <a:rPr lang="en-IN" sz="1200" dirty="0">
                    <a:solidFill>
                      <a:schemeClr val="tx1"/>
                    </a:solidFill>
                  </a:rPr>
                  <a:t>Peer </a:t>
                </a:r>
                <a:br>
                  <a:rPr lang="en-IN" sz="1200" dirty="0">
                    <a:solidFill>
                      <a:schemeClr val="tx1"/>
                    </a:solidFill>
                  </a:rPr>
                </a:br>
                <a:r>
                  <a:rPr lang="en-IN" sz="1200" dirty="0">
                    <a:solidFill>
                      <a:schemeClr val="tx1"/>
                    </a:solidFill>
                  </a:rPr>
                  <a:t>company list</a:t>
                </a:r>
              </a:p>
            </p:txBody>
          </p:sp>
          <p:grpSp>
            <p:nvGrpSpPr>
              <p:cNvPr id="2334" name="Group 2333">
                <a:extLst>
                  <a:ext uri="{FF2B5EF4-FFF2-40B4-BE49-F238E27FC236}">
                    <a16:creationId xmlns:a16="http://schemas.microsoft.com/office/drawing/2014/main" id="{94966E73-CFD3-7874-E137-D70EDEAE94B0}"/>
                  </a:ext>
                </a:extLst>
              </p:cNvPr>
              <p:cNvGrpSpPr/>
              <p:nvPr/>
            </p:nvGrpSpPr>
            <p:grpSpPr>
              <a:xfrm>
                <a:off x="1457541" y="5854765"/>
                <a:ext cx="417600" cy="417682"/>
                <a:chOff x="1457541" y="5854765"/>
                <a:chExt cx="417600" cy="417682"/>
              </a:xfrm>
            </p:grpSpPr>
            <p:sp>
              <p:nvSpPr>
                <p:cNvPr id="84" name="Oval 83">
                  <a:extLst>
                    <a:ext uri="{FF2B5EF4-FFF2-40B4-BE49-F238E27FC236}">
                      <a16:creationId xmlns:a16="http://schemas.microsoft.com/office/drawing/2014/main" id="{73252242-EED8-5781-8904-DA9948B02784}"/>
                    </a:ext>
                  </a:extLst>
                </p:cNvPr>
                <p:cNvSpPr/>
                <p:nvPr/>
              </p:nvSpPr>
              <p:spPr>
                <a:xfrm>
                  <a:off x="1457541" y="5854765"/>
                  <a:ext cx="417600" cy="4176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gn="ctr"/>
                  <a:endParaRPr lang="en-IN"/>
                </a:p>
              </p:txBody>
            </p:sp>
            <p:grpSp>
              <p:nvGrpSpPr>
                <p:cNvPr id="34" name="Graphic 4">
                  <a:extLst>
                    <a:ext uri="{FF2B5EF4-FFF2-40B4-BE49-F238E27FC236}">
                      <a16:creationId xmlns:a16="http://schemas.microsoft.com/office/drawing/2014/main" id="{93E28C7F-61C2-1748-61B5-56B2EA9851A1}"/>
                    </a:ext>
                  </a:extLst>
                </p:cNvPr>
                <p:cNvGrpSpPr/>
                <p:nvPr/>
              </p:nvGrpSpPr>
              <p:grpSpPr>
                <a:xfrm>
                  <a:off x="1570557" y="5957445"/>
                  <a:ext cx="191568" cy="212322"/>
                  <a:chOff x="-2814892" y="4216941"/>
                  <a:chExt cx="480059" cy="532066"/>
                </a:xfrm>
                <a:noFill/>
              </p:grpSpPr>
              <p:grpSp>
                <p:nvGrpSpPr>
                  <p:cNvPr id="35" name="Graphic 4">
                    <a:extLst>
                      <a:ext uri="{FF2B5EF4-FFF2-40B4-BE49-F238E27FC236}">
                        <a16:creationId xmlns:a16="http://schemas.microsoft.com/office/drawing/2014/main" id="{A9E61217-8650-930E-2578-79AC4FD94A23}"/>
                      </a:ext>
                    </a:extLst>
                  </p:cNvPr>
                  <p:cNvGrpSpPr/>
                  <p:nvPr/>
                </p:nvGrpSpPr>
                <p:grpSpPr>
                  <a:xfrm>
                    <a:off x="-2814892" y="4216941"/>
                    <a:ext cx="480059" cy="532066"/>
                    <a:chOff x="-2814892" y="4216941"/>
                    <a:chExt cx="480059" cy="532066"/>
                  </a:xfrm>
                  <a:noFill/>
                </p:grpSpPr>
                <p:sp>
                  <p:nvSpPr>
                    <p:cNvPr id="39" name="Freeform: Shape 38">
                      <a:extLst>
                        <a:ext uri="{FF2B5EF4-FFF2-40B4-BE49-F238E27FC236}">
                          <a16:creationId xmlns:a16="http://schemas.microsoft.com/office/drawing/2014/main" id="{B826F618-57FC-E76F-2154-1E2EB1B7A8DC}"/>
                        </a:ext>
                      </a:extLst>
                    </p:cNvPr>
                    <p:cNvSpPr/>
                    <p:nvPr/>
                  </p:nvSpPr>
                  <p:spPr>
                    <a:xfrm>
                      <a:off x="-2814892" y="4266661"/>
                      <a:ext cx="423386" cy="482346"/>
                    </a:xfrm>
                    <a:custGeom>
                      <a:avLst/>
                      <a:gdLst>
                        <a:gd name="connsiteX0" fmla="*/ 423386 w 423386"/>
                        <a:gd name="connsiteY0" fmla="*/ 94393 h 482346"/>
                        <a:gd name="connsiteX1" fmla="*/ 423386 w 423386"/>
                        <a:gd name="connsiteY1" fmla="*/ 482346 h 482346"/>
                        <a:gd name="connsiteX2" fmla="*/ 0 w 423386"/>
                        <a:gd name="connsiteY2" fmla="*/ 482346 h 482346"/>
                        <a:gd name="connsiteX3" fmla="*/ 0 w 423386"/>
                        <a:gd name="connsiteY3" fmla="*/ 0 h 482346"/>
                        <a:gd name="connsiteX4" fmla="*/ 339471 w 423386"/>
                        <a:gd name="connsiteY4" fmla="*/ 0 h 482346"/>
                        <a:gd name="connsiteX5" fmla="*/ 339471 w 423386"/>
                        <a:gd name="connsiteY5" fmla="*/ 94393 h 482346"/>
                        <a:gd name="connsiteX6" fmla="*/ 423386 w 423386"/>
                        <a:gd name="connsiteY6" fmla="*/ 94393 h 48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386" h="482346">
                          <a:moveTo>
                            <a:pt x="423386" y="94393"/>
                          </a:moveTo>
                          <a:lnTo>
                            <a:pt x="423386" y="482346"/>
                          </a:lnTo>
                          <a:lnTo>
                            <a:pt x="0" y="482346"/>
                          </a:lnTo>
                          <a:lnTo>
                            <a:pt x="0" y="0"/>
                          </a:lnTo>
                          <a:lnTo>
                            <a:pt x="339471" y="0"/>
                          </a:lnTo>
                          <a:lnTo>
                            <a:pt x="339471" y="94393"/>
                          </a:lnTo>
                          <a:lnTo>
                            <a:pt x="423386" y="94393"/>
                          </a:lnTo>
                          <a:close/>
                        </a:path>
                      </a:pathLst>
                    </a:custGeom>
                    <a:noFill/>
                    <a:ln w="12700" cap="rnd">
                      <a:solidFill>
                        <a:schemeClr val="accent1"/>
                      </a:solidFill>
                      <a:prstDash val="solid"/>
                      <a:round/>
                    </a:ln>
                  </p:spPr>
                  <p:txBody>
                    <a:bodyPr rtlCol="0" anchor="ctr"/>
                    <a:lstStyle/>
                    <a:p>
                      <a:endParaRPr lang="en-IN"/>
                    </a:p>
                  </p:txBody>
                </p:sp>
                <p:sp>
                  <p:nvSpPr>
                    <p:cNvPr id="40" name="Freeform: Shape 39">
                      <a:extLst>
                        <a:ext uri="{FF2B5EF4-FFF2-40B4-BE49-F238E27FC236}">
                          <a16:creationId xmlns:a16="http://schemas.microsoft.com/office/drawing/2014/main" id="{28B53751-15E1-A519-9723-4C353CB78AC4}"/>
                        </a:ext>
                      </a:extLst>
                    </p:cNvPr>
                    <p:cNvSpPr/>
                    <p:nvPr/>
                  </p:nvSpPr>
                  <p:spPr>
                    <a:xfrm>
                      <a:off x="-2758218" y="4216941"/>
                      <a:ext cx="423386" cy="482345"/>
                    </a:xfrm>
                    <a:custGeom>
                      <a:avLst/>
                      <a:gdLst>
                        <a:gd name="connsiteX0" fmla="*/ 423386 w 423386"/>
                        <a:gd name="connsiteY0" fmla="*/ 0 h 482345"/>
                        <a:gd name="connsiteX1" fmla="*/ 423386 w 423386"/>
                        <a:gd name="connsiteY1" fmla="*/ 482346 h 482345"/>
                        <a:gd name="connsiteX2" fmla="*/ 366713 w 423386"/>
                        <a:gd name="connsiteY2" fmla="*/ 482346 h 482345"/>
                        <a:gd name="connsiteX3" fmla="*/ 366713 w 423386"/>
                        <a:gd name="connsiteY3" fmla="*/ 144113 h 482345"/>
                        <a:gd name="connsiteX4" fmla="*/ 282797 w 423386"/>
                        <a:gd name="connsiteY4" fmla="*/ 144113 h 482345"/>
                        <a:gd name="connsiteX5" fmla="*/ 282797 w 423386"/>
                        <a:gd name="connsiteY5" fmla="*/ 49720 h 482345"/>
                        <a:gd name="connsiteX6" fmla="*/ 0 w 423386"/>
                        <a:gd name="connsiteY6" fmla="*/ 49720 h 482345"/>
                        <a:gd name="connsiteX7" fmla="*/ 0 w 423386"/>
                        <a:gd name="connsiteY7" fmla="*/ 0 h 482345"/>
                        <a:gd name="connsiteX8" fmla="*/ 423386 w 423386"/>
                        <a:gd name="connsiteY8" fmla="*/ 0 h 482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3386" h="482345">
                          <a:moveTo>
                            <a:pt x="423386" y="0"/>
                          </a:moveTo>
                          <a:lnTo>
                            <a:pt x="423386" y="482346"/>
                          </a:lnTo>
                          <a:lnTo>
                            <a:pt x="366713" y="482346"/>
                          </a:lnTo>
                          <a:lnTo>
                            <a:pt x="366713" y="144113"/>
                          </a:lnTo>
                          <a:lnTo>
                            <a:pt x="282797" y="144113"/>
                          </a:lnTo>
                          <a:lnTo>
                            <a:pt x="282797" y="49720"/>
                          </a:lnTo>
                          <a:lnTo>
                            <a:pt x="0" y="49720"/>
                          </a:lnTo>
                          <a:lnTo>
                            <a:pt x="0" y="0"/>
                          </a:lnTo>
                          <a:lnTo>
                            <a:pt x="423386" y="0"/>
                          </a:lnTo>
                          <a:close/>
                        </a:path>
                      </a:pathLst>
                    </a:custGeom>
                    <a:noFill/>
                    <a:ln w="12700" cap="rnd">
                      <a:solidFill>
                        <a:schemeClr val="accent1"/>
                      </a:solidFill>
                      <a:prstDash val="solid"/>
                      <a:round/>
                    </a:ln>
                  </p:spPr>
                  <p:txBody>
                    <a:bodyPr rtlCol="0" anchor="ctr"/>
                    <a:lstStyle/>
                    <a:p>
                      <a:endParaRPr lang="en-IN"/>
                    </a:p>
                  </p:txBody>
                </p:sp>
                <p:sp>
                  <p:nvSpPr>
                    <p:cNvPr id="41" name="Freeform: Shape 40">
                      <a:extLst>
                        <a:ext uri="{FF2B5EF4-FFF2-40B4-BE49-F238E27FC236}">
                          <a16:creationId xmlns:a16="http://schemas.microsoft.com/office/drawing/2014/main" id="{8FA4ED7A-BE1C-D289-2709-A95C222865BD}"/>
                        </a:ext>
                      </a:extLst>
                    </p:cNvPr>
                    <p:cNvSpPr/>
                    <p:nvPr/>
                  </p:nvSpPr>
                  <p:spPr>
                    <a:xfrm>
                      <a:off x="-2758219" y="4563175"/>
                      <a:ext cx="273748" cy="9525"/>
                    </a:xfrm>
                    <a:custGeom>
                      <a:avLst/>
                      <a:gdLst>
                        <a:gd name="connsiteX0" fmla="*/ 0 w 273748"/>
                        <a:gd name="connsiteY0" fmla="*/ 0 h 9525"/>
                        <a:gd name="connsiteX1" fmla="*/ 273748 w 273748"/>
                        <a:gd name="connsiteY1" fmla="*/ 0 h 9525"/>
                      </a:gdLst>
                      <a:ahLst/>
                      <a:cxnLst>
                        <a:cxn ang="0">
                          <a:pos x="connsiteX0" y="connsiteY0"/>
                        </a:cxn>
                        <a:cxn ang="0">
                          <a:pos x="connsiteX1" y="connsiteY1"/>
                        </a:cxn>
                      </a:cxnLst>
                      <a:rect l="l" t="t" r="r" b="b"/>
                      <a:pathLst>
                        <a:path w="273748" h="9525">
                          <a:moveTo>
                            <a:pt x="0" y="0"/>
                          </a:moveTo>
                          <a:lnTo>
                            <a:pt x="273748" y="0"/>
                          </a:lnTo>
                        </a:path>
                      </a:pathLst>
                    </a:custGeom>
                    <a:ln w="12700" cap="rnd">
                      <a:solidFill>
                        <a:schemeClr val="accent1"/>
                      </a:solidFill>
                      <a:prstDash val="solid"/>
                      <a:round/>
                    </a:ln>
                  </p:spPr>
                  <p:txBody>
                    <a:bodyPr rtlCol="0" anchor="ctr"/>
                    <a:lstStyle/>
                    <a:p>
                      <a:endParaRPr lang="en-IN"/>
                    </a:p>
                  </p:txBody>
                </p:sp>
                <p:sp>
                  <p:nvSpPr>
                    <p:cNvPr id="42" name="Freeform: Shape 41">
                      <a:extLst>
                        <a:ext uri="{FF2B5EF4-FFF2-40B4-BE49-F238E27FC236}">
                          <a16:creationId xmlns:a16="http://schemas.microsoft.com/office/drawing/2014/main" id="{E9CBB684-EB0E-A7BF-C430-FD2C73B7C2EF}"/>
                        </a:ext>
                      </a:extLst>
                    </p:cNvPr>
                    <p:cNvSpPr/>
                    <p:nvPr/>
                  </p:nvSpPr>
                  <p:spPr>
                    <a:xfrm>
                      <a:off x="-2758219" y="4622992"/>
                      <a:ext cx="158210" cy="9525"/>
                    </a:xfrm>
                    <a:custGeom>
                      <a:avLst/>
                      <a:gdLst>
                        <a:gd name="connsiteX0" fmla="*/ 0 w 158210"/>
                        <a:gd name="connsiteY0" fmla="*/ 0 h 9525"/>
                        <a:gd name="connsiteX1" fmla="*/ 158210 w 158210"/>
                        <a:gd name="connsiteY1" fmla="*/ 0 h 9525"/>
                      </a:gdLst>
                      <a:ahLst/>
                      <a:cxnLst>
                        <a:cxn ang="0">
                          <a:pos x="connsiteX0" y="connsiteY0"/>
                        </a:cxn>
                        <a:cxn ang="0">
                          <a:pos x="connsiteX1" y="connsiteY1"/>
                        </a:cxn>
                      </a:cxnLst>
                      <a:rect l="l" t="t" r="r" b="b"/>
                      <a:pathLst>
                        <a:path w="158210" h="9525">
                          <a:moveTo>
                            <a:pt x="0" y="0"/>
                          </a:moveTo>
                          <a:lnTo>
                            <a:pt x="158210" y="0"/>
                          </a:lnTo>
                        </a:path>
                      </a:pathLst>
                    </a:custGeom>
                    <a:ln w="12700" cap="rnd">
                      <a:solidFill>
                        <a:schemeClr val="accent1"/>
                      </a:solidFill>
                      <a:prstDash val="solid"/>
                      <a:round/>
                    </a:ln>
                  </p:spPr>
                  <p:txBody>
                    <a:bodyPr rtlCol="0" anchor="ctr"/>
                    <a:lstStyle/>
                    <a:p>
                      <a:endParaRPr lang="en-IN"/>
                    </a:p>
                  </p:txBody>
                </p:sp>
                <p:sp>
                  <p:nvSpPr>
                    <p:cNvPr id="43" name="Freeform: Shape 42">
                      <a:extLst>
                        <a:ext uri="{FF2B5EF4-FFF2-40B4-BE49-F238E27FC236}">
                          <a16:creationId xmlns:a16="http://schemas.microsoft.com/office/drawing/2014/main" id="{443C0923-DB6D-3183-47B4-471391E6131C}"/>
                        </a:ext>
                      </a:extLst>
                    </p:cNvPr>
                    <p:cNvSpPr/>
                    <p:nvPr/>
                  </p:nvSpPr>
                  <p:spPr>
                    <a:xfrm>
                      <a:off x="-2758219" y="4680999"/>
                      <a:ext cx="158210" cy="9525"/>
                    </a:xfrm>
                    <a:custGeom>
                      <a:avLst/>
                      <a:gdLst>
                        <a:gd name="connsiteX0" fmla="*/ 0 w 158210"/>
                        <a:gd name="connsiteY0" fmla="*/ 0 h 9525"/>
                        <a:gd name="connsiteX1" fmla="*/ 158210 w 158210"/>
                        <a:gd name="connsiteY1" fmla="*/ 0 h 9525"/>
                      </a:gdLst>
                      <a:ahLst/>
                      <a:cxnLst>
                        <a:cxn ang="0">
                          <a:pos x="connsiteX0" y="connsiteY0"/>
                        </a:cxn>
                        <a:cxn ang="0">
                          <a:pos x="connsiteX1" y="connsiteY1"/>
                        </a:cxn>
                      </a:cxnLst>
                      <a:rect l="l" t="t" r="r" b="b"/>
                      <a:pathLst>
                        <a:path w="158210" h="9525">
                          <a:moveTo>
                            <a:pt x="0" y="0"/>
                          </a:moveTo>
                          <a:lnTo>
                            <a:pt x="158210" y="0"/>
                          </a:lnTo>
                        </a:path>
                      </a:pathLst>
                    </a:custGeom>
                    <a:ln w="12700" cap="rnd">
                      <a:solidFill>
                        <a:schemeClr val="accent1"/>
                      </a:solidFill>
                      <a:prstDash val="solid"/>
                      <a:round/>
                    </a:ln>
                  </p:spPr>
                  <p:txBody>
                    <a:bodyPr rtlCol="0" anchor="ctr"/>
                    <a:lstStyle/>
                    <a:p>
                      <a:endParaRPr lang="en-IN"/>
                    </a:p>
                  </p:txBody>
                </p:sp>
                <p:sp>
                  <p:nvSpPr>
                    <p:cNvPr id="44" name="Freeform: Shape 43">
                      <a:extLst>
                        <a:ext uri="{FF2B5EF4-FFF2-40B4-BE49-F238E27FC236}">
                          <a16:creationId xmlns:a16="http://schemas.microsoft.com/office/drawing/2014/main" id="{B8A8295A-3404-B584-A58C-26197E79A4C1}"/>
                        </a:ext>
                      </a:extLst>
                    </p:cNvPr>
                    <p:cNvSpPr/>
                    <p:nvPr/>
                  </p:nvSpPr>
                  <p:spPr>
                    <a:xfrm>
                      <a:off x="-2475040" y="4266185"/>
                      <a:ext cx="83915" cy="94488"/>
                    </a:xfrm>
                    <a:custGeom>
                      <a:avLst/>
                      <a:gdLst>
                        <a:gd name="connsiteX0" fmla="*/ 0 w 83915"/>
                        <a:gd name="connsiteY0" fmla="*/ 0 h 94488"/>
                        <a:gd name="connsiteX1" fmla="*/ 83915 w 83915"/>
                        <a:gd name="connsiteY1" fmla="*/ 94488 h 94488"/>
                      </a:gdLst>
                      <a:ahLst/>
                      <a:cxnLst>
                        <a:cxn ang="0">
                          <a:pos x="connsiteX0" y="connsiteY0"/>
                        </a:cxn>
                        <a:cxn ang="0">
                          <a:pos x="connsiteX1" y="connsiteY1"/>
                        </a:cxn>
                      </a:cxnLst>
                      <a:rect l="l" t="t" r="r" b="b"/>
                      <a:pathLst>
                        <a:path w="83915" h="94488">
                          <a:moveTo>
                            <a:pt x="0" y="0"/>
                          </a:moveTo>
                          <a:lnTo>
                            <a:pt x="83915" y="94488"/>
                          </a:lnTo>
                        </a:path>
                      </a:pathLst>
                    </a:custGeom>
                    <a:ln w="12700" cap="rnd">
                      <a:solidFill>
                        <a:schemeClr val="accent1"/>
                      </a:solidFill>
                      <a:prstDash val="solid"/>
                      <a:round/>
                    </a:ln>
                  </p:spPr>
                  <p:txBody>
                    <a:bodyPr rtlCol="0" anchor="ctr"/>
                    <a:lstStyle/>
                    <a:p>
                      <a:endParaRPr lang="en-IN"/>
                    </a:p>
                  </p:txBody>
                </p:sp>
              </p:grpSp>
              <p:grpSp>
                <p:nvGrpSpPr>
                  <p:cNvPr id="36" name="Graphic 4">
                    <a:extLst>
                      <a:ext uri="{FF2B5EF4-FFF2-40B4-BE49-F238E27FC236}">
                        <a16:creationId xmlns:a16="http://schemas.microsoft.com/office/drawing/2014/main" id="{3AC12A76-E500-9C9B-28AF-633579CF2C65}"/>
                      </a:ext>
                    </a:extLst>
                  </p:cNvPr>
                  <p:cNvGrpSpPr/>
                  <p:nvPr/>
                </p:nvGrpSpPr>
                <p:grpSpPr>
                  <a:xfrm>
                    <a:off x="-2764124" y="4354482"/>
                    <a:ext cx="124682" cy="151447"/>
                    <a:chOff x="-2764124" y="4354482"/>
                    <a:chExt cx="124682" cy="151447"/>
                  </a:xfrm>
                  <a:noFill/>
                </p:grpSpPr>
                <p:sp>
                  <p:nvSpPr>
                    <p:cNvPr id="37" name="Freeform: Shape 36">
                      <a:extLst>
                        <a:ext uri="{FF2B5EF4-FFF2-40B4-BE49-F238E27FC236}">
                          <a16:creationId xmlns:a16="http://schemas.microsoft.com/office/drawing/2014/main" id="{97F590D9-2D1D-5B69-2482-611B2A432FEB}"/>
                        </a:ext>
                      </a:extLst>
                    </p:cNvPr>
                    <p:cNvSpPr/>
                    <p:nvPr/>
                  </p:nvSpPr>
                  <p:spPr>
                    <a:xfrm>
                      <a:off x="-2739550" y="4354482"/>
                      <a:ext cx="75628" cy="75628"/>
                    </a:xfrm>
                    <a:custGeom>
                      <a:avLst/>
                      <a:gdLst>
                        <a:gd name="connsiteX0" fmla="*/ 75628 w 75628"/>
                        <a:gd name="connsiteY0" fmla="*/ 37814 h 75628"/>
                        <a:gd name="connsiteX1" fmla="*/ 37814 w 75628"/>
                        <a:gd name="connsiteY1" fmla="*/ 75628 h 75628"/>
                        <a:gd name="connsiteX2" fmla="*/ 0 w 75628"/>
                        <a:gd name="connsiteY2" fmla="*/ 37814 h 75628"/>
                        <a:gd name="connsiteX3" fmla="*/ 37814 w 75628"/>
                        <a:gd name="connsiteY3" fmla="*/ 0 h 75628"/>
                        <a:gd name="connsiteX4" fmla="*/ 75628 w 75628"/>
                        <a:gd name="connsiteY4" fmla="*/ 37814 h 75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28" h="75628">
                          <a:moveTo>
                            <a:pt x="75628" y="37814"/>
                          </a:moveTo>
                          <a:cubicBezTo>
                            <a:pt x="75628" y="58698"/>
                            <a:pt x="58698" y="75628"/>
                            <a:pt x="37814" y="75628"/>
                          </a:cubicBezTo>
                          <a:cubicBezTo>
                            <a:pt x="16930" y="75628"/>
                            <a:pt x="0" y="58698"/>
                            <a:pt x="0" y="37814"/>
                          </a:cubicBezTo>
                          <a:cubicBezTo>
                            <a:pt x="0" y="16930"/>
                            <a:pt x="16930" y="0"/>
                            <a:pt x="37814" y="0"/>
                          </a:cubicBezTo>
                          <a:cubicBezTo>
                            <a:pt x="58698" y="0"/>
                            <a:pt x="75628" y="16930"/>
                            <a:pt x="75628" y="37814"/>
                          </a:cubicBezTo>
                          <a:close/>
                        </a:path>
                      </a:pathLst>
                    </a:custGeom>
                    <a:noFill/>
                    <a:ln w="12700" cap="rnd">
                      <a:solidFill>
                        <a:schemeClr val="accent1"/>
                      </a:solidFill>
                      <a:prstDash val="solid"/>
                      <a:round/>
                    </a:ln>
                  </p:spPr>
                  <p:txBody>
                    <a:bodyPr rtlCol="0" anchor="ctr"/>
                    <a:lstStyle/>
                    <a:p>
                      <a:endParaRPr lang="en-IN"/>
                    </a:p>
                  </p:txBody>
                </p:sp>
                <p:sp>
                  <p:nvSpPr>
                    <p:cNvPr id="38" name="Freeform: Shape 37">
                      <a:extLst>
                        <a:ext uri="{FF2B5EF4-FFF2-40B4-BE49-F238E27FC236}">
                          <a16:creationId xmlns:a16="http://schemas.microsoft.com/office/drawing/2014/main" id="{8A5CFB4A-CEC1-FF9D-1173-E43BCEABA8DB}"/>
                        </a:ext>
                      </a:extLst>
                    </p:cNvPr>
                    <p:cNvSpPr/>
                    <p:nvPr/>
                  </p:nvSpPr>
                  <p:spPr>
                    <a:xfrm>
                      <a:off x="-2764124" y="4432968"/>
                      <a:ext cx="124682" cy="72961"/>
                    </a:xfrm>
                    <a:custGeom>
                      <a:avLst/>
                      <a:gdLst>
                        <a:gd name="connsiteX0" fmla="*/ 124682 w 124682"/>
                        <a:gd name="connsiteY0" fmla="*/ 72962 h 72961"/>
                        <a:gd name="connsiteX1" fmla="*/ 124682 w 124682"/>
                        <a:gd name="connsiteY1" fmla="*/ 38957 h 72961"/>
                        <a:gd name="connsiteX2" fmla="*/ 76295 w 124682"/>
                        <a:gd name="connsiteY2" fmla="*/ 0 h 72961"/>
                        <a:gd name="connsiteX3" fmla="*/ 48387 w 124682"/>
                        <a:gd name="connsiteY3" fmla="*/ 0 h 72961"/>
                        <a:gd name="connsiteX4" fmla="*/ 0 w 124682"/>
                        <a:gd name="connsiteY4" fmla="*/ 38957 h 72961"/>
                        <a:gd name="connsiteX5" fmla="*/ 0 w 124682"/>
                        <a:gd name="connsiteY5" fmla="*/ 72962 h 72961"/>
                        <a:gd name="connsiteX6" fmla="*/ 124587 w 124682"/>
                        <a:gd name="connsiteY6" fmla="*/ 72962 h 7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682" h="72961">
                          <a:moveTo>
                            <a:pt x="124682" y="72962"/>
                          </a:moveTo>
                          <a:lnTo>
                            <a:pt x="124682" y="38957"/>
                          </a:lnTo>
                          <a:cubicBezTo>
                            <a:pt x="124682" y="17431"/>
                            <a:pt x="103061" y="0"/>
                            <a:pt x="76295" y="0"/>
                          </a:cubicBezTo>
                          <a:lnTo>
                            <a:pt x="48387" y="0"/>
                          </a:lnTo>
                          <a:cubicBezTo>
                            <a:pt x="21717" y="0"/>
                            <a:pt x="0" y="17431"/>
                            <a:pt x="0" y="38957"/>
                          </a:cubicBezTo>
                          <a:lnTo>
                            <a:pt x="0" y="72962"/>
                          </a:lnTo>
                          <a:lnTo>
                            <a:pt x="124587" y="72962"/>
                          </a:lnTo>
                          <a:close/>
                        </a:path>
                      </a:pathLst>
                    </a:custGeom>
                    <a:noFill/>
                    <a:ln w="12700" cap="rnd">
                      <a:solidFill>
                        <a:schemeClr val="accent1"/>
                      </a:solidFill>
                      <a:prstDash val="solid"/>
                      <a:round/>
                    </a:ln>
                  </p:spPr>
                  <p:txBody>
                    <a:bodyPr rtlCol="0" anchor="ctr"/>
                    <a:lstStyle/>
                    <a:p>
                      <a:endParaRPr lang="en-IN"/>
                    </a:p>
                  </p:txBody>
                </p:sp>
              </p:grpSp>
            </p:grpSp>
          </p:grpSp>
        </p:grpSp>
        <p:grpSp>
          <p:nvGrpSpPr>
            <p:cNvPr id="2370" name="Group 2369">
              <a:extLst>
                <a:ext uri="{FF2B5EF4-FFF2-40B4-BE49-F238E27FC236}">
                  <a16:creationId xmlns:a16="http://schemas.microsoft.com/office/drawing/2014/main" id="{33C5688E-4853-2C57-7490-453F3942AE1D}"/>
                </a:ext>
              </a:extLst>
            </p:cNvPr>
            <p:cNvGrpSpPr/>
            <p:nvPr/>
          </p:nvGrpSpPr>
          <p:grpSpPr>
            <a:xfrm>
              <a:off x="1390652" y="6401866"/>
              <a:ext cx="1600199" cy="545308"/>
              <a:chOff x="1390652" y="6401866"/>
              <a:chExt cx="1600199" cy="545308"/>
            </a:xfrm>
          </p:grpSpPr>
          <p:sp>
            <p:nvSpPr>
              <p:cNvPr id="85" name="Rectangle 84">
                <a:extLst>
                  <a:ext uri="{FF2B5EF4-FFF2-40B4-BE49-F238E27FC236}">
                    <a16:creationId xmlns:a16="http://schemas.microsoft.com/office/drawing/2014/main" id="{52473E4A-C99A-75AF-1495-84A991B4D8FB}"/>
                  </a:ext>
                </a:extLst>
              </p:cNvPr>
              <p:cNvSpPr/>
              <p:nvPr/>
            </p:nvSpPr>
            <p:spPr>
              <a:xfrm>
                <a:off x="1390652" y="6401866"/>
                <a:ext cx="1600199" cy="5453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nSpc>
                    <a:spcPct val="90000"/>
                  </a:lnSpc>
                </a:pPr>
                <a:r>
                  <a:rPr lang="en-IN" sz="1200" dirty="0">
                    <a:solidFill>
                      <a:schemeClr val="tx1"/>
                    </a:solidFill>
                  </a:rPr>
                  <a:t>Inputs for topic generation</a:t>
                </a:r>
              </a:p>
            </p:txBody>
          </p:sp>
          <p:grpSp>
            <p:nvGrpSpPr>
              <p:cNvPr id="2335" name="Group 2334">
                <a:extLst>
                  <a:ext uri="{FF2B5EF4-FFF2-40B4-BE49-F238E27FC236}">
                    <a16:creationId xmlns:a16="http://schemas.microsoft.com/office/drawing/2014/main" id="{D960EE5D-4E67-882B-B4BC-09B3C159C789}"/>
                  </a:ext>
                </a:extLst>
              </p:cNvPr>
              <p:cNvGrpSpPr/>
              <p:nvPr/>
            </p:nvGrpSpPr>
            <p:grpSpPr>
              <a:xfrm>
                <a:off x="1457541" y="6465680"/>
                <a:ext cx="417600" cy="417682"/>
                <a:chOff x="1457541" y="6465680"/>
                <a:chExt cx="417600" cy="417682"/>
              </a:xfrm>
            </p:grpSpPr>
            <p:sp>
              <p:nvSpPr>
                <p:cNvPr id="86" name="Oval 85">
                  <a:extLst>
                    <a:ext uri="{FF2B5EF4-FFF2-40B4-BE49-F238E27FC236}">
                      <a16:creationId xmlns:a16="http://schemas.microsoft.com/office/drawing/2014/main" id="{827DEE80-2B2E-9195-4280-5C0C5F94D26C}"/>
                    </a:ext>
                  </a:extLst>
                </p:cNvPr>
                <p:cNvSpPr/>
                <p:nvPr/>
              </p:nvSpPr>
              <p:spPr>
                <a:xfrm>
                  <a:off x="1457541" y="6465680"/>
                  <a:ext cx="417600" cy="4176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gn="ctr"/>
                  <a:endParaRPr lang="en-IN"/>
                </a:p>
              </p:txBody>
            </p:sp>
            <p:grpSp>
              <p:nvGrpSpPr>
                <p:cNvPr id="45" name="Graphic 4">
                  <a:extLst>
                    <a:ext uri="{FF2B5EF4-FFF2-40B4-BE49-F238E27FC236}">
                      <a16:creationId xmlns:a16="http://schemas.microsoft.com/office/drawing/2014/main" id="{6637029D-AD2D-093D-065A-8A2ACDB26EBB}"/>
                    </a:ext>
                  </a:extLst>
                </p:cNvPr>
                <p:cNvGrpSpPr/>
                <p:nvPr/>
              </p:nvGrpSpPr>
              <p:grpSpPr>
                <a:xfrm>
                  <a:off x="1571409" y="6579611"/>
                  <a:ext cx="189864" cy="189820"/>
                  <a:chOff x="-1343661" y="4266661"/>
                  <a:chExt cx="432720" cy="432625"/>
                </a:xfrm>
                <a:noFill/>
              </p:grpSpPr>
              <p:sp>
                <p:nvSpPr>
                  <p:cNvPr id="46" name="Freeform: Shape 45">
                    <a:extLst>
                      <a:ext uri="{FF2B5EF4-FFF2-40B4-BE49-F238E27FC236}">
                        <a16:creationId xmlns:a16="http://schemas.microsoft.com/office/drawing/2014/main" id="{8A5BC10D-4373-63CB-4D14-86A37441B823}"/>
                      </a:ext>
                    </a:extLst>
                  </p:cNvPr>
                  <p:cNvSpPr/>
                  <p:nvPr/>
                </p:nvSpPr>
                <p:spPr>
                  <a:xfrm>
                    <a:off x="-1245649" y="4266661"/>
                    <a:ext cx="334708" cy="432625"/>
                  </a:xfrm>
                  <a:custGeom>
                    <a:avLst/>
                    <a:gdLst>
                      <a:gd name="connsiteX0" fmla="*/ 0 w 334708"/>
                      <a:gd name="connsiteY0" fmla="*/ 269367 h 432625"/>
                      <a:gd name="connsiteX1" fmla="*/ 0 w 334708"/>
                      <a:gd name="connsiteY1" fmla="*/ 432626 h 432625"/>
                      <a:gd name="connsiteX2" fmla="*/ 334709 w 334708"/>
                      <a:gd name="connsiteY2" fmla="*/ 432626 h 432625"/>
                      <a:gd name="connsiteX3" fmla="*/ 334709 w 334708"/>
                      <a:gd name="connsiteY3" fmla="*/ 0 h 432625"/>
                      <a:gd name="connsiteX4" fmla="*/ 0 w 334708"/>
                      <a:gd name="connsiteY4" fmla="*/ 0 h 432625"/>
                      <a:gd name="connsiteX5" fmla="*/ 0 w 334708"/>
                      <a:gd name="connsiteY5" fmla="*/ 163259 h 43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4708" h="432625">
                        <a:moveTo>
                          <a:pt x="0" y="269367"/>
                        </a:moveTo>
                        <a:lnTo>
                          <a:pt x="0" y="432626"/>
                        </a:lnTo>
                        <a:lnTo>
                          <a:pt x="334709" y="432626"/>
                        </a:lnTo>
                        <a:lnTo>
                          <a:pt x="334709" y="0"/>
                        </a:lnTo>
                        <a:lnTo>
                          <a:pt x="0" y="0"/>
                        </a:lnTo>
                        <a:lnTo>
                          <a:pt x="0" y="163259"/>
                        </a:lnTo>
                      </a:path>
                    </a:pathLst>
                  </a:custGeom>
                  <a:noFill/>
                  <a:ln w="12700" cap="flat">
                    <a:solidFill>
                      <a:schemeClr val="accent1"/>
                    </a:solidFill>
                    <a:prstDash val="solid"/>
                    <a:miter/>
                  </a:ln>
                </p:spPr>
                <p:txBody>
                  <a:bodyPr rtlCol="0" anchor="ctr"/>
                  <a:lstStyle/>
                  <a:p>
                    <a:endParaRPr lang="en-IN"/>
                  </a:p>
                </p:txBody>
              </p:sp>
              <p:grpSp>
                <p:nvGrpSpPr>
                  <p:cNvPr id="47" name="Graphic 4">
                    <a:extLst>
                      <a:ext uri="{FF2B5EF4-FFF2-40B4-BE49-F238E27FC236}">
                        <a16:creationId xmlns:a16="http://schemas.microsoft.com/office/drawing/2014/main" id="{3D2FA9B3-F999-3E03-2CB4-FF6CA0C77E00}"/>
                      </a:ext>
                    </a:extLst>
                  </p:cNvPr>
                  <p:cNvGrpSpPr/>
                  <p:nvPr/>
                </p:nvGrpSpPr>
                <p:grpSpPr>
                  <a:xfrm>
                    <a:off x="-1343661" y="4426682"/>
                    <a:ext cx="212312" cy="112585"/>
                    <a:chOff x="-1343661" y="4426682"/>
                    <a:chExt cx="212312" cy="112585"/>
                  </a:xfrm>
                  <a:noFill/>
                </p:grpSpPr>
                <p:sp>
                  <p:nvSpPr>
                    <p:cNvPr id="48" name="Freeform: Shape 47">
                      <a:extLst>
                        <a:ext uri="{FF2B5EF4-FFF2-40B4-BE49-F238E27FC236}">
                          <a16:creationId xmlns:a16="http://schemas.microsoft.com/office/drawing/2014/main" id="{2ACB2DBD-DECD-327D-ED8F-BA4E1AF11D16}"/>
                        </a:ext>
                      </a:extLst>
                    </p:cNvPr>
                    <p:cNvSpPr/>
                    <p:nvPr/>
                  </p:nvSpPr>
                  <p:spPr>
                    <a:xfrm>
                      <a:off x="-1343661" y="4482974"/>
                      <a:ext cx="212312" cy="9525"/>
                    </a:xfrm>
                    <a:custGeom>
                      <a:avLst/>
                      <a:gdLst>
                        <a:gd name="connsiteX0" fmla="*/ 0 w 212312"/>
                        <a:gd name="connsiteY0" fmla="*/ 0 h 9525"/>
                        <a:gd name="connsiteX1" fmla="*/ 212312 w 212312"/>
                        <a:gd name="connsiteY1" fmla="*/ 0 h 9525"/>
                      </a:gdLst>
                      <a:ahLst/>
                      <a:cxnLst>
                        <a:cxn ang="0">
                          <a:pos x="connsiteX0" y="connsiteY0"/>
                        </a:cxn>
                        <a:cxn ang="0">
                          <a:pos x="connsiteX1" y="connsiteY1"/>
                        </a:cxn>
                      </a:cxnLst>
                      <a:rect l="l" t="t" r="r" b="b"/>
                      <a:pathLst>
                        <a:path w="212312" h="9525">
                          <a:moveTo>
                            <a:pt x="0" y="0"/>
                          </a:moveTo>
                          <a:lnTo>
                            <a:pt x="212312" y="0"/>
                          </a:lnTo>
                        </a:path>
                      </a:pathLst>
                    </a:custGeom>
                    <a:ln w="12700" cap="rnd">
                      <a:solidFill>
                        <a:schemeClr val="accent1"/>
                      </a:solidFill>
                      <a:prstDash val="solid"/>
                      <a:round/>
                    </a:ln>
                  </p:spPr>
                  <p:txBody>
                    <a:bodyPr rtlCol="0" anchor="ctr"/>
                    <a:lstStyle/>
                    <a:p>
                      <a:endParaRPr lang="en-IN"/>
                    </a:p>
                  </p:txBody>
                </p:sp>
                <p:sp>
                  <p:nvSpPr>
                    <p:cNvPr id="49" name="Freeform: Shape 48">
                      <a:extLst>
                        <a:ext uri="{FF2B5EF4-FFF2-40B4-BE49-F238E27FC236}">
                          <a16:creationId xmlns:a16="http://schemas.microsoft.com/office/drawing/2014/main" id="{04DE657F-9A51-27CC-8E87-029B65C7E102}"/>
                        </a:ext>
                      </a:extLst>
                    </p:cNvPr>
                    <p:cNvSpPr/>
                    <p:nvPr/>
                  </p:nvSpPr>
                  <p:spPr>
                    <a:xfrm>
                      <a:off x="-1187641" y="4426682"/>
                      <a:ext cx="56292" cy="112585"/>
                    </a:xfrm>
                    <a:custGeom>
                      <a:avLst/>
                      <a:gdLst>
                        <a:gd name="connsiteX0" fmla="*/ 0 w 56292"/>
                        <a:gd name="connsiteY0" fmla="*/ 0 h 112585"/>
                        <a:gd name="connsiteX1" fmla="*/ 56293 w 56292"/>
                        <a:gd name="connsiteY1" fmla="*/ 56293 h 112585"/>
                        <a:gd name="connsiteX2" fmla="*/ 0 w 56292"/>
                        <a:gd name="connsiteY2" fmla="*/ 112586 h 112585"/>
                      </a:gdLst>
                      <a:ahLst/>
                      <a:cxnLst>
                        <a:cxn ang="0">
                          <a:pos x="connsiteX0" y="connsiteY0"/>
                        </a:cxn>
                        <a:cxn ang="0">
                          <a:pos x="connsiteX1" y="connsiteY1"/>
                        </a:cxn>
                        <a:cxn ang="0">
                          <a:pos x="connsiteX2" y="connsiteY2"/>
                        </a:cxn>
                      </a:cxnLst>
                      <a:rect l="l" t="t" r="r" b="b"/>
                      <a:pathLst>
                        <a:path w="56292" h="112585">
                          <a:moveTo>
                            <a:pt x="0" y="0"/>
                          </a:moveTo>
                          <a:lnTo>
                            <a:pt x="56293" y="56293"/>
                          </a:lnTo>
                          <a:lnTo>
                            <a:pt x="0" y="112586"/>
                          </a:lnTo>
                        </a:path>
                      </a:pathLst>
                    </a:custGeom>
                    <a:noFill/>
                    <a:ln w="12700" cap="rnd">
                      <a:solidFill>
                        <a:schemeClr val="accent1"/>
                      </a:solidFill>
                      <a:prstDash val="solid"/>
                      <a:round/>
                    </a:ln>
                  </p:spPr>
                  <p:txBody>
                    <a:bodyPr rtlCol="0" anchor="ctr"/>
                    <a:lstStyle/>
                    <a:p>
                      <a:endParaRPr lang="en-IN"/>
                    </a:p>
                  </p:txBody>
                </p:sp>
              </p:grpSp>
            </p:grpSp>
          </p:grpSp>
        </p:grpSp>
        <p:grpSp>
          <p:nvGrpSpPr>
            <p:cNvPr id="2367" name="Group 2366">
              <a:extLst>
                <a:ext uri="{FF2B5EF4-FFF2-40B4-BE49-F238E27FC236}">
                  <a16:creationId xmlns:a16="http://schemas.microsoft.com/office/drawing/2014/main" id="{4D64B1AF-748B-3258-A5D8-83DA62B3EEF8}"/>
                </a:ext>
              </a:extLst>
            </p:cNvPr>
            <p:cNvGrpSpPr/>
            <p:nvPr/>
          </p:nvGrpSpPr>
          <p:grpSpPr>
            <a:xfrm>
              <a:off x="3118305" y="5180037"/>
              <a:ext cx="1600199" cy="545308"/>
              <a:chOff x="3118305" y="5180037"/>
              <a:chExt cx="1600199" cy="545308"/>
            </a:xfrm>
          </p:grpSpPr>
          <p:sp>
            <p:nvSpPr>
              <p:cNvPr id="2093" name="Rectangle 2092">
                <a:extLst>
                  <a:ext uri="{FF2B5EF4-FFF2-40B4-BE49-F238E27FC236}">
                    <a16:creationId xmlns:a16="http://schemas.microsoft.com/office/drawing/2014/main" id="{4229204D-81BA-2526-6E60-79C998C2390D}"/>
                  </a:ext>
                </a:extLst>
              </p:cNvPr>
              <p:cNvSpPr/>
              <p:nvPr/>
            </p:nvSpPr>
            <p:spPr>
              <a:xfrm>
                <a:off x="3118305" y="5180037"/>
                <a:ext cx="1600199" cy="5453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nSpc>
                    <a:spcPct val="90000"/>
                  </a:lnSpc>
                </a:pPr>
                <a:r>
                  <a:rPr lang="en-IN" sz="1200" dirty="0">
                    <a:solidFill>
                      <a:schemeClr val="tx1"/>
                    </a:solidFill>
                  </a:rPr>
                  <a:t>Stakeholder map</a:t>
                </a:r>
              </a:p>
            </p:txBody>
          </p:sp>
          <p:grpSp>
            <p:nvGrpSpPr>
              <p:cNvPr id="2336" name="Group 2335">
                <a:extLst>
                  <a:ext uri="{FF2B5EF4-FFF2-40B4-BE49-F238E27FC236}">
                    <a16:creationId xmlns:a16="http://schemas.microsoft.com/office/drawing/2014/main" id="{701146AA-C98E-3A7E-FBAB-45D92317009A}"/>
                  </a:ext>
                </a:extLst>
              </p:cNvPr>
              <p:cNvGrpSpPr/>
              <p:nvPr/>
            </p:nvGrpSpPr>
            <p:grpSpPr>
              <a:xfrm>
                <a:off x="3185194" y="5243850"/>
                <a:ext cx="417600" cy="417682"/>
                <a:chOff x="3185194" y="5243850"/>
                <a:chExt cx="417600" cy="417682"/>
              </a:xfrm>
            </p:grpSpPr>
            <p:sp>
              <p:nvSpPr>
                <p:cNvPr id="2094" name="Oval 2093">
                  <a:extLst>
                    <a:ext uri="{FF2B5EF4-FFF2-40B4-BE49-F238E27FC236}">
                      <a16:creationId xmlns:a16="http://schemas.microsoft.com/office/drawing/2014/main" id="{B353952D-81B3-2599-CCBD-5A4343399FCD}"/>
                    </a:ext>
                  </a:extLst>
                </p:cNvPr>
                <p:cNvSpPr/>
                <p:nvPr/>
              </p:nvSpPr>
              <p:spPr>
                <a:xfrm>
                  <a:off x="3185194" y="5243850"/>
                  <a:ext cx="417600" cy="4176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gn="ctr"/>
                  <a:endParaRPr lang="en-IN"/>
                </a:p>
              </p:txBody>
            </p:sp>
            <p:grpSp>
              <p:nvGrpSpPr>
                <p:cNvPr id="50" name="Graphic 9">
                  <a:extLst>
                    <a:ext uri="{FF2B5EF4-FFF2-40B4-BE49-F238E27FC236}">
                      <a16:creationId xmlns:a16="http://schemas.microsoft.com/office/drawing/2014/main" id="{B463C2EA-E079-8F44-B794-013B04366FB5}"/>
                    </a:ext>
                  </a:extLst>
                </p:cNvPr>
                <p:cNvGrpSpPr/>
                <p:nvPr/>
              </p:nvGrpSpPr>
              <p:grpSpPr>
                <a:xfrm>
                  <a:off x="3292313" y="5322355"/>
                  <a:ext cx="203362" cy="260674"/>
                  <a:chOff x="-1501056" y="8500734"/>
                  <a:chExt cx="294703" cy="377761"/>
                </a:xfrm>
                <a:noFill/>
              </p:grpSpPr>
              <p:grpSp>
                <p:nvGrpSpPr>
                  <p:cNvPr id="51" name="Graphic 9">
                    <a:extLst>
                      <a:ext uri="{FF2B5EF4-FFF2-40B4-BE49-F238E27FC236}">
                        <a16:creationId xmlns:a16="http://schemas.microsoft.com/office/drawing/2014/main" id="{C0453BE2-58B0-4989-C648-F69C30B3331E}"/>
                      </a:ext>
                    </a:extLst>
                  </p:cNvPr>
                  <p:cNvGrpSpPr/>
                  <p:nvPr/>
                </p:nvGrpSpPr>
                <p:grpSpPr>
                  <a:xfrm>
                    <a:off x="-1501056" y="8616368"/>
                    <a:ext cx="205263" cy="262127"/>
                    <a:chOff x="-1501056" y="8616368"/>
                    <a:chExt cx="205263" cy="262127"/>
                  </a:xfrm>
                  <a:noFill/>
                </p:grpSpPr>
                <p:sp>
                  <p:nvSpPr>
                    <p:cNvPr id="62" name="Freeform: Shape 61">
                      <a:extLst>
                        <a:ext uri="{FF2B5EF4-FFF2-40B4-BE49-F238E27FC236}">
                          <a16:creationId xmlns:a16="http://schemas.microsoft.com/office/drawing/2014/main" id="{497599B3-1A92-F58A-B1A1-A1C4A5B9ECF6}"/>
                        </a:ext>
                      </a:extLst>
                    </p:cNvPr>
                    <p:cNvSpPr/>
                    <p:nvPr/>
                  </p:nvSpPr>
                  <p:spPr>
                    <a:xfrm>
                      <a:off x="-1461113" y="8616368"/>
                      <a:ext cx="124142" cy="152304"/>
                    </a:xfrm>
                    <a:custGeom>
                      <a:avLst/>
                      <a:gdLst>
                        <a:gd name="connsiteX0" fmla="*/ 109028 w 124142"/>
                        <a:gd name="connsiteY0" fmla="*/ 113157 h 152304"/>
                        <a:gd name="connsiteX1" fmla="*/ 65213 w 124142"/>
                        <a:gd name="connsiteY1" fmla="*/ 152305 h 152304"/>
                        <a:gd name="connsiteX2" fmla="*/ 60641 w 124142"/>
                        <a:gd name="connsiteY2" fmla="*/ 152305 h 152304"/>
                        <a:gd name="connsiteX3" fmla="*/ 19207 w 124142"/>
                        <a:gd name="connsiteY3" fmla="*/ 115348 h 152304"/>
                        <a:gd name="connsiteX4" fmla="*/ 2158 w 124142"/>
                        <a:gd name="connsiteY4" fmla="*/ 95250 h 152304"/>
                        <a:gd name="connsiteX5" fmla="*/ 8539 w 124142"/>
                        <a:gd name="connsiteY5" fmla="*/ 75628 h 152304"/>
                        <a:gd name="connsiteX6" fmla="*/ 8539 w 124142"/>
                        <a:gd name="connsiteY6" fmla="*/ 50673 h 152304"/>
                        <a:gd name="connsiteX7" fmla="*/ 59212 w 124142"/>
                        <a:gd name="connsiteY7" fmla="*/ 0 h 152304"/>
                        <a:gd name="connsiteX8" fmla="*/ 66451 w 124142"/>
                        <a:gd name="connsiteY8" fmla="*/ 0 h 152304"/>
                        <a:gd name="connsiteX9" fmla="*/ 117124 w 124142"/>
                        <a:gd name="connsiteY9" fmla="*/ 50673 h 152304"/>
                        <a:gd name="connsiteX10" fmla="*/ 117124 w 124142"/>
                        <a:gd name="connsiteY10" fmla="*/ 75248 h 152304"/>
                        <a:gd name="connsiteX11" fmla="*/ 123506 w 124142"/>
                        <a:gd name="connsiteY11" fmla="*/ 87821 h 152304"/>
                        <a:gd name="connsiteX12" fmla="*/ 108933 w 124142"/>
                        <a:gd name="connsiteY12" fmla="*/ 113157 h 15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42" h="152304">
                          <a:moveTo>
                            <a:pt x="109028" y="113157"/>
                          </a:moveTo>
                          <a:cubicBezTo>
                            <a:pt x="109028" y="113157"/>
                            <a:pt x="92836" y="152305"/>
                            <a:pt x="65213" y="152305"/>
                          </a:cubicBezTo>
                          <a:lnTo>
                            <a:pt x="60641" y="152305"/>
                          </a:lnTo>
                          <a:cubicBezTo>
                            <a:pt x="31780" y="152305"/>
                            <a:pt x="19207" y="115348"/>
                            <a:pt x="19207" y="115348"/>
                          </a:cubicBezTo>
                          <a:cubicBezTo>
                            <a:pt x="10635" y="113157"/>
                            <a:pt x="5015" y="103060"/>
                            <a:pt x="2158" y="95250"/>
                          </a:cubicBezTo>
                          <a:cubicBezTo>
                            <a:pt x="-5177" y="72581"/>
                            <a:pt x="8539" y="75628"/>
                            <a:pt x="8539" y="75628"/>
                          </a:cubicBezTo>
                          <a:lnTo>
                            <a:pt x="8539" y="50673"/>
                          </a:lnTo>
                          <a:cubicBezTo>
                            <a:pt x="8539" y="22860"/>
                            <a:pt x="31304" y="0"/>
                            <a:pt x="59212" y="0"/>
                          </a:cubicBezTo>
                          <a:lnTo>
                            <a:pt x="66451" y="0"/>
                          </a:lnTo>
                          <a:cubicBezTo>
                            <a:pt x="94264" y="0"/>
                            <a:pt x="117124" y="22765"/>
                            <a:pt x="117124" y="50673"/>
                          </a:cubicBezTo>
                          <a:lnTo>
                            <a:pt x="117124" y="75248"/>
                          </a:lnTo>
                          <a:cubicBezTo>
                            <a:pt x="117124" y="75248"/>
                            <a:pt x="126649" y="72676"/>
                            <a:pt x="123506" y="87821"/>
                          </a:cubicBezTo>
                          <a:cubicBezTo>
                            <a:pt x="121125" y="100298"/>
                            <a:pt x="117220" y="111538"/>
                            <a:pt x="108933" y="113157"/>
                          </a:cubicBezTo>
                          <a:close/>
                        </a:path>
                      </a:pathLst>
                    </a:custGeom>
                    <a:noFill/>
                    <a:ln w="12700" cap="flat">
                      <a:solidFill>
                        <a:schemeClr val="accent1"/>
                      </a:solidFill>
                      <a:prstDash val="solid"/>
                      <a:miter/>
                    </a:ln>
                  </p:spPr>
                  <p:txBody>
                    <a:bodyPr rtlCol="0" anchor="ctr"/>
                    <a:lstStyle/>
                    <a:p>
                      <a:endParaRPr lang="en-IN"/>
                    </a:p>
                  </p:txBody>
                </p:sp>
                <p:sp>
                  <p:nvSpPr>
                    <p:cNvPr id="64" name="Freeform: Shape 63">
                      <a:extLst>
                        <a:ext uri="{FF2B5EF4-FFF2-40B4-BE49-F238E27FC236}">
                          <a16:creationId xmlns:a16="http://schemas.microsoft.com/office/drawing/2014/main" id="{29864A40-C2C6-77E2-1D64-B20300F6DC26}"/>
                        </a:ext>
                      </a:extLst>
                    </p:cNvPr>
                    <p:cNvSpPr/>
                    <p:nvPr/>
                  </p:nvSpPr>
                  <p:spPr>
                    <a:xfrm>
                      <a:off x="-1501056" y="8767243"/>
                      <a:ext cx="205263" cy="111252"/>
                    </a:xfrm>
                    <a:custGeom>
                      <a:avLst/>
                      <a:gdLst>
                        <a:gd name="connsiteX0" fmla="*/ 78105 w 205263"/>
                        <a:gd name="connsiteY0" fmla="*/ 0 h 111252"/>
                        <a:gd name="connsiteX1" fmla="*/ 13716 w 205263"/>
                        <a:gd name="connsiteY1" fmla="*/ 27527 h 111252"/>
                        <a:gd name="connsiteX2" fmla="*/ 2381 w 205263"/>
                        <a:gd name="connsiteY2" fmla="*/ 46577 h 111252"/>
                        <a:gd name="connsiteX3" fmla="*/ 0 w 205263"/>
                        <a:gd name="connsiteY3" fmla="*/ 111252 h 111252"/>
                        <a:gd name="connsiteX4" fmla="*/ 205264 w 205263"/>
                        <a:gd name="connsiteY4" fmla="*/ 111252 h 111252"/>
                        <a:gd name="connsiteX5" fmla="*/ 202883 w 205263"/>
                        <a:gd name="connsiteY5" fmla="*/ 48387 h 111252"/>
                        <a:gd name="connsiteX6" fmla="*/ 187357 w 205263"/>
                        <a:gd name="connsiteY6" fmla="*/ 26670 h 111252"/>
                        <a:gd name="connsiteX7" fmla="*/ 125635 w 205263"/>
                        <a:gd name="connsiteY7" fmla="*/ 953 h 111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263" h="111252">
                          <a:moveTo>
                            <a:pt x="78105" y="0"/>
                          </a:moveTo>
                          <a:lnTo>
                            <a:pt x="13716" y="27527"/>
                          </a:lnTo>
                          <a:cubicBezTo>
                            <a:pt x="13716" y="27527"/>
                            <a:pt x="3620" y="32576"/>
                            <a:pt x="2381" y="46577"/>
                          </a:cubicBezTo>
                          <a:cubicBezTo>
                            <a:pt x="1143" y="60579"/>
                            <a:pt x="0" y="111252"/>
                            <a:pt x="0" y="111252"/>
                          </a:cubicBezTo>
                          <a:lnTo>
                            <a:pt x="205264" y="111252"/>
                          </a:lnTo>
                          <a:lnTo>
                            <a:pt x="202883" y="48387"/>
                          </a:lnTo>
                          <a:cubicBezTo>
                            <a:pt x="202883" y="48387"/>
                            <a:pt x="204121" y="33814"/>
                            <a:pt x="187357" y="26670"/>
                          </a:cubicBezTo>
                          <a:cubicBezTo>
                            <a:pt x="170593" y="19526"/>
                            <a:pt x="125635" y="953"/>
                            <a:pt x="125635" y="953"/>
                          </a:cubicBezTo>
                        </a:path>
                      </a:pathLst>
                    </a:custGeom>
                    <a:noFill/>
                    <a:ln w="12700" cap="flat">
                      <a:solidFill>
                        <a:schemeClr val="accent1"/>
                      </a:solidFill>
                      <a:prstDash val="solid"/>
                      <a:miter/>
                    </a:ln>
                  </p:spPr>
                  <p:txBody>
                    <a:bodyPr rtlCol="0" anchor="ctr"/>
                    <a:lstStyle/>
                    <a:p>
                      <a:endParaRPr lang="en-IN"/>
                    </a:p>
                  </p:txBody>
                </p:sp>
                <p:sp>
                  <p:nvSpPr>
                    <p:cNvPr id="65" name="Freeform: Shape 64">
                      <a:extLst>
                        <a:ext uri="{FF2B5EF4-FFF2-40B4-BE49-F238E27FC236}">
                          <a16:creationId xmlns:a16="http://schemas.microsoft.com/office/drawing/2014/main" id="{52695417-08AE-7C73-395C-121309ADB301}"/>
                        </a:ext>
                      </a:extLst>
                    </p:cNvPr>
                    <p:cNvSpPr/>
                    <p:nvPr/>
                  </p:nvSpPr>
                  <p:spPr>
                    <a:xfrm>
                      <a:off x="-1412092" y="8782579"/>
                      <a:ext cx="26003" cy="23717"/>
                    </a:xfrm>
                    <a:custGeom>
                      <a:avLst/>
                      <a:gdLst>
                        <a:gd name="connsiteX0" fmla="*/ 12954 w 26003"/>
                        <a:gd name="connsiteY0" fmla="*/ 23717 h 23717"/>
                        <a:gd name="connsiteX1" fmla="*/ 26003 w 26003"/>
                        <a:gd name="connsiteY1" fmla="*/ 14668 h 23717"/>
                        <a:gd name="connsiteX2" fmla="*/ 24003 w 26003"/>
                        <a:gd name="connsiteY2" fmla="*/ 0 h 23717"/>
                        <a:gd name="connsiteX3" fmla="*/ 2000 w 26003"/>
                        <a:gd name="connsiteY3" fmla="*/ 0 h 23717"/>
                        <a:gd name="connsiteX4" fmla="*/ 0 w 26003"/>
                        <a:gd name="connsiteY4" fmla="*/ 14668 h 23717"/>
                        <a:gd name="connsiteX5" fmla="*/ 12954 w 26003"/>
                        <a:gd name="connsiteY5"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03" h="23717">
                          <a:moveTo>
                            <a:pt x="12954" y="23717"/>
                          </a:moveTo>
                          <a:lnTo>
                            <a:pt x="26003" y="14668"/>
                          </a:lnTo>
                          <a:lnTo>
                            <a:pt x="24003" y="0"/>
                          </a:lnTo>
                          <a:lnTo>
                            <a:pt x="2000" y="0"/>
                          </a:lnTo>
                          <a:lnTo>
                            <a:pt x="0" y="14668"/>
                          </a:lnTo>
                          <a:lnTo>
                            <a:pt x="12954" y="23717"/>
                          </a:lnTo>
                          <a:close/>
                        </a:path>
                      </a:pathLst>
                    </a:custGeom>
                    <a:noFill/>
                    <a:ln w="12700" cap="flat">
                      <a:solidFill>
                        <a:schemeClr val="accent1"/>
                      </a:solidFill>
                      <a:prstDash val="solid"/>
                      <a:miter/>
                    </a:ln>
                  </p:spPr>
                  <p:txBody>
                    <a:bodyPr rtlCol="0" anchor="ctr"/>
                    <a:lstStyle/>
                    <a:p>
                      <a:endParaRPr lang="en-IN"/>
                    </a:p>
                  </p:txBody>
                </p:sp>
                <p:sp>
                  <p:nvSpPr>
                    <p:cNvPr id="87" name="Freeform: Shape 86">
                      <a:extLst>
                        <a:ext uri="{FF2B5EF4-FFF2-40B4-BE49-F238E27FC236}">
                          <a16:creationId xmlns:a16="http://schemas.microsoft.com/office/drawing/2014/main" id="{080BFA11-DF43-0278-9226-01D9D262ECE8}"/>
                        </a:ext>
                      </a:extLst>
                    </p:cNvPr>
                    <p:cNvSpPr/>
                    <p:nvPr/>
                  </p:nvSpPr>
                  <p:spPr>
                    <a:xfrm>
                      <a:off x="-1390661" y="8800391"/>
                      <a:ext cx="4667" cy="78104"/>
                    </a:xfrm>
                    <a:custGeom>
                      <a:avLst/>
                      <a:gdLst>
                        <a:gd name="connsiteX0" fmla="*/ 4667 w 4667"/>
                        <a:gd name="connsiteY0" fmla="*/ 78105 h 78104"/>
                        <a:gd name="connsiteX1" fmla="*/ 0 w 4667"/>
                        <a:gd name="connsiteY1" fmla="*/ 0 h 78104"/>
                      </a:gdLst>
                      <a:ahLst/>
                      <a:cxnLst>
                        <a:cxn ang="0">
                          <a:pos x="connsiteX0" y="connsiteY0"/>
                        </a:cxn>
                        <a:cxn ang="0">
                          <a:pos x="connsiteX1" y="connsiteY1"/>
                        </a:cxn>
                      </a:cxnLst>
                      <a:rect l="l" t="t" r="r" b="b"/>
                      <a:pathLst>
                        <a:path w="4667" h="78104">
                          <a:moveTo>
                            <a:pt x="4667" y="78105"/>
                          </a:moveTo>
                          <a:lnTo>
                            <a:pt x="0" y="0"/>
                          </a:lnTo>
                        </a:path>
                      </a:pathLst>
                    </a:custGeom>
                    <a:ln w="12700" cap="flat">
                      <a:solidFill>
                        <a:schemeClr val="accent1"/>
                      </a:solidFill>
                      <a:prstDash val="solid"/>
                      <a:miter/>
                    </a:ln>
                  </p:spPr>
                  <p:txBody>
                    <a:bodyPr rtlCol="0" anchor="ctr"/>
                    <a:lstStyle/>
                    <a:p>
                      <a:endParaRPr lang="en-IN"/>
                    </a:p>
                  </p:txBody>
                </p:sp>
                <p:sp>
                  <p:nvSpPr>
                    <p:cNvPr id="88" name="Freeform: Shape 87">
                      <a:extLst>
                        <a:ext uri="{FF2B5EF4-FFF2-40B4-BE49-F238E27FC236}">
                          <a16:creationId xmlns:a16="http://schemas.microsoft.com/office/drawing/2014/main" id="{AB8A9AF2-D081-F3A6-2F2C-978BC074A32E}"/>
                        </a:ext>
                      </a:extLst>
                    </p:cNvPr>
                    <p:cNvSpPr/>
                    <p:nvPr/>
                  </p:nvSpPr>
                  <p:spPr>
                    <a:xfrm>
                      <a:off x="-1412188" y="8800391"/>
                      <a:ext cx="4667" cy="78104"/>
                    </a:xfrm>
                    <a:custGeom>
                      <a:avLst/>
                      <a:gdLst>
                        <a:gd name="connsiteX0" fmla="*/ 4667 w 4667"/>
                        <a:gd name="connsiteY0" fmla="*/ 0 h 78104"/>
                        <a:gd name="connsiteX1" fmla="*/ 0 w 4667"/>
                        <a:gd name="connsiteY1" fmla="*/ 78105 h 78104"/>
                      </a:gdLst>
                      <a:ahLst/>
                      <a:cxnLst>
                        <a:cxn ang="0">
                          <a:pos x="connsiteX0" y="connsiteY0"/>
                        </a:cxn>
                        <a:cxn ang="0">
                          <a:pos x="connsiteX1" y="connsiteY1"/>
                        </a:cxn>
                      </a:cxnLst>
                      <a:rect l="l" t="t" r="r" b="b"/>
                      <a:pathLst>
                        <a:path w="4667" h="78104">
                          <a:moveTo>
                            <a:pt x="4667" y="0"/>
                          </a:moveTo>
                          <a:lnTo>
                            <a:pt x="0" y="78105"/>
                          </a:lnTo>
                        </a:path>
                      </a:pathLst>
                    </a:custGeom>
                    <a:ln w="12700" cap="flat">
                      <a:solidFill>
                        <a:schemeClr val="accent1"/>
                      </a:solidFill>
                      <a:prstDash val="solid"/>
                      <a:miter/>
                    </a:ln>
                  </p:spPr>
                  <p:txBody>
                    <a:bodyPr rtlCol="0" anchor="ctr"/>
                    <a:lstStyle/>
                    <a:p>
                      <a:endParaRPr lang="en-IN"/>
                    </a:p>
                  </p:txBody>
                </p:sp>
              </p:grpSp>
              <p:grpSp>
                <p:nvGrpSpPr>
                  <p:cNvPr id="53" name="Graphic 9">
                    <a:extLst>
                      <a:ext uri="{FF2B5EF4-FFF2-40B4-BE49-F238E27FC236}">
                        <a16:creationId xmlns:a16="http://schemas.microsoft.com/office/drawing/2014/main" id="{CF122A9D-324B-5502-42E9-1A42238CEA29}"/>
                      </a:ext>
                    </a:extLst>
                  </p:cNvPr>
                  <p:cNvGrpSpPr/>
                  <p:nvPr/>
                </p:nvGrpSpPr>
                <p:grpSpPr>
                  <a:xfrm>
                    <a:off x="-1344846" y="8500734"/>
                    <a:ext cx="138493" cy="207740"/>
                    <a:chOff x="-1344846" y="8500734"/>
                    <a:chExt cx="138493" cy="207740"/>
                  </a:xfrm>
                  <a:noFill/>
                </p:grpSpPr>
                <p:sp>
                  <p:nvSpPr>
                    <p:cNvPr id="54" name="Freeform: Shape 53">
                      <a:extLst>
                        <a:ext uri="{FF2B5EF4-FFF2-40B4-BE49-F238E27FC236}">
                          <a16:creationId xmlns:a16="http://schemas.microsoft.com/office/drawing/2014/main" id="{C7B6DD07-4213-92D4-E293-374AF3E5E61F}"/>
                        </a:ext>
                      </a:extLst>
                    </p:cNvPr>
                    <p:cNvSpPr/>
                    <p:nvPr/>
                  </p:nvSpPr>
                  <p:spPr>
                    <a:xfrm>
                      <a:off x="-1344846" y="8500734"/>
                      <a:ext cx="138493" cy="207740"/>
                    </a:xfrm>
                    <a:custGeom>
                      <a:avLst/>
                      <a:gdLst>
                        <a:gd name="connsiteX0" fmla="*/ 126682 w 138493"/>
                        <a:gd name="connsiteY0" fmla="*/ 108014 h 207740"/>
                        <a:gd name="connsiteX1" fmla="*/ 138494 w 138493"/>
                        <a:gd name="connsiteY1" fmla="*/ 69247 h 207740"/>
                        <a:gd name="connsiteX2" fmla="*/ 69247 w 138493"/>
                        <a:gd name="connsiteY2" fmla="*/ 0 h 207740"/>
                        <a:gd name="connsiteX3" fmla="*/ 0 w 138493"/>
                        <a:gd name="connsiteY3" fmla="*/ 69247 h 207740"/>
                        <a:gd name="connsiteX4" fmla="*/ 11335 w 138493"/>
                        <a:gd name="connsiteY4" fmla="*/ 107061 h 207740"/>
                        <a:gd name="connsiteX5" fmla="*/ 11335 w 138493"/>
                        <a:gd name="connsiteY5" fmla="*/ 107061 h 207740"/>
                        <a:gd name="connsiteX6" fmla="*/ 69247 w 138493"/>
                        <a:gd name="connsiteY6" fmla="*/ 207740 h 207740"/>
                        <a:gd name="connsiteX7" fmla="*/ 126682 w 138493"/>
                        <a:gd name="connsiteY7" fmla="*/ 107918 h 207740"/>
                        <a:gd name="connsiteX8" fmla="*/ 126682 w 138493"/>
                        <a:gd name="connsiteY8" fmla="*/ 107918 h 20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493" h="207740">
                          <a:moveTo>
                            <a:pt x="126682" y="108014"/>
                          </a:moveTo>
                          <a:cubicBezTo>
                            <a:pt x="134112" y="96965"/>
                            <a:pt x="138494" y="83630"/>
                            <a:pt x="138494" y="69247"/>
                          </a:cubicBezTo>
                          <a:cubicBezTo>
                            <a:pt x="138494" y="30956"/>
                            <a:pt x="107442" y="0"/>
                            <a:pt x="69247" y="0"/>
                          </a:cubicBezTo>
                          <a:cubicBezTo>
                            <a:pt x="31052" y="0"/>
                            <a:pt x="0" y="31052"/>
                            <a:pt x="0" y="69247"/>
                          </a:cubicBezTo>
                          <a:cubicBezTo>
                            <a:pt x="0" y="83249"/>
                            <a:pt x="4191" y="96203"/>
                            <a:pt x="11335" y="107061"/>
                          </a:cubicBezTo>
                          <a:lnTo>
                            <a:pt x="11335" y="107061"/>
                          </a:lnTo>
                          <a:lnTo>
                            <a:pt x="69247" y="207740"/>
                          </a:lnTo>
                          <a:lnTo>
                            <a:pt x="126682" y="107918"/>
                          </a:lnTo>
                          <a:lnTo>
                            <a:pt x="126682" y="107918"/>
                          </a:lnTo>
                          <a:close/>
                        </a:path>
                      </a:pathLst>
                    </a:custGeom>
                    <a:noFill/>
                    <a:ln w="12700" cap="flat">
                      <a:solidFill>
                        <a:schemeClr val="accent1"/>
                      </a:solidFill>
                      <a:prstDash val="solid"/>
                      <a:miter/>
                    </a:ln>
                  </p:spPr>
                  <p:txBody>
                    <a:bodyPr rtlCol="0" anchor="ctr"/>
                    <a:lstStyle/>
                    <a:p>
                      <a:endParaRPr lang="en-IN"/>
                    </a:p>
                  </p:txBody>
                </p:sp>
                <p:sp>
                  <p:nvSpPr>
                    <p:cNvPr id="58" name="Freeform: Shape 57">
                      <a:extLst>
                        <a:ext uri="{FF2B5EF4-FFF2-40B4-BE49-F238E27FC236}">
                          <a16:creationId xmlns:a16="http://schemas.microsoft.com/office/drawing/2014/main" id="{F008402F-7E86-0F41-4221-AA4E00C18400}"/>
                        </a:ext>
                      </a:extLst>
                    </p:cNvPr>
                    <p:cNvSpPr/>
                    <p:nvPr/>
                  </p:nvSpPr>
                  <p:spPr>
                    <a:xfrm>
                      <a:off x="-1309413" y="8533691"/>
                      <a:ext cx="67627" cy="67627"/>
                    </a:xfrm>
                    <a:custGeom>
                      <a:avLst/>
                      <a:gdLst>
                        <a:gd name="connsiteX0" fmla="*/ 67627 w 67627"/>
                        <a:gd name="connsiteY0" fmla="*/ 33814 h 67627"/>
                        <a:gd name="connsiteX1" fmla="*/ 33814 w 67627"/>
                        <a:gd name="connsiteY1" fmla="*/ 67628 h 67627"/>
                        <a:gd name="connsiteX2" fmla="*/ 0 w 67627"/>
                        <a:gd name="connsiteY2" fmla="*/ 33814 h 67627"/>
                        <a:gd name="connsiteX3" fmla="*/ 33814 w 67627"/>
                        <a:gd name="connsiteY3" fmla="*/ 0 h 67627"/>
                        <a:gd name="connsiteX4" fmla="*/ 67627 w 67627"/>
                        <a:gd name="connsiteY4" fmla="*/ 33814 h 67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627" h="67627">
                          <a:moveTo>
                            <a:pt x="67627" y="33814"/>
                          </a:moveTo>
                          <a:cubicBezTo>
                            <a:pt x="67627" y="52489"/>
                            <a:pt x="52489" y="67628"/>
                            <a:pt x="33814" y="67628"/>
                          </a:cubicBezTo>
                          <a:cubicBezTo>
                            <a:pt x="15139" y="67628"/>
                            <a:pt x="0" y="52489"/>
                            <a:pt x="0" y="33814"/>
                          </a:cubicBezTo>
                          <a:cubicBezTo>
                            <a:pt x="0" y="15139"/>
                            <a:pt x="15139" y="0"/>
                            <a:pt x="33814" y="0"/>
                          </a:cubicBezTo>
                          <a:cubicBezTo>
                            <a:pt x="52489" y="0"/>
                            <a:pt x="67627" y="15139"/>
                            <a:pt x="67627" y="33814"/>
                          </a:cubicBezTo>
                          <a:close/>
                        </a:path>
                      </a:pathLst>
                    </a:custGeom>
                    <a:noFill/>
                    <a:ln w="12700" cap="flat">
                      <a:solidFill>
                        <a:schemeClr val="accent1"/>
                      </a:solidFill>
                      <a:prstDash val="solid"/>
                      <a:miter/>
                    </a:ln>
                  </p:spPr>
                  <p:txBody>
                    <a:bodyPr rtlCol="0" anchor="ctr"/>
                    <a:lstStyle/>
                    <a:p>
                      <a:endParaRPr lang="en-IN"/>
                    </a:p>
                  </p:txBody>
                </p:sp>
              </p:grpSp>
            </p:grpSp>
          </p:grpSp>
        </p:grpSp>
        <p:grpSp>
          <p:nvGrpSpPr>
            <p:cNvPr id="2369" name="Group 2368">
              <a:extLst>
                <a:ext uri="{FF2B5EF4-FFF2-40B4-BE49-F238E27FC236}">
                  <a16:creationId xmlns:a16="http://schemas.microsoft.com/office/drawing/2014/main" id="{18DC9578-0739-924E-BD3E-0D25D98CF2DD}"/>
                </a:ext>
              </a:extLst>
            </p:cNvPr>
            <p:cNvGrpSpPr/>
            <p:nvPr/>
          </p:nvGrpSpPr>
          <p:grpSpPr>
            <a:xfrm>
              <a:off x="3118305" y="5790952"/>
              <a:ext cx="1600199" cy="545308"/>
              <a:chOff x="3118305" y="5790952"/>
              <a:chExt cx="1600199" cy="545308"/>
            </a:xfrm>
          </p:grpSpPr>
          <p:sp>
            <p:nvSpPr>
              <p:cNvPr id="2095" name="Rectangle 2094">
                <a:extLst>
                  <a:ext uri="{FF2B5EF4-FFF2-40B4-BE49-F238E27FC236}">
                    <a16:creationId xmlns:a16="http://schemas.microsoft.com/office/drawing/2014/main" id="{1957624B-FA8E-F323-6202-4C7A3579B9AC}"/>
                  </a:ext>
                </a:extLst>
              </p:cNvPr>
              <p:cNvSpPr/>
              <p:nvPr/>
            </p:nvSpPr>
            <p:spPr>
              <a:xfrm>
                <a:off x="3118305" y="5790952"/>
                <a:ext cx="1600199" cy="5453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0" rtlCol="0" anchor="ctr"/>
              <a:lstStyle/>
              <a:p>
                <a:pPr>
                  <a:lnSpc>
                    <a:spcPct val="90000"/>
                  </a:lnSpc>
                </a:pPr>
                <a:r>
                  <a:rPr lang="en-IN" sz="1200" dirty="0">
                    <a:solidFill>
                      <a:schemeClr val="tx1"/>
                    </a:solidFill>
                  </a:rPr>
                  <a:t>Internal representatives assigned</a:t>
                </a:r>
              </a:p>
            </p:txBody>
          </p:sp>
          <p:grpSp>
            <p:nvGrpSpPr>
              <p:cNvPr id="2337" name="Group 2336">
                <a:extLst>
                  <a:ext uri="{FF2B5EF4-FFF2-40B4-BE49-F238E27FC236}">
                    <a16:creationId xmlns:a16="http://schemas.microsoft.com/office/drawing/2014/main" id="{4D64BD38-1CE0-B91A-2EEE-D94376E2322F}"/>
                  </a:ext>
                </a:extLst>
              </p:cNvPr>
              <p:cNvGrpSpPr/>
              <p:nvPr/>
            </p:nvGrpSpPr>
            <p:grpSpPr>
              <a:xfrm>
                <a:off x="3185194" y="5854765"/>
                <a:ext cx="417600" cy="417682"/>
                <a:chOff x="3185194" y="5854765"/>
                <a:chExt cx="417600" cy="417682"/>
              </a:xfrm>
            </p:grpSpPr>
            <p:sp>
              <p:nvSpPr>
                <p:cNvPr id="2096" name="Oval 2095">
                  <a:extLst>
                    <a:ext uri="{FF2B5EF4-FFF2-40B4-BE49-F238E27FC236}">
                      <a16:creationId xmlns:a16="http://schemas.microsoft.com/office/drawing/2014/main" id="{E1E97F25-9F89-DD64-3EB6-8C648C541862}"/>
                    </a:ext>
                  </a:extLst>
                </p:cNvPr>
                <p:cNvSpPr/>
                <p:nvPr/>
              </p:nvSpPr>
              <p:spPr>
                <a:xfrm>
                  <a:off x="3185194" y="5854765"/>
                  <a:ext cx="417600" cy="4176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gn="ctr"/>
                  <a:endParaRPr lang="en-IN"/>
                </a:p>
              </p:txBody>
            </p:sp>
            <p:grpSp>
              <p:nvGrpSpPr>
                <p:cNvPr id="89" name="Graphic 9">
                  <a:extLst>
                    <a:ext uri="{FF2B5EF4-FFF2-40B4-BE49-F238E27FC236}">
                      <a16:creationId xmlns:a16="http://schemas.microsoft.com/office/drawing/2014/main" id="{A255B540-6502-1B58-EE84-5FA20FB97D55}"/>
                    </a:ext>
                  </a:extLst>
                </p:cNvPr>
                <p:cNvGrpSpPr/>
                <p:nvPr/>
              </p:nvGrpSpPr>
              <p:grpSpPr>
                <a:xfrm>
                  <a:off x="3285881" y="5934075"/>
                  <a:ext cx="216226" cy="230486"/>
                  <a:chOff x="12085" y="8501687"/>
                  <a:chExt cx="457866" cy="488061"/>
                </a:xfrm>
                <a:noFill/>
              </p:grpSpPr>
              <p:grpSp>
                <p:nvGrpSpPr>
                  <p:cNvPr id="90" name="Graphic 9">
                    <a:extLst>
                      <a:ext uri="{FF2B5EF4-FFF2-40B4-BE49-F238E27FC236}">
                        <a16:creationId xmlns:a16="http://schemas.microsoft.com/office/drawing/2014/main" id="{2B5B506F-5E1D-09AA-8753-C30A9069DCE5}"/>
                      </a:ext>
                    </a:extLst>
                  </p:cNvPr>
                  <p:cNvGrpSpPr/>
                  <p:nvPr/>
                </p:nvGrpSpPr>
                <p:grpSpPr>
                  <a:xfrm>
                    <a:off x="12085" y="8748194"/>
                    <a:ext cx="457866" cy="241554"/>
                    <a:chOff x="12085" y="8748194"/>
                    <a:chExt cx="457866" cy="241554"/>
                  </a:xfrm>
                  <a:noFill/>
                </p:grpSpPr>
                <p:grpSp>
                  <p:nvGrpSpPr>
                    <p:cNvPr id="101" name="Graphic 9">
                      <a:extLst>
                        <a:ext uri="{FF2B5EF4-FFF2-40B4-BE49-F238E27FC236}">
                          <a16:creationId xmlns:a16="http://schemas.microsoft.com/office/drawing/2014/main" id="{7DCB522D-5779-0938-8012-8EFED3FFA480}"/>
                        </a:ext>
                      </a:extLst>
                    </p:cNvPr>
                    <p:cNvGrpSpPr/>
                    <p:nvPr/>
                  </p:nvGrpSpPr>
                  <p:grpSpPr>
                    <a:xfrm>
                      <a:off x="12085" y="8748194"/>
                      <a:ext cx="198786" cy="241554"/>
                      <a:chOff x="12085" y="8748194"/>
                      <a:chExt cx="198786" cy="241554"/>
                    </a:xfrm>
                    <a:noFill/>
                  </p:grpSpPr>
                  <p:sp>
                    <p:nvSpPr>
                      <p:cNvPr id="105" name="Freeform: Shape 104">
                        <a:extLst>
                          <a:ext uri="{FF2B5EF4-FFF2-40B4-BE49-F238E27FC236}">
                            <a16:creationId xmlns:a16="http://schemas.microsoft.com/office/drawing/2014/main" id="{F13902F1-9019-C61A-4A3D-F4AC9813AD0E}"/>
                          </a:ext>
                        </a:extLst>
                      </p:cNvPr>
                      <p:cNvSpPr/>
                      <p:nvPr/>
                    </p:nvSpPr>
                    <p:spPr>
                      <a:xfrm>
                        <a:off x="51137" y="8748194"/>
                        <a:ext cx="120777" cy="120776"/>
                      </a:xfrm>
                      <a:custGeom>
                        <a:avLst/>
                        <a:gdLst>
                          <a:gd name="connsiteX0" fmla="*/ 120777 w 120777"/>
                          <a:gd name="connsiteY0" fmla="*/ 60388 h 120776"/>
                          <a:gd name="connsiteX1" fmla="*/ 60388 w 120777"/>
                          <a:gd name="connsiteY1" fmla="*/ 120777 h 120776"/>
                          <a:gd name="connsiteX2" fmla="*/ 0 w 120777"/>
                          <a:gd name="connsiteY2" fmla="*/ 60388 h 120776"/>
                          <a:gd name="connsiteX3" fmla="*/ 60388 w 120777"/>
                          <a:gd name="connsiteY3" fmla="*/ 0 h 120776"/>
                          <a:gd name="connsiteX4" fmla="*/ 120777 w 120777"/>
                          <a:gd name="connsiteY4" fmla="*/ 60388 h 120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77" h="120776">
                            <a:moveTo>
                              <a:pt x="120777" y="60388"/>
                            </a:moveTo>
                            <a:cubicBezTo>
                              <a:pt x="120777" y="93740"/>
                              <a:pt x="93740" y="120777"/>
                              <a:pt x="60388" y="120777"/>
                            </a:cubicBezTo>
                            <a:cubicBezTo>
                              <a:pt x="27037" y="120777"/>
                              <a:pt x="0" y="93740"/>
                              <a:pt x="0" y="60388"/>
                            </a:cubicBezTo>
                            <a:cubicBezTo>
                              <a:pt x="0" y="27037"/>
                              <a:pt x="27037" y="0"/>
                              <a:pt x="60388" y="0"/>
                            </a:cubicBezTo>
                            <a:cubicBezTo>
                              <a:pt x="93740" y="0"/>
                              <a:pt x="120777" y="27037"/>
                              <a:pt x="120777" y="60388"/>
                            </a:cubicBezTo>
                            <a:close/>
                          </a:path>
                        </a:pathLst>
                      </a:custGeom>
                      <a:noFill/>
                      <a:ln w="12700" cap="rnd">
                        <a:solidFill>
                          <a:schemeClr val="accent1"/>
                        </a:solidFill>
                        <a:prstDash val="solid"/>
                        <a:round/>
                      </a:ln>
                    </p:spPr>
                    <p:txBody>
                      <a:bodyPr rtlCol="0" anchor="ctr"/>
                      <a:lstStyle/>
                      <a:p>
                        <a:endParaRPr lang="en-IN"/>
                      </a:p>
                    </p:txBody>
                  </p:sp>
                  <p:sp>
                    <p:nvSpPr>
                      <p:cNvPr id="106" name="Freeform: Shape 105">
                        <a:extLst>
                          <a:ext uri="{FF2B5EF4-FFF2-40B4-BE49-F238E27FC236}">
                            <a16:creationId xmlns:a16="http://schemas.microsoft.com/office/drawing/2014/main" id="{2BA3EE00-E8BB-8637-5A76-8EF05621520C}"/>
                          </a:ext>
                        </a:extLst>
                      </p:cNvPr>
                      <p:cNvSpPr/>
                      <p:nvPr/>
                    </p:nvSpPr>
                    <p:spPr>
                      <a:xfrm>
                        <a:off x="12085" y="8873447"/>
                        <a:ext cx="198786" cy="116300"/>
                      </a:xfrm>
                      <a:custGeom>
                        <a:avLst/>
                        <a:gdLst>
                          <a:gd name="connsiteX0" fmla="*/ 198787 w 198786"/>
                          <a:gd name="connsiteY0" fmla="*/ 116300 h 116300"/>
                          <a:gd name="connsiteX1" fmla="*/ 198787 w 198786"/>
                          <a:gd name="connsiteY1" fmla="*/ 62103 h 116300"/>
                          <a:gd name="connsiteX2" fmla="*/ 121634 w 198786"/>
                          <a:gd name="connsiteY2" fmla="*/ 0 h 116300"/>
                          <a:gd name="connsiteX3" fmla="*/ 77153 w 198786"/>
                          <a:gd name="connsiteY3" fmla="*/ 0 h 116300"/>
                          <a:gd name="connsiteX4" fmla="*/ 0 w 198786"/>
                          <a:gd name="connsiteY4" fmla="*/ 62103 h 116300"/>
                          <a:gd name="connsiteX5" fmla="*/ 0 w 198786"/>
                          <a:gd name="connsiteY5" fmla="*/ 116300 h 116300"/>
                          <a:gd name="connsiteX6" fmla="*/ 198692 w 198786"/>
                          <a:gd name="connsiteY6" fmla="*/ 116300 h 11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786" h="116300">
                            <a:moveTo>
                              <a:pt x="198787" y="116300"/>
                            </a:moveTo>
                            <a:lnTo>
                              <a:pt x="198787" y="62103"/>
                            </a:lnTo>
                            <a:cubicBezTo>
                              <a:pt x="198787" y="27813"/>
                              <a:pt x="164211" y="0"/>
                              <a:pt x="121634" y="0"/>
                            </a:cubicBezTo>
                            <a:lnTo>
                              <a:pt x="77153" y="0"/>
                            </a:lnTo>
                            <a:cubicBezTo>
                              <a:pt x="34576" y="0"/>
                              <a:pt x="0" y="27813"/>
                              <a:pt x="0" y="62103"/>
                            </a:cubicBezTo>
                            <a:lnTo>
                              <a:pt x="0" y="116300"/>
                            </a:lnTo>
                            <a:lnTo>
                              <a:pt x="198692" y="116300"/>
                            </a:lnTo>
                            <a:close/>
                          </a:path>
                        </a:pathLst>
                      </a:custGeom>
                      <a:noFill/>
                      <a:ln w="12700" cap="rnd">
                        <a:solidFill>
                          <a:schemeClr val="accent1"/>
                        </a:solidFill>
                        <a:prstDash val="solid"/>
                        <a:round/>
                      </a:ln>
                    </p:spPr>
                    <p:txBody>
                      <a:bodyPr rtlCol="0" anchor="ctr"/>
                      <a:lstStyle/>
                      <a:p>
                        <a:endParaRPr lang="en-IN"/>
                      </a:p>
                    </p:txBody>
                  </p:sp>
                </p:grpSp>
                <p:grpSp>
                  <p:nvGrpSpPr>
                    <p:cNvPr id="102" name="Graphic 9">
                      <a:extLst>
                        <a:ext uri="{FF2B5EF4-FFF2-40B4-BE49-F238E27FC236}">
                          <a16:creationId xmlns:a16="http://schemas.microsoft.com/office/drawing/2014/main" id="{1FBD830F-985E-6CDF-E87B-7DDF2E274999}"/>
                        </a:ext>
                      </a:extLst>
                    </p:cNvPr>
                    <p:cNvGrpSpPr/>
                    <p:nvPr/>
                  </p:nvGrpSpPr>
                  <p:grpSpPr>
                    <a:xfrm>
                      <a:off x="271165" y="8748194"/>
                      <a:ext cx="198786" cy="241554"/>
                      <a:chOff x="271165" y="8748194"/>
                      <a:chExt cx="198786" cy="241554"/>
                    </a:xfrm>
                    <a:noFill/>
                  </p:grpSpPr>
                  <p:sp>
                    <p:nvSpPr>
                      <p:cNvPr id="103" name="Freeform: Shape 102">
                        <a:extLst>
                          <a:ext uri="{FF2B5EF4-FFF2-40B4-BE49-F238E27FC236}">
                            <a16:creationId xmlns:a16="http://schemas.microsoft.com/office/drawing/2014/main" id="{7D9F9E66-C288-2515-9CE6-62B63A2786BF}"/>
                          </a:ext>
                        </a:extLst>
                      </p:cNvPr>
                      <p:cNvSpPr/>
                      <p:nvPr/>
                    </p:nvSpPr>
                    <p:spPr>
                      <a:xfrm>
                        <a:off x="310217" y="8748194"/>
                        <a:ext cx="120777" cy="120776"/>
                      </a:xfrm>
                      <a:custGeom>
                        <a:avLst/>
                        <a:gdLst>
                          <a:gd name="connsiteX0" fmla="*/ 120777 w 120777"/>
                          <a:gd name="connsiteY0" fmla="*/ 60388 h 120776"/>
                          <a:gd name="connsiteX1" fmla="*/ 60389 w 120777"/>
                          <a:gd name="connsiteY1" fmla="*/ 120777 h 120776"/>
                          <a:gd name="connsiteX2" fmla="*/ 0 w 120777"/>
                          <a:gd name="connsiteY2" fmla="*/ 60388 h 120776"/>
                          <a:gd name="connsiteX3" fmla="*/ 60389 w 120777"/>
                          <a:gd name="connsiteY3" fmla="*/ 0 h 120776"/>
                          <a:gd name="connsiteX4" fmla="*/ 120777 w 120777"/>
                          <a:gd name="connsiteY4" fmla="*/ 60388 h 120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77" h="120776">
                            <a:moveTo>
                              <a:pt x="120777" y="60388"/>
                            </a:moveTo>
                            <a:cubicBezTo>
                              <a:pt x="120777" y="93740"/>
                              <a:pt x="93740" y="120777"/>
                              <a:pt x="60389" y="120777"/>
                            </a:cubicBezTo>
                            <a:cubicBezTo>
                              <a:pt x="27037" y="120777"/>
                              <a:pt x="0" y="93740"/>
                              <a:pt x="0" y="60388"/>
                            </a:cubicBezTo>
                            <a:cubicBezTo>
                              <a:pt x="0" y="27037"/>
                              <a:pt x="27037" y="0"/>
                              <a:pt x="60389" y="0"/>
                            </a:cubicBezTo>
                            <a:cubicBezTo>
                              <a:pt x="93740" y="0"/>
                              <a:pt x="120777" y="27037"/>
                              <a:pt x="120777" y="60388"/>
                            </a:cubicBezTo>
                            <a:close/>
                          </a:path>
                        </a:pathLst>
                      </a:custGeom>
                      <a:noFill/>
                      <a:ln w="12700" cap="rnd">
                        <a:solidFill>
                          <a:schemeClr val="accent1"/>
                        </a:solidFill>
                        <a:prstDash val="solid"/>
                        <a:round/>
                      </a:ln>
                    </p:spPr>
                    <p:txBody>
                      <a:bodyPr rtlCol="0" anchor="ctr"/>
                      <a:lstStyle/>
                      <a:p>
                        <a:endParaRPr lang="en-IN"/>
                      </a:p>
                    </p:txBody>
                  </p:sp>
                  <p:sp>
                    <p:nvSpPr>
                      <p:cNvPr id="104" name="Freeform: Shape 103">
                        <a:extLst>
                          <a:ext uri="{FF2B5EF4-FFF2-40B4-BE49-F238E27FC236}">
                            <a16:creationId xmlns:a16="http://schemas.microsoft.com/office/drawing/2014/main" id="{7FC20CED-3E3F-BB4B-2082-35FE1DFB7299}"/>
                          </a:ext>
                        </a:extLst>
                      </p:cNvPr>
                      <p:cNvSpPr/>
                      <p:nvPr/>
                    </p:nvSpPr>
                    <p:spPr>
                      <a:xfrm>
                        <a:off x="271165" y="8873447"/>
                        <a:ext cx="198786" cy="116300"/>
                      </a:xfrm>
                      <a:custGeom>
                        <a:avLst/>
                        <a:gdLst>
                          <a:gd name="connsiteX0" fmla="*/ 198787 w 198786"/>
                          <a:gd name="connsiteY0" fmla="*/ 116300 h 116300"/>
                          <a:gd name="connsiteX1" fmla="*/ 198787 w 198786"/>
                          <a:gd name="connsiteY1" fmla="*/ 62103 h 116300"/>
                          <a:gd name="connsiteX2" fmla="*/ 121634 w 198786"/>
                          <a:gd name="connsiteY2" fmla="*/ 0 h 116300"/>
                          <a:gd name="connsiteX3" fmla="*/ 77152 w 198786"/>
                          <a:gd name="connsiteY3" fmla="*/ 0 h 116300"/>
                          <a:gd name="connsiteX4" fmla="*/ 0 w 198786"/>
                          <a:gd name="connsiteY4" fmla="*/ 62103 h 116300"/>
                          <a:gd name="connsiteX5" fmla="*/ 0 w 198786"/>
                          <a:gd name="connsiteY5" fmla="*/ 116300 h 116300"/>
                          <a:gd name="connsiteX6" fmla="*/ 198691 w 198786"/>
                          <a:gd name="connsiteY6" fmla="*/ 116300 h 11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786" h="116300">
                            <a:moveTo>
                              <a:pt x="198787" y="116300"/>
                            </a:moveTo>
                            <a:lnTo>
                              <a:pt x="198787" y="62103"/>
                            </a:lnTo>
                            <a:cubicBezTo>
                              <a:pt x="198787" y="27813"/>
                              <a:pt x="164211" y="0"/>
                              <a:pt x="121634" y="0"/>
                            </a:cubicBezTo>
                            <a:lnTo>
                              <a:pt x="77152" y="0"/>
                            </a:lnTo>
                            <a:cubicBezTo>
                              <a:pt x="34576" y="0"/>
                              <a:pt x="0" y="27813"/>
                              <a:pt x="0" y="62103"/>
                            </a:cubicBezTo>
                            <a:lnTo>
                              <a:pt x="0" y="116300"/>
                            </a:lnTo>
                            <a:lnTo>
                              <a:pt x="198691" y="116300"/>
                            </a:lnTo>
                            <a:close/>
                          </a:path>
                        </a:pathLst>
                      </a:custGeom>
                      <a:noFill/>
                      <a:ln w="12700" cap="rnd">
                        <a:solidFill>
                          <a:schemeClr val="accent1"/>
                        </a:solidFill>
                        <a:prstDash val="solid"/>
                        <a:round/>
                      </a:ln>
                    </p:spPr>
                    <p:txBody>
                      <a:bodyPr rtlCol="0" anchor="ctr"/>
                      <a:lstStyle/>
                      <a:p>
                        <a:endParaRPr lang="en-IN"/>
                      </a:p>
                    </p:txBody>
                  </p:sp>
                </p:grpSp>
              </p:grpSp>
              <p:grpSp>
                <p:nvGrpSpPr>
                  <p:cNvPr id="92" name="Graphic 9">
                    <a:extLst>
                      <a:ext uri="{FF2B5EF4-FFF2-40B4-BE49-F238E27FC236}">
                        <a16:creationId xmlns:a16="http://schemas.microsoft.com/office/drawing/2014/main" id="{0E080A94-A61B-9027-5A6A-CED7C24437C7}"/>
                      </a:ext>
                    </a:extLst>
                  </p:cNvPr>
                  <p:cNvGrpSpPr/>
                  <p:nvPr/>
                </p:nvGrpSpPr>
                <p:grpSpPr>
                  <a:xfrm>
                    <a:off x="147721" y="8501687"/>
                    <a:ext cx="186690" cy="246792"/>
                    <a:chOff x="147721" y="8501687"/>
                    <a:chExt cx="186690" cy="246792"/>
                  </a:xfrm>
                  <a:noFill/>
                </p:grpSpPr>
                <p:grpSp>
                  <p:nvGrpSpPr>
                    <p:cNvPr id="93" name="Graphic 9">
                      <a:extLst>
                        <a:ext uri="{FF2B5EF4-FFF2-40B4-BE49-F238E27FC236}">
                          <a16:creationId xmlns:a16="http://schemas.microsoft.com/office/drawing/2014/main" id="{B5681075-3A4C-1BA7-905D-3928A7E5ED43}"/>
                        </a:ext>
                      </a:extLst>
                    </p:cNvPr>
                    <p:cNvGrpSpPr/>
                    <p:nvPr/>
                  </p:nvGrpSpPr>
                  <p:grpSpPr>
                    <a:xfrm>
                      <a:off x="147721" y="8501687"/>
                      <a:ext cx="186690" cy="186690"/>
                      <a:chOff x="147721" y="8501687"/>
                      <a:chExt cx="186690" cy="186690"/>
                    </a:xfrm>
                    <a:noFill/>
                  </p:grpSpPr>
                  <p:grpSp>
                    <p:nvGrpSpPr>
                      <p:cNvPr id="97" name="Graphic 9">
                        <a:extLst>
                          <a:ext uri="{FF2B5EF4-FFF2-40B4-BE49-F238E27FC236}">
                            <a16:creationId xmlns:a16="http://schemas.microsoft.com/office/drawing/2014/main" id="{B793EDD1-747B-1696-42B1-B79B63FE85B5}"/>
                          </a:ext>
                        </a:extLst>
                      </p:cNvPr>
                      <p:cNvGrpSpPr/>
                      <p:nvPr/>
                    </p:nvGrpSpPr>
                    <p:grpSpPr>
                      <a:xfrm>
                        <a:off x="181439" y="8530928"/>
                        <a:ext cx="119253" cy="136017"/>
                        <a:chOff x="181439" y="8530928"/>
                        <a:chExt cx="119253" cy="136017"/>
                      </a:xfrm>
                      <a:noFill/>
                    </p:grpSpPr>
                    <p:sp>
                      <p:nvSpPr>
                        <p:cNvPr id="99" name="Freeform: Shape 98">
                          <a:extLst>
                            <a:ext uri="{FF2B5EF4-FFF2-40B4-BE49-F238E27FC236}">
                              <a16:creationId xmlns:a16="http://schemas.microsoft.com/office/drawing/2014/main" id="{CAC85D2D-81B5-4F75-857E-4824C909AA7A}"/>
                            </a:ext>
                          </a:extLst>
                        </p:cNvPr>
                        <p:cNvSpPr/>
                        <p:nvPr/>
                      </p:nvSpPr>
                      <p:spPr>
                        <a:xfrm>
                          <a:off x="204871" y="8530928"/>
                          <a:ext cx="72390" cy="72390"/>
                        </a:xfrm>
                        <a:custGeom>
                          <a:avLst/>
                          <a:gdLst>
                            <a:gd name="connsiteX0" fmla="*/ 72390 w 72390"/>
                            <a:gd name="connsiteY0" fmla="*/ 36195 h 72390"/>
                            <a:gd name="connsiteX1" fmla="*/ 36195 w 72390"/>
                            <a:gd name="connsiteY1" fmla="*/ 72390 h 72390"/>
                            <a:gd name="connsiteX2" fmla="*/ 0 w 72390"/>
                            <a:gd name="connsiteY2" fmla="*/ 36195 h 72390"/>
                            <a:gd name="connsiteX3" fmla="*/ 36195 w 72390"/>
                            <a:gd name="connsiteY3" fmla="*/ 0 h 72390"/>
                            <a:gd name="connsiteX4" fmla="*/ 72390 w 72390"/>
                            <a:gd name="connsiteY4" fmla="*/ 36195 h 72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90" h="72390">
                              <a:moveTo>
                                <a:pt x="72390" y="36195"/>
                              </a:moveTo>
                              <a:cubicBezTo>
                                <a:pt x="72390" y="56185"/>
                                <a:pt x="56185" y="72390"/>
                                <a:pt x="36195" y="72390"/>
                              </a:cubicBezTo>
                              <a:cubicBezTo>
                                <a:pt x="16205" y="72390"/>
                                <a:pt x="0" y="56185"/>
                                <a:pt x="0" y="36195"/>
                              </a:cubicBezTo>
                              <a:cubicBezTo>
                                <a:pt x="0" y="16205"/>
                                <a:pt x="16205" y="0"/>
                                <a:pt x="36195" y="0"/>
                              </a:cubicBezTo>
                              <a:cubicBezTo>
                                <a:pt x="56185" y="0"/>
                                <a:pt x="72390" y="16205"/>
                                <a:pt x="72390" y="36195"/>
                              </a:cubicBezTo>
                              <a:close/>
                            </a:path>
                          </a:pathLst>
                        </a:custGeom>
                        <a:noFill/>
                        <a:ln w="12700" cap="rnd">
                          <a:solidFill>
                            <a:schemeClr val="accent1"/>
                          </a:solidFill>
                          <a:prstDash val="solid"/>
                          <a:round/>
                        </a:ln>
                      </p:spPr>
                      <p:txBody>
                        <a:bodyPr rtlCol="0" anchor="ctr"/>
                        <a:lstStyle/>
                        <a:p>
                          <a:endParaRPr lang="en-IN"/>
                        </a:p>
                      </p:txBody>
                    </p:sp>
                    <p:sp>
                      <p:nvSpPr>
                        <p:cNvPr id="100" name="Freeform: Shape 99">
                          <a:extLst>
                            <a:ext uri="{FF2B5EF4-FFF2-40B4-BE49-F238E27FC236}">
                              <a16:creationId xmlns:a16="http://schemas.microsoft.com/office/drawing/2014/main" id="{3593721E-A91D-D4F6-C7FE-F8FC21D85F15}"/>
                            </a:ext>
                          </a:extLst>
                        </p:cNvPr>
                        <p:cNvSpPr/>
                        <p:nvPr/>
                      </p:nvSpPr>
                      <p:spPr>
                        <a:xfrm>
                          <a:off x="181439" y="8606081"/>
                          <a:ext cx="119253" cy="60864"/>
                        </a:xfrm>
                        <a:custGeom>
                          <a:avLst/>
                          <a:gdLst>
                            <a:gd name="connsiteX0" fmla="*/ 0 w 119253"/>
                            <a:gd name="connsiteY0" fmla="*/ 60865 h 60864"/>
                            <a:gd name="connsiteX1" fmla="*/ 0 w 119253"/>
                            <a:gd name="connsiteY1" fmla="*/ 37243 h 60864"/>
                            <a:gd name="connsiteX2" fmla="*/ 46292 w 119253"/>
                            <a:gd name="connsiteY2" fmla="*/ 0 h 60864"/>
                            <a:gd name="connsiteX3" fmla="*/ 72962 w 119253"/>
                            <a:gd name="connsiteY3" fmla="*/ 0 h 60864"/>
                            <a:gd name="connsiteX4" fmla="*/ 119253 w 119253"/>
                            <a:gd name="connsiteY4" fmla="*/ 37243 h 60864"/>
                            <a:gd name="connsiteX5" fmla="*/ 119253 w 119253"/>
                            <a:gd name="connsiteY5" fmla="*/ 60865 h 60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253" h="60864">
                              <a:moveTo>
                                <a:pt x="0" y="60865"/>
                              </a:moveTo>
                              <a:lnTo>
                                <a:pt x="0" y="37243"/>
                              </a:lnTo>
                              <a:cubicBezTo>
                                <a:pt x="0" y="16669"/>
                                <a:pt x="20765" y="0"/>
                                <a:pt x="46292" y="0"/>
                              </a:cubicBezTo>
                              <a:lnTo>
                                <a:pt x="72962" y="0"/>
                              </a:lnTo>
                              <a:cubicBezTo>
                                <a:pt x="98489" y="0"/>
                                <a:pt x="119253" y="16764"/>
                                <a:pt x="119253" y="37243"/>
                              </a:cubicBezTo>
                              <a:lnTo>
                                <a:pt x="119253" y="60865"/>
                              </a:lnTo>
                            </a:path>
                          </a:pathLst>
                        </a:custGeom>
                        <a:noFill/>
                        <a:ln w="12700" cap="rnd">
                          <a:solidFill>
                            <a:schemeClr val="accent1"/>
                          </a:solidFill>
                          <a:prstDash val="solid"/>
                          <a:round/>
                        </a:ln>
                      </p:spPr>
                      <p:txBody>
                        <a:bodyPr rtlCol="0" anchor="ctr"/>
                        <a:lstStyle/>
                        <a:p>
                          <a:endParaRPr lang="en-IN"/>
                        </a:p>
                      </p:txBody>
                    </p:sp>
                  </p:grpSp>
                  <p:sp>
                    <p:nvSpPr>
                      <p:cNvPr id="98" name="Freeform: Shape 97">
                        <a:extLst>
                          <a:ext uri="{FF2B5EF4-FFF2-40B4-BE49-F238E27FC236}">
                            <a16:creationId xmlns:a16="http://schemas.microsoft.com/office/drawing/2014/main" id="{A6E38443-4CEF-763C-C21D-6CCDF0808ABB}"/>
                          </a:ext>
                        </a:extLst>
                      </p:cNvPr>
                      <p:cNvSpPr/>
                      <p:nvPr/>
                    </p:nvSpPr>
                    <p:spPr>
                      <a:xfrm>
                        <a:off x="147721" y="8501687"/>
                        <a:ext cx="186690" cy="186690"/>
                      </a:xfrm>
                      <a:custGeom>
                        <a:avLst/>
                        <a:gdLst>
                          <a:gd name="connsiteX0" fmla="*/ 186690 w 186690"/>
                          <a:gd name="connsiteY0" fmla="*/ 93345 h 186690"/>
                          <a:gd name="connsiteX1" fmla="*/ 93345 w 186690"/>
                          <a:gd name="connsiteY1" fmla="*/ 186690 h 186690"/>
                          <a:gd name="connsiteX2" fmla="*/ 0 w 186690"/>
                          <a:gd name="connsiteY2" fmla="*/ 93345 h 186690"/>
                          <a:gd name="connsiteX3" fmla="*/ 93345 w 186690"/>
                          <a:gd name="connsiteY3" fmla="*/ 0 h 186690"/>
                          <a:gd name="connsiteX4" fmla="*/ 186690 w 186690"/>
                          <a:gd name="connsiteY4" fmla="*/ 93345 h 186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90" h="186690">
                            <a:moveTo>
                              <a:pt x="186690" y="93345"/>
                            </a:moveTo>
                            <a:cubicBezTo>
                              <a:pt x="186690" y="144898"/>
                              <a:pt x="144898" y="186690"/>
                              <a:pt x="93345" y="186690"/>
                            </a:cubicBezTo>
                            <a:cubicBezTo>
                              <a:pt x="41792" y="186690"/>
                              <a:pt x="0" y="144898"/>
                              <a:pt x="0" y="93345"/>
                            </a:cubicBezTo>
                            <a:cubicBezTo>
                              <a:pt x="0" y="41792"/>
                              <a:pt x="41792" y="0"/>
                              <a:pt x="93345" y="0"/>
                            </a:cubicBezTo>
                            <a:cubicBezTo>
                              <a:pt x="144898" y="0"/>
                              <a:pt x="186690" y="41792"/>
                              <a:pt x="186690" y="93345"/>
                            </a:cubicBezTo>
                            <a:close/>
                          </a:path>
                        </a:pathLst>
                      </a:custGeom>
                      <a:noFill/>
                      <a:ln w="12700" cap="rnd">
                        <a:solidFill>
                          <a:schemeClr val="accent1"/>
                        </a:solidFill>
                        <a:prstDash val="solid"/>
                        <a:round/>
                      </a:ln>
                    </p:spPr>
                    <p:txBody>
                      <a:bodyPr rtlCol="0" anchor="ctr"/>
                      <a:lstStyle/>
                      <a:p>
                        <a:endParaRPr lang="en-IN"/>
                      </a:p>
                    </p:txBody>
                  </p:sp>
                </p:grpSp>
                <p:grpSp>
                  <p:nvGrpSpPr>
                    <p:cNvPr id="94" name="Graphic 9">
                      <a:extLst>
                        <a:ext uri="{FF2B5EF4-FFF2-40B4-BE49-F238E27FC236}">
                          <a16:creationId xmlns:a16="http://schemas.microsoft.com/office/drawing/2014/main" id="{5F647371-7C42-24A5-884F-D6E910FA2803}"/>
                        </a:ext>
                      </a:extLst>
                    </p:cNvPr>
                    <p:cNvGrpSpPr/>
                    <p:nvPr/>
                  </p:nvGrpSpPr>
                  <p:grpSpPr>
                    <a:xfrm>
                      <a:off x="188583" y="8690853"/>
                      <a:ext cx="104965" cy="57626"/>
                      <a:chOff x="188583" y="8690853"/>
                      <a:chExt cx="104965" cy="57626"/>
                    </a:xfrm>
                  </p:grpSpPr>
                  <p:sp>
                    <p:nvSpPr>
                      <p:cNvPr id="95" name="Freeform: Shape 94">
                        <a:extLst>
                          <a:ext uri="{FF2B5EF4-FFF2-40B4-BE49-F238E27FC236}">
                            <a16:creationId xmlns:a16="http://schemas.microsoft.com/office/drawing/2014/main" id="{9D2F0EED-C912-7ACA-601E-3847EADD518A}"/>
                          </a:ext>
                        </a:extLst>
                      </p:cNvPr>
                      <p:cNvSpPr/>
                      <p:nvPr/>
                    </p:nvSpPr>
                    <p:spPr>
                      <a:xfrm>
                        <a:off x="188583" y="8748479"/>
                        <a:ext cx="104965" cy="9525"/>
                      </a:xfrm>
                      <a:custGeom>
                        <a:avLst/>
                        <a:gdLst>
                          <a:gd name="connsiteX0" fmla="*/ 0 w 104965"/>
                          <a:gd name="connsiteY0" fmla="*/ 0 h 9525"/>
                          <a:gd name="connsiteX1" fmla="*/ 104965 w 104965"/>
                          <a:gd name="connsiteY1" fmla="*/ 0 h 9525"/>
                        </a:gdLst>
                        <a:ahLst/>
                        <a:cxnLst>
                          <a:cxn ang="0">
                            <a:pos x="connsiteX0" y="connsiteY0"/>
                          </a:cxn>
                          <a:cxn ang="0">
                            <a:pos x="connsiteX1" y="connsiteY1"/>
                          </a:cxn>
                        </a:cxnLst>
                        <a:rect l="l" t="t" r="r" b="b"/>
                        <a:pathLst>
                          <a:path w="104965" h="9525">
                            <a:moveTo>
                              <a:pt x="0" y="0"/>
                            </a:moveTo>
                            <a:lnTo>
                              <a:pt x="104965" y="0"/>
                            </a:lnTo>
                          </a:path>
                        </a:pathLst>
                      </a:custGeom>
                      <a:ln w="12700" cap="rnd">
                        <a:solidFill>
                          <a:schemeClr val="accent1"/>
                        </a:solidFill>
                        <a:prstDash val="solid"/>
                        <a:round/>
                      </a:ln>
                    </p:spPr>
                    <p:txBody>
                      <a:bodyPr rtlCol="0" anchor="ctr"/>
                      <a:lstStyle/>
                      <a:p>
                        <a:endParaRPr lang="en-IN"/>
                      </a:p>
                    </p:txBody>
                  </p:sp>
                  <p:sp>
                    <p:nvSpPr>
                      <p:cNvPr id="96" name="Freeform: Shape 95">
                        <a:extLst>
                          <a:ext uri="{FF2B5EF4-FFF2-40B4-BE49-F238E27FC236}">
                            <a16:creationId xmlns:a16="http://schemas.microsoft.com/office/drawing/2014/main" id="{B1E47736-B094-8F22-0442-05E5759DEBAE}"/>
                          </a:ext>
                        </a:extLst>
                      </p:cNvPr>
                      <p:cNvSpPr/>
                      <p:nvPr/>
                    </p:nvSpPr>
                    <p:spPr>
                      <a:xfrm>
                        <a:off x="241066" y="8690853"/>
                        <a:ext cx="9525" cy="55340"/>
                      </a:xfrm>
                      <a:custGeom>
                        <a:avLst/>
                        <a:gdLst>
                          <a:gd name="connsiteX0" fmla="*/ 0 w 9525"/>
                          <a:gd name="connsiteY0" fmla="*/ 0 h 55340"/>
                          <a:gd name="connsiteX1" fmla="*/ 0 w 9525"/>
                          <a:gd name="connsiteY1" fmla="*/ 55340 h 55340"/>
                        </a:gdLst>
                        <a:ahLst/>
                        <a:cxnLst>
                          <a:cxn ang="0">
                            <a:pos x="connsiteX0" y="connsiteY0"/>
                          </a:cxn>
                          <a:cxn ang="0">
                            <a:pos x="connsiteX1" y="connsiteY1"/>
                          </a:cxn>
                        </a:cxnLst>
                        <a:rect l="l" t="t" r="r" b="b"/>
                        <a:pathLst>
                          <a:path w="9525" h="55340">
                            <a:moveTo>
                              <a:pt x="0" y="0"/>
                            </a:moveTo>
                            <a:lnTo>
                              <a:pt x="0" y="55340"/>
                            </a:lnTo>
                          </a:path>
                        </a:pathLst>
                      </a:custGeom>
                      <a:ln w="12700" cap="rnd">
                        <a:solidFill>
                          <a:schemeClr val="accent1"/>
                        </a:solidFill>
                        <a:prstDash val="solid"/>
                        <a:round/>
                      </a:ln>
                    </p:spPr>
                    <p:txBody>
                      <a:bodyPr rtlCol="0" anchor="ctr"/>
                      <a:lstStyle/>
                      <a:p>
                        <a:endParaRPr lang="en-IN"/>
                      </a:p>
                    </p:txBody>
                  </p:sp>
                </p:grpSp>
              </p:grpSp>
            </p:grpSp>
          </p:grpSp>
        </p:grpSp>
        <p:grpSp>
          <p:nvGrpSpPr>
            <p:cNvPr id="2368" name="Group 2367">
              <a:extLst>
                <a:ext uri="{FF2B5EF4-FFF2-40B4-BE49-F238E27FC236}">
                  <a16:creationId xmlns:a16="http://schemas.microsoft.com/office/drawing/2014/main" id="{75697AB1-0740-6B1E-12C8-C98482C611CB}"/>
                </a:ext>
              </a:extLst>
            </p:cNvPr>
            <p:cNvGrpSpPr/>
            <p:nvPr/>
          </p:nvGrpSpPr>
          <p:grpSpPr>
            <a:xfrm>
              <a:off x="3118305" y="6401866"/>
              <a:ext cx="1600199" cy="545308"/>
              <a:chOff x="3118305" y="6401866"/>
              <a:chExt cx="1600199" cy="545308"/>
            </a:xfrm>
          </p:grpSpPr>
          <p:sp>
            <p:nvSpPr>
              <p:cNvPr id="2097" name="Rectangle 2096">
                <a:extLst>
                  <a:ext uri="{FF2B5EF4-FFF2-40B4-BE49-F238E27FC236}">
                    <a16:creationId xmlns:a16="http://schemas.microsoft.com/office/drawing/2014/main" id="{256BF6B0-C032-65FA-B6FA-9712EC49C796}"/>
                  </a:ext>
                </a:extLst>
              </p:cNvPr>
              <p:cNvSpPr/>
              <p:nvPr/>
            </p:nvSpPr>
            <p:spPr>
              <a:xfrm>
                <a:off x="3118305" y="6401866"/>
                <a:ext cx="1600199" cy="5453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nSpc>
                    <a:spcPct val="90000"/>
                  </a:lnSpc>
                </a:pPr>
                <a:r>
                  <a:rPr lang="en-IN" sz="1200" dirty="0">
                    <a:solidFill>
                      <a:schemeClr val="tx1"/>
                    </a:solidFill>
                  </a:rPr>
                  <a:t>Inputs for topic generation</a:t>
                </a:r>
              </a:p>
            </p:txBody>
          </p:sp>
          <p:grpSp>
            <p:nvGrpSpPr>
              <p:cNvPr id="2338" name="Group 2337">
                <a:extLst>
                  <a:ext uri="{FF2B5EF4-FFF2-40B4-BE49-F238E27FC236}">
                    <a16:creationId xmlns:a16="http://schemas.microsoft.com/office/drawing/2014/main" id="{F731557F-2EC0-833E-D0CD-A02457106B1E}"/>
                  </a:ext>
                </a:extLst>
              </p:cNvPr>
              <p:cNvGrpSpPr/>
              <p:nvPr/>
            </p:nvGrpSpPr>
            <p:grpSpPr>
              <a:xfrm>
                <a:off x="3185194" y="6465680"/>
                <a:ext cx="417600" cy="417682"/>
                <a:chOff x="3185194" y="6465680"/>
                <a:chExt cx="417600" cy="417682"/>
              </a:xfrm>
            </p:grpSpPr>
            <p:sp>
              <p:nvSpPr>
                <p:cNvPr id="2098" name="Oval 2097">
                  <a:extLst>
                    <a:ext uri="{FF2B5EF4-FFF2-40B4-BE49-F238E27FC236}">
                      <a16:creationId xmlns:a16="http://schemas.microsoft.com/office/drawing/2014/main" id="{0B871593-F498-9FF2-CEDA-E3B53E1D0C7A}"/>
                    </a:ext>
                  </a:extLst>
                </p:cNvPr>
                <p:cNvSpPr/>
                <p:nvPr/>
              </p:nvSpPr>
              <p:spPr>
                <a:xfrm>
                  <a:off x="3185194" y="6465680"/>
                  <a:ext cx="417600" cy="4176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gn="ctr"/>
                  <a:endParaRPr lang="en-IN"/>
                </a:p>
              </p:txBody>
            </p:sp>
            <p:grpSp>
              <p:nvGrpSpPr>
                <p:cNvPr id="107" name="Graphic 4">
                  <a:extLst>
                    <a:ext uri="{FF2B5EF4-FFF2-40B4-BE49-F238E27FC236}">
                      <a16:creationId xmlns:a16="http://schemas.microsoft.com/office/drawing/2014/main" id="{C0B7871D-22E7-4353-6597-C00BE807364A}"/>
                    </a:ext>
                  </a:extLst>
                </p:cNvPr>
                <p:cNvGrpSpPr/>
                <p:nvPr/>
              </p:nvGrpSpPr>
              <p:grpSpPr>
                <a:xfrm>
                  <a:off x="3266119" y="6565721"/>
                  <a:ext cx="217650" cy="217600"/>
                  <a:chOff x="-1343661" y="4266661"/>
                  <a:chExt cx="432720" cy="432625"/>
                </a:xfrm>
                <a:noFill/>
              </p:grpSpPr>
              <p:sp>
                <p:nvSpPr>
                  <p:cNvPr id="108" name="Freeform: Shape 107">
                    <a:extLst>
                      <a:ext uri="{FF2B5EF4-FFF2-40B4-BE49-F238E27FC236}">
                        <a16:creationId xmlns:a16="http://schemas.microsoft.com/office/drawing/2014/main" id="{4FF8A9EC-EE73-322F-5474-69A9695EEA84}"/>
                      </a:ext>
                    </a:extLst>
                  </p:cNvPr>
                  <p:cNvSpPr/>
                  <p:nvPr/>
                </p:nvSpPr>
                <p:spPr>
                  <a:xfrm>
                    <a:off x="-1245649" y="4266661"/>
                    <a:ext cx="334708" cy="432625"/>
                  </a:xfrm>
                  <a:custGeom>
                    <a:avLst/>
                    <a:gdLst>
                      <a:gd name="connsiteX0" fmla="*/ 0 w 334708"/>
                      <a:gd name="connsiteY0" fmla="*/ 269367 h 432625"/>
                      <a:gd name="connsiteX1" fmla="*/ 0 w 334708"/>
                      <a:gd name="connsiteY1" fmla="*/ 432626 h 432625"/>
                      <a:gd name="connsiteX2" fmla="*/ 334709 w 334708"/>
                      <a:gd name="connsiteY2" fmla="*/ 432626 h 432625"/>
                      <a:gd name="connsiteX3" fmla="*/ 334709 w 334708"/>
                      <a:gd name="connsiteY3" fmla="*/ 0 h 432625"/>
                      <a:gd name="connsiteX4" fmla="*/ 0 w 334708"/>
                      <a:gd name="connsiteY4" fmla="*/ 0 h 432625"/>
                      <a:gd name="connsiteX5" fmla="*/ 0 w 334708"/>
                      <a:gd name="connsiteY5" fmla="*/ 163259 h 43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4708" h="432625">
                        <a:moveTo>
                          <a:pt x="0" y="269367"/>
                        </a:moveTo>
                        <a:lnTo>
                          <a:pt x="0" y="432626"/>
                        </a:lnTo>
                        <a:lnTo>
                          <a:pt x="334709" y="432626"/>
                        </a:lnTo>
                        <a:lnTo>
                          <a:pt x="334709" y="0"/>
                        </a:lnTo>
                        <a:lnTo>
                          <a:pt x="0" y="0"/>
                        </a:lnTo>
                        <a:lnTo>
                          <a:pt x="0" y="163259"/>
                        </a:lnTo>
                      </a:path>
                    </a:pathLst>
                  </a:custGeom>
                  <a:noFill/>
                  <a:ln w="12700" cap="flat">
                    <a:solidFill>
                      <a:schemeClr val="accent1"/>
                    </a:solidFill>
                    <a:prstDash val="solid"/>
                    <a:miter/>
                  </a:ln>
                </p:spPr>
                <p:txBody>
                  <a:bodyPr rtlCol="0" anchor="ctr"/>
                  <a:lstStyle/>
                  <a:p>
                    <a:endParaRPr lang="en-IN"/>
                  </a:p>
                </p:txBody>
              </p:sp>
              <p:grpSp>
                <p:nvGrpSpPr>
                  <p:cNvPr id="109" name="Graphic 4">
                    <a:extLst>
                      <a:ext uri="{FF2B5EF4-FFF2-40B4-BE49-F238E27FC236}">
                        <a16:creationId xmlns:a16="http://schemas.microsoft.com/office/drawing/2014/main" id="{B8CEE50D-61BB-8002-4563-73C9B5D9AC7F}"/>
                      </a:ext>
                    </a:extLst>
                  </p:cNvPr>
                  <p:cNvGrpSpPr/>
                  <p:nvPr/>
                </p:nvGrpSpPr>
                <p:grpSpPr>
                  <a:xfrm>
                    <a:off x="-1343661" y="4426682"/>
                    <a:ext cx="212312" cy="112585"/>
                    <a:chOff x="-1343661" y="4426682"/>
                    <a:chExt cx="212312" cy="112585"/>
                  </a:xfrm>
                  <a:noFill/>
                </p:grpSpPr>
                <p:sp>
                  <p:nvSpPr>
                    <p:cNvPr id="110" name="Freeform: Shape 109">
                      <a:extLst>
                        <a:ext uri="{FF2B5EF4-FFF2-40B4-BE49-F238E27FC236}">
                          <a16:creationId xmlns:a16="http://schemas.microsoft.com/office/drawing/2014/main" id="{FC69A0F4-DE81-70D8-443D-53AE279E326B}"/>
                        </a:ext>
                      </a:extLst>
                    </p:cNvPr>
                    <p:cNvSpPr/>
                    <p:nvPr/>
                  </p:nvSpPr>
                  <p:spPr>
                    <a:xfrm>
                      <a:off x="-1343661" y="4482974"/>
                      <a:ext cx="212312" cy="9525"/>
                    </a:xfrm>
                    <a:custGeom>
                      <a:avLst/>
                      <a:gdLst>
                        <a:gd name="connsiteX0" fmla="*/ 0 w 212312"/>
                        <a:gd name="connsiteY0" fmla="*/ 0 h 9525"/>
                        <a:gd name="connsiteX1" fmla="*/ 212312 w 212312"/>
                        <a:gd name="connsiteY1" fmla="*/ 0 h 9525"/>
                      </a:gdLst>
                      <a:ahLst/>
                      <a:cxnLst>
                        <a:cxn ang="0">
                          <a:pos x="connsiteX0" y="connsiteY0"/>
                        </a:cxn>
                        <a:cxn ang="0">
                          <a:pos x="connsiteX1" y="connsiteY1"/>
                        </a:cxn>
                      </a:cxnLst>
                      <a:rect l="l" t="t" r="r" b="b"/>
                      <a:pathLst>
                        <a:path w="212312" h="9525">
                          <a:moveTo>
                            <a:pt x="0" y="0"/>
                          </a:moveTo>
                          <a:lnTo>
                            <a:pt x="212312" y="0"/>
                          </a:lnTo>
                        </a:path>
                      </a:pathLst>
                    </a:custGeom>
                    <a:ln w="12700" cap="rnd">
                      <a:solidFill>
                        <a:schemeClr val="accent1"/>
                      </a:solidFill>
                      <a:prstDash val="solid"/>
                      <a:round/>
                    </a:ln>
                  </p:spPr>
                  <p:txBody>
                    <a:bodyPr rtlCol="0" anchor="ctr"/>
                    <a:lstStyle/>
                    <a:p>
                      <a:endParaRPr lang="en-IN"/>
                    </a:p>
                  </p:txBody>
                </p:sp>
                <p:sp>
                  <p:nvSpPr>
                    <p:cNvPr id="111" name="Freeform: Shape 110">
                      <a:extLst>
                        <a:ext uri="{FF2B5EF4-FFF2-40B4-BE49-F238E27FC236}">
                          <a16:creationId xmlns:a16="http://schemas.microsoft.com/office/drawing/2014/main" id="{E1476D47-B56B-693D-AB73-82B402754F9A}"/>
                        </a:ext>
                      </a:extLst>
                    </p:cNvPr>
                    <p:cNvSpPr/>
                    <p:nvPr/>
                  </p:nvSpPr>
                  <p:spPr>
                    <a:xfrm>
                      <a:off x="-1187641" y="4426682"/>
                      <a:ext cx="56292" cy="112585"/>
                    </a:xfrm>
                    <a:custGeom>
                      <a:avLst/>
                      <a:gdLst>
                        <a:gd name="connsiteX0" fmla="*/ 0 w 56292"/>
                        <a:gd name="connsiteY0" fmla="*/ 0 h 112585"/>
                        <a:gd name="connsiteX1" fmla="*/ 56293 w 56292"/>
                        <a:gd name="connsiteY1" fmla="*/ 56293 h 112585"/>
                        <a:gd name="connsiteX2" fmla="*/ 0 w 56292"/>
                        <a:gd name="connsiteY2" fmla="*/ 112586 h 112585"/>
                      </a:gdLst>
                      <a:ahLst/>
                      <a:cxnLst>
                        <a:cxn ang="0">
                          <a:pos x="connsiteX0" y="connsiteY0"/>
                        </a:cxn>
                        <a:cxn ang="0">
                          <a:pos x="connsiteX1" y="connsiteY1"/>
                        </a:cxn>
                        <a:cxn ang="0">
                          <a:pos x="connsiteX2" y="connsiteY2"/>
                        </a:cxn>
                      </a:cxnLst>
                      <a:rect l="l" t="t" r="r" b="b"/>
                      <a:pathLst>
                        <a:path w="56292" h="112585">
                          <a:moveTo>
                            <a:pt x="0" y="0"/>
                          </a:moveTo>
                          <a:lnTo>
                            <a:pt x="56293" y="56293"/>
                          </a:lnTo>
                          <a:lnTo>
                            <a:pt x="0" y="112586"/>
                          </a:lnTo>
                        </a:path>
                      </a:pathLst>
                    </a:custGeom>
                    <a:noFill/>
                    <a:ln w="12700" cap="rnd">
                      <a:solidFill>
                        <a:schemeClr val="accent1"/>
                      </a:solidFill>
                      <a:prstDash val="solid"/>
                      <a:round/>
                    </a:ln>
                  </p:spPr>
                  <p:txBody>
                    <a:bodyPr rtlCol="0" anchor="ctr"/>
                    <a:lstStyle/>
                    <a:p>
                      <a:endParaRPr lang="en-IN"/>
                    </a:p>
                  </p:txBody>
                </p:sp>
              </p:grpSp>
            </p:grpSp>
          </p:grpSp>
        </p:grpSp>
        <p:grpSp>
          <p:nvGrpSpPr>
            <p:cNvPr id="2366" name="Group 2365">
              <a:extLst>
                <a:ext uri="{FF2B5EF4-FFF2-40B4-BE49-F238E27FC236}">
                  <a16:creationId xmlns:a16="http://schemas.microsoft.com/office/drawing/2014/main" id="{9AB901FA-8160-5DCE-47F2-F052B9C2BB1C}"/>
                </a:ext>
              </a:extLst>
            </p:cNvPr>
            <p:cNvGrpSpPr/>
            <p:nvPr/>
          </p:nvGrpSpPr>
          <p:grpSpPr>
            <a:xfrm>
              <a:off x="4845958" y="5180037"/>
              <a:ext cx="1600199" cy="545308"/>
              <a:chOff x="4845958" y="5180037"/>
              <a:chExt cx="1600199" cy="545308"/>
            </a:xfrm>
          </p:grpSpPr>
          <p:sp>
            <p:nvSpPr>
              <p:cNvPr id="2102" name="Rectangle 2101">
                <a:extLst>
                  <a:ext uri="{FF2B5EF4-FFF2-40B4-BE49-F238E27FC236}">
                    <a16:creationId xmlns:a16="http://schemas.microsoft.com/office/drawing/2014/main" id="{77A7E8C1-90FD-07DA-0240-A91C01C003C4}"/>
                  </a:ext>
                </a:extLst>
              </p:cNvPr>
              <p:cNvSpPr/>
              <p:nvPr/>
            </p:nvSpPr>
            <p:spPr>
              <a:xfrm>
                <a:off x="4845958" y="5180037"/>
                <a:ext cx="1600199" cy="5453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nSpc>
                    <a:spcPct val="90000"/>
                  </a:lnSpc>
                </a:pPr>
                <a:r>
                  <a:rPr lang="en-IN" sz="1200" dirty="0">
                    <a:solidFill>
                      <a:schemeClr val="tx1"/>
                    </a:solidFill>
                  </a:rPr>
                  <a:t>Long list (50-100+ topics)</a:t>
                </a:r>
              </a:p>
            </p:txBody>
          </p:sp>
          <p:grpSp>
            <p:nvGrpSpPr>
              <p:cNvPr id="2339" name="Group 2338">
                <a:extLst>
                  <a:ext uri="{FF2B5EF4-FFF2-40B4-BE49-F238E27FC236}">
                    <a16:creationId xmlns:a16="http://schemas.microsoft.com/office/drawing/2014/main" id="{C16B7638-558A-735C-46C7-874EDD448683}"/>
                  </a:ext>
                </a:extLst>
              </p:cNvPr>
              <p:cNvGrpSpPr/>
              <p:nvPr/>
            </p:nvGrpSpPr>
            <p:grpSpPr>
              <a:xfrm>
                <a:off x="4912847" y="5243850"/>
                <a:ext cx="417600" cy="417682"/>
                <a:chOff x="4912847" y="5243850"/>
                <a:chExt cx="417600" cy="417682"/>
              </a:xfrm>
            </p:grpSpPr>
            <p:sp>
              <p:nvSpPr>
                <p:cNvPr id="2103" name="Oval 2102">
                  <a:extLst>
                    <a:ext uri="{FF2B5EF4-FFF2-40B4-BE49-F238E27FC236}">
                      <a16:creationId xmlns:a16="http://schemas.microsoft.com/office/drawing/2014/main" id="{17489716-0A61-5035-8BE1-72B6B30C62E8}"/>
                    </a:ext>
                  </a:extLst>
                </p:cNvPr>
                <p:cNvSpPr/>
                <p:nvPr/>
              </p:nvSpPr>
              <p:spPr>
                <a:xfrm>
                  <a:off x="4912847" y="5243850"/>
                  <a:ext cx="417600" cy="4176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gn="ctr"/>
                  <a:endParaRPr lang="en-IN"/>
                </a:p>
              </p:txBody>
            </p:sp>
            <p:grpSp>
              <p:nvGrpSpPr>
                <p:cNvPr id="112" name="Group 111">
                  <a:extLst>
                    <a:ext uri="{FF2B5EF4-FFF2-40B4-BE49-F238E27FC236}">
                      <a16:creationId xmlns:a16="http://schemas.microsoft.com/office/drawing/2014/main" id="{49C11DDA-EECA-3431-A37E-DC609FF9FED0}"/>
                    </a:ext>
                  </a:extLst>
                </p:cNvPr>
                <p:cNvGrpSpPr/>
                <p:nvPr/>
              </p:nvGrpSpPr>
              <p:grpSpPr>
                <a:xfrm>
                  <a:off x="5005773" y="5348288"/>
                  <a:ext cx="250798" cy="208806"/>
                  <a:chOff x="7285392" y="4598717"/>
                  <a:chExt cx="263182" cy="219116"/>
                </a:xfrm>
              </p:grpSpPr>
              <p:grpSp>
                <p:nvGrpSpPr>
                  <p:cNvPr id="113" name="Graphic 9">
                    <a:extLst>
                      <a:ext uri="{FF2B5EF4-FFF2-40B4-BE49-F238E27FC236}">
                        <a16:creationId xmlns:a16="http://schemas.microsoft.com/office/drawing/2014/main" id="{6436D494-694B-B9D7-BE42-13542C9E4F75}"/>
                      </a:ext>
                    </a:extLst>
                  </p:cNvPr>
                  <p:cNvGrpSpPr/>
                  <p:nvPr/>
                </p:nvGrpSpPr>
                <p:grpSpPr>
                  <a:xfrm>
                    <a:off x="7285392" y="4598717"/>
                    <a:ext cx="263182" cy="219116"/>
                    <a:chOff x="7285392" y="4598717"/>
                    <a:chExt cx="263182" cy="219116"/>
                  </a:xfrm>
                  <a:noFill/>
                </p:grpSpPr>
                <p:sp>
                  <p:nvSpPr>
                    <p:cNvPr id="126" name="Freeform: Shape 125">
                      <a:extLst>
                        <a:ext uri="{FF2B5EF4-FFF2-40B4-BE49-F238E27FC236}">
                          <a16:creationId xmlns:a16="http://schemas.microsoft.com/office/drawing/2014/main" id="{CC09D1B9-2EA1-7CE6-BBE8-F22F6C58035A}"/>
                        </a:ext>
                      </a:extLst>
                    </p:cNvPr>
                    <p:cNvSpPr/>
                    <p:nvPr/>
                  </p:nvSpPr>
                  <p:spPr>
                    <a:xfrm>
                      <a:off x="7285392" y="4598717"/>
                      <a:ext cx="263061" cy="219116"/>
                    </a:xfrm>
                    <a:custGeom>
                      <a:avLst/>
                      <a:gdLst>
                        <a:gd name="connsiteX0" fmla="*/ 131046 w 263061"/>
                        <a:gd name="connsiteY0" fmla="*/ 0 h 219116"/>
                        <a:gd name="connsiteX1" fmla="*/ 32686 w 263061"/>
                        <a:gd name="connsiteY1" fmla="*/ 0 h 219116"/>
                        <a:gd name="connsiteX2" fmla="*/ 0 w 263061"/>
                        <a:gd name="connsiteY2" fmla="*/ 35410 h 219116"/>
                        <a:gd name="connsiteX3" fmla="*/ 0 w 263061"/>
                        <a:gd name="connsiteY3" fmla="*/ 219117 h 219116"/>
                        <a:gd name="connsiteX4" fmla="*/ 136918 w 263061"/>
                        <a:gd name="connsiteY4" fmla="*/ 219117 h 219116"/>
                        <a:gd name="connsiteX5" fmla="*/ 136918 w 263061"/>
                        <a:gd name="connsiteY5" fmla="*/ 184918 h 219116"/>
                        <a:gd name="connsiteX6" fmla="*/ 136918 w 263061"/>
                        <a:gd name="connsiteY6" fmla="*/ 184918 h 219116"/>
                        <a:gd name="connsiteX7" fmla="*/ 136918 w 263061"/>
                        <a:gd name="connsiteY7" fmla="*/ 33775 h 219116"/>
                        <a:gd name="connsiteX8" fmla="*/ 168454 w 263061"/>
                        <a:gd name="connsiteY8" fmla="*/ 0 h 219116"/>
                        <a:gd name="connsiteX9" fmla="*/ 190789 w 263061"/>
                        <a:gd name="connsiteY9" fmla="*/ 9987 h 219116"/>
                        <a:gd name="connsiteX10" fmla="*/ 199990 w 263061"/>
                        <a:gd name="connsiteY10" fmla="*/ 34139 h 219116"/>
                        <a:gd name="connsiteX11" fmla="*/ 199990 w 263061"/>
                        <a:gd name="connsiteY11" fmla="*/ 86860 h 219116"/>
                        <a:gd name="connsiteX12" fmla="*/ 199990 w 263061"/>
                        <a:gd name="connsiteY12" fmla="*/ 123420 h 219116"/>
                        <a:gd name="connsiteX13" fmla="*/ 231526 w 263061"/>
                        <a:gd name="connsiteY13" fmla="*/ 157619 h 219116"/>
                        <a:gd name="connsiteX14" fmla="*/ 263061 w 263061"/>
                        <a:gd name="connsiteY14" fmla="*/ 123420 h 219116"/>
                        <a:gd name="connsiteX15" fmla="*/ 263061 w 263061"/>
                        <a:gd name="connsiteY15" fmla="*/ 80202 h 219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3061" h="219116">
                          <a:moveTo>
                            <a:pt x="131046" y="0"/>
                          </a:moveTo>
                          <a:lnTo>
                            <a:pt x="32686" y="0"/>
                          </a:lnTo>
                          <a:cubicBezTo>
                            <a:pt x="14648" y="0"/>
                            <a:pt x="0" y="15859"/>
                            <a:pt x="0" y="35410"/>
                          </a:cubicBezTo>
                          <a:lnTo>
                            <a:pt x="0" y="219117"/>
                          </a:lnTo>
                          <a:lnTo>
                            <a:pt x="136918" y="219117"/>
                          </a:lnTo>
                          <a:lnTo>
                            <a:pt x="136918" y="184918"/>
                          </a:lnTo>
                          <a:lnTo>
                            <a:pt x="136918" y="184918"/>
                          </a:lnTo>
                          <a:lnTo>
                            <a:pt x="136918" y="33775"/>
                          </a:lnTo>
                          <a:cubicBezTo>
                            <a:pt x="137160" y="15072"/>
                            <a:pt x="151203" y="0"/>
                            <a:pt x="168454" y="0"/>
                          </a:cubicBezTo>
                          <a:cubicBezTo>
                            <a:pt x="177170" y="0"/>
                            <a:pt x="185039" y="3874"/>
                            <a:pt x="190789" y="9987"/>
                          </a:cubicBezTo>
                          <a:cubicBezTo>
                            <a:pt x="196479" y="16161"/>
                            <a:pt x="199990" y="24757"/>
                            <a:pt x="199990" y="34139"/>
                          </a:cubicBezTo>
                          <a:lnTo>
                            <a:pt x="199990" y="86860"/>
                          </a:lnTo>
                          <a:cubicBezTo>
                            <a:pt x="199990" y="86860"/>
                            <a:pt x="199990" y="123420"/>
                            <a:pt x="199990" y="123420"/>
                          </a:cubicBezTo>
                          <a:cubicBezTo>
                            <a:pt x="199990" y="142305"/>
                            <a:pt x="214093" y="157619"/>
                            <a:pt x="231526" y="157619"/>
                          </a:cubicBezTo>
                          <a:cubicBezTo>
                            <a:pt x="248958" y="157619"/>
                            <a:pt x="263061" y="142305"/>
                            <a:pt x="263061" y="123420"/>
                          </a:cubicBezTo>
                          <a:lnTo>
                            <a:pt x="263061" y="80202"/>
                          </a:lnTo>
                        </a:path>
                      </a:pathLst>
                    </a:custGeom>
                    <a:noFill/>
                    <a:ln w="12700" cap="rnd">
                      <a:solidFill>
                        <a:schemeClr val="accent1"/>
                      </a:solidFill>
                      <a:prstDash val="solid"/>
                      <a:round/>
                    </a:ln>
                  </p:spPr>
                  <p:txBody>
                    <a:bodyPr rtlCol="0" anchor="ctr"/>
                    <a:lstStyle/>
                    <a:p>
                      <a:endParaRPr lang="en-IN"/>
                    </a:p>
                  </p:txBody>
                </p:sp>
                <p:sp>
                  <p:nvSpPr>
                    <p:cNvPr id="127" name="Freeform: Shape 126">
                      <a:extLst>
                        <a:ext uri="{FF2B5EF4-FFF2-40B4-BE49-F238E27FC236}">
                          <a16:creationId xmlns:a16="http://schemas.microsoft.com/office/drawing/2014/main" id="{A93F0BB0-BEEB-40E2-EC7C-B0BB569689E2}"/>
                        </a:ext>
                      </a:extLst>
                    </p:cNvPr>
                    <p:cNvSpPr/>
                    <p:nvPr/>
                  </p:nvSpPr>
                  <p:spPr>
                    <a:xfrm>
                      <a:off x="7422310" y="4756336"/>
                      <a:ext cx="94728" cy="6052"/>
                    </a:xfrm>
                    <a:custGeom>
                      <a:avLst/>
                      <a:gdLst>
                        <a:gd name="connsiteX0" fmla="*/ 94729 w 94728"/>
                        <a:gd name="connsiteY0" fmla="*/ 0 h 6052"/>
                        <a:gd name="connsiteX1" fmla="*/ 0 w 94728"/>
                        <a:gd name="connsiteY1" fmla="*/ 0 h 6052"/>
                      </a:gdLst>
                      <a:ahLst/>
                      <a:cxnLst>
                        <a:cxn ang="0">
                          <a:pos x="connsiteX0" y="connsiteY0"/>
                        </a:cxn>
                        <a:cxn ang="0">
                          <a:pos x="connsiteX1" y="connsiteY1"/>
                        </a:cxn>
                      </a:cxnLst>
                      <a:rect l="l" t="t" r="r" b="b"/>
                      <a:pathLst>
                        <a:path w="94728" h="6052">
                          <a:moveTo>
                            <a:pt x="94729" y="0"/>
                          </a:moveTo>
                          <a:lnTo>
                            <a:pt x="0" y="0"/>
                          </a:lnTo>
                        </a:path>
                      </a:pathLst>
                    </a:custGeom>
                    <a:ln w="12700" cap="rnd">
                      <a:solidFill>
                        <a:schemeClr val="accent1"/>
                      </a:solidFill>
                      <a:prstDash val="solid"/>
                      <a:round/>
                    </a:ln>
                  </p:spPr>
                  <p:txBody>
                    <a:bodyPr rtlCol="0" anchor="ctr"/>
                    <a:lstStyle/>
                    <a:p>
                      <a:endParaRPr lang="en-IN"/>
                    </a:p>
                  </p:txBody>
                </p:sp>
                <p:sp>
                  <p:nvSpPr>
                    <p:cNvPr id="2048" name="Freeform: Shape 2047">
                      <a:extLst>
                        <a:ext uri="{FF2B5EF4-FFF2-40B4-BE49-F238E27FC236}">
                          <a16:creationId xmlns:a16="http://schemas.microsoft.com/office/drawing/2014/main" id="{3BA7ABA4-2796-19DD-1788-8D8DCE1A75B1}"/>
                        </a:ext>
                      </a:extLst>
                    </p:cNvPr>
                    <p:cNvSpPr/>
                    <p:nvPr/>
                  </p:nvSpPr>
                  <p:spPr>
                    <a:xfrm>
                      <a:off x="7485442" y="4678919"/>
                      <a:ext cx="63132" cy="6052"/>
                    </a:xfrm>
                    <a:custGeom>
                      <a:avLst/>
                      <a:gdLst>
                        <a:gd name="connsiteX0" fmla="*/ 63132 w 63132"/>
                        <a:gd name="connsiteY0" fmla="*/ 0 h 6052"/>
                        <a:gd name="connsiteX1" fmla="*/ 0 w 63132"/>
                        <a:gd name="connsiteY1" fmla="*/ 0 h 6052"/>
                      </a:gdLst>
                      <a:ahLst/>
                      <a:cxnLst>
                        <a:cxn ang="0">
                          <a:pos x="connsiteX0" y="connsiteY0"/>
                        </a:cxn>
                        <a:cxn ang="0">
                          <a:pos x="connsiteX1" y="connsiteY1"/>
                        </a:cxn>
                      </a:cxnLst>
                      <a:rect l="l" t="t" r="r" b="b"/>
                      <a:pathLst>
                        <a:path w="63132" h="6052">
                          <a:moveTo>
                            <a:pt x="63132" y="0"/>
                          </a:moveTo>
                          <a:lnTo>
                            <a:pt x="0" y="0"/>
                          </a:lnTo>
                        </a:path>
                      </a:pathLst>
                    </a:custGeom>
                    <a:ln w="12700" cap="rnd">
                      <a:solidFill>
                        <a:schemeClr val="accent1"/>
                      </a:solidFill>
                      <a:prstDash val="solid"/>
                      <a:round/>
                    </a:ln>
                  </p:spPr>
                  <p:txBody>
                    <a:bodyPr rtlCol="0" anchor="ctr"/>
                    <a:lstStyle/>
                    <a:p>
                      <a:endParaRPr lang="en-IN"/>
                    </a:p>
                  </p:txBody>
                </p:sp>
              </p:grpSp>
              <p:sp>
                <p:nvSpPr>
                  <p:cNvPr id="114" name="Freeform: Shape 113">
                    <a:extLst>
                      <a:ext uri="{FF2B5EF4-FFF2-40B4-BE49-F238E27FC236}">
                        <a16:creationId xmlns:a16="http://schemas.microsoft.com/office/drawing/2014/main" id="{46036BFC-DC48-F567-3D29-3F076ABECE39}"/>
                      </a:ext>
                    </a:extLst>
                  </p:cNvPr>
                  <p:cNvSpPr/>
                  <p:nvPr/>
                </p:nvSpPr>
                <p:spPr>
                  <a:xfrm>
                    <a:off x="7331758" y="4674318"/>
                    <a:ext cx="69790" cy="6052"/>
                  </a:xfrm>
                  <a:custGeom>
                    <a:avLst/>
                    <a:gdLst>
                      <a:gd name="connsiteX0" fmla="*/ 0 w 69790"/>
                      <a:gd name="connsiteY0" fmla="*/ 0 h 6052"/>
                      <a:gd name="connsiteX1" fmla="*/ 69791 w 69790"/>
                      <a:gd name="connsiteY1" fmla="*/ 0 h 6052"/>
                    </a:gdLst>
                    <a:ahLst/>
                    <a:cxnLst>
                      <a:cxn ang="0">
                        <a:pos x="connsiteX0" y="connsiteY0"/>
                      </a:cxn>
                      <a:cxn ang="0">
                        <a:pos x="connsiteX1" y="connsiteY1"/>
                      </a:cxn>
                    </a:cxnLst>
                    <a:rect l="l" t="t" r="r" b="b"/>
                    <a:pathLst>
                      <a:path w="69790" h="6052">
                        <a:moveTo>
                          <a:pt x="0" y="0"/>
                        </a:moveTo>
                        <a:lnTo>
                          <a:pt x="69791" y="0"/>
                        </a:lnTo>
                      </a:path>
                    </a:pathLst>
                  </a:custGeom>
                  <a:ln w="12700" cap="rnd">
                    <a:solidFill>
                      <a:schemeClr val="accent1"/>
                    </a:solidFill>
                    <a:prstDash val="solid"/>
                    <a:round/>
                  </a:ln>
                </p:spPr>
                <p:txBody>
                  <a:bodyPr rtlCol="0" anchor="ctr"/>
                  <a:lstStyle/>
                  <a:p>
                    <a:endParaRPr lang="en-IN"/>
                  </a:p>
                </p:txBody>
              </p:sp>
              <p:sp>
                <p:nvSpPr>
                  <p:cNvPr id="115" name="Freeform: Shape 114">
                    <a:extLst>
                      <a:ext uri="{FF2B5EF4-FFF2-40B4-BE49-F238E27FC236}">
                        <a16:creationId xmlns:a16="http://schemas.microsoft.com/office/drawing/2014/main" id="{1C296DB7-1610-C4A2-CC7E-1A500933D811}"/>
                      </a:ext>
                    </a:extLst>
                  </p:cNvPr>
                  <p:cNvSpPr/>
                  <p:nvPr/>
                </p:nvSpPr>
                <p:spPr>
                  <a:xfrm>
                    <a:off x="7331758" y="4695927"/>
                    <a:ext cx="69790" cy="6052"/>
                  </a:xfrm>
                  <a:custGeom>
                    <a:avLst/>
                    <a:gdLst>
                      <a:gd name="connsiteX0" fmla="*/ 0 w 69790"/>
                      <a:gd name="connsiteY0" fmla="*/ 0 h 6052"/>
                      <a:gd name="connsiteX1" fmla="*/ 69791 w 69790"/>
                      <a:gd name="connsiteY1" fmla="*/ 0 h 6052"/>
                    </a:gdLst>
                    <a:ahLst/>
                    <a:cxnLst>
                      <a:cxn ang="0">
                        <a:pos x="connsiteX0" y="connsiteY0"/>
                      </a:cxn>
                      <a:cxn ang="0">
                        <a:pos x="connsiteX1" y="connsiteY1"/>
                      </a:cxn>
                    </a:cxnLst>
                    <a:rect l="l" t="t" r="r" b="b"/>
                    <a:pathLst>
                      <a:path w="69790" h="6052">
                        <a:moveTo>
                          <a:pt x="0" y="0"/>
                        </a:moveTo>
                        <a:lnTo>
                          <a:pt x="69791" y="0"/>
                        </a:lnTo>
                      </a:path>
                    </a:pathLst>
                  </a:custGeom>
                  <a:ln w="12700" cap="rnd">
                    <a:solidFill>
                      <a:schemeClr val="accent1"/>
                    </a:solidFill>
                    <a:prstDash val="solid"/>
                    <a:round/>
                  </a:ln>
                </p:spPr>
                <p:txBody>
                  <a:bodyPr rtlCol="0" anchor="ctr"/>
                  <a:lstStyle/>
                  <a:p>
                    <a:endParaRPr lang="en-IN"/>
                  </a:p>
                </p:txBody>
              </p:sp>
              <p:sp>
                <p:nvSpPr>
                  <p:cNvPr id="116" name="Freeform: Shape 115">
                    <a:extLst>
                      <a:ext uri="{FF2B5EF4-FFF2-40B4-BE49-F238E27FC236}">
                        <a16:creationId xmlns:a16="http://schemas.microsoft.com/office/drawing/2014/main" id="{CA2C0DB4-A628-3B65-D4B6-2B35E242F396}"/>
                      </a:ext>
                    </a:extLst>
                  </p:cNvPr>
                  <p:cNvSpPr/>
                  <p:nvPr/>
                </p:nvSpPr>
                <p:spPr>
                  <a:xfrm>
                    <a:off x="7331758" y="4717536"/>
                    <a:ext cx="69790" cy="6052"/>
                  </a:xfrm>
                  <a:custGeom>
                    <a:avLst/>
                    <a:gdLst>
                      <a:gd name="connsiteX0" fmla="*/ 0 w 69790"/>
                      <a:gd name="connsiteY0" fmla="*/ 0 h 6052"/>
                      <a:gd name="connsiteX1" fmla="*/ 69791 w 69790"/>
                      <a:gd name="connsiteY1" fmla="*/ 0 h 6052"/>
                    </a:gdLst>
                    <a:ahLst/>
                    <a:cxnLst>
                      <a:cxn ang="0">
                        <a:pos x="connsiteX0" y="connsiteY0"/>
                      </a:cxn>
                      <a:cxn ang="0">
                        <a:pos x="connsiteX1" y="connsiteY1"/>
                      </a:cxn>
                    </a:cxnLst>
                    <a:rect l="l" t="t" r="r" b="b"/>
                    <a:pathLst>
                      <a:path w="69790" h="6052">
                        <a:moveTo>
                          <a:pt x="0" y="0"/>
                        </a:moveTo>
                        <a:lnTo>
                          <a:pt x="69791" y="0"/>
                        </a:lnTo>
                      </a:path>
                    </a:pathLst>
                  </a:custGeom>
                  <a:ln w="12700" cap="rnd">
                    <a:solidFill>
                      <a:schemeClr val="accent1"/>
                    </a:solidFill>
                    <a:prstDash val="solid"/>
                    <a:round/>
                  </a:ln>
                </p:spPr>
                <p:txBody>
                  <a:bodyPr rtlCol="0" anchor="ctr"/>
                  <a:lstStyle/>
                  <a:p>
                    <a:endParaRPr lang="en-IN"/>
                  </a:p>
                </p:txBody>
              </p:sp>
              <p:sp>
                <p:nvSpPr>
                  <p:cNvPr id="117" name="Freeform: Shape 116">
                    <a:extLst>
                      <a:ext uri="{FF2B5EF4-FFF2-40B4-BE49-F238E27FC236}">
                        <a16:creationId xmlns:a16="http://schemas.microsoft.com/office/drawing/2014/main" id="{AF1752FE-5C3D-F00F-305B-8795AF671624}"/>
                      </a:ext>
                    </a:extLst>
                  </p:cNvPr>
                  <p:cNvSpPr/>
                  <p:nvPr/>
                </p:nvSpPr>
                <p:spPr>
                  <a:xfrm>
                    <a:off x="7331758" y="4739145"/>
                    <a:ext cx="69790" cy="6052"/>
                  </a:xfrm>
                  <a:custGeom>
                    <a:avLst/>
                    <a:gdLst>
                      <a:gd name="connsiteX0" fmla="*/ 0 w 69790"/>
                      <a:gd name="connsiteY0" fmla="*/ 0 h 6052"/>
                      <a:gd name="connsiteX1" fmla="*/ 69791 w 69790"/>
                      <a:gd name="connsiteY1" fmla="*/ 0 h 6052"/>
                    </a:gdLst>
                    <a:ahLst/>
                    <a:cxnLst>
                      <a:cxn ang="0">
                        <a:pos x="connsiteX0" y="connsiteY0"/>
                      </a:cxn>
                      <a:cxn ang="0">
                        <a:pos x="connsiteX1" y="connsiteY1"/>
                      </a:cxn>
                    </a:cxnLst>
                    <a:rect l="l" t="t" r="r" b="b"/>
                    <a:pathLst>
                      <a:path w="69790" h="6052">
                        <a:moveTo>
                          <a:pt x="0" y="0"/>
                        </a:moveTo>
                        <a:lnTo>
                          <a:pt x="69791" y="0"/>
                        </a:lnTo>
                      </a:path>
                    </a:pathLst>
                  </a:custGeom>
                  <a:ln w="12700" cap="rnd">
                    <a:solidFill>
                      <a:schemeClr val="accent1"/>
                    </a:solidFill>
                    <a:prstDash val="solid"/>
                    <a:round/>
                  </a:ln>
                </p:spPr>
                <p:txBody>
                  <a:bodyPr rtlCol="0" anchor="ctr"/>
                  <a:lstStyle/>
                  <a:p>
                    <a:endParaRPr lang="en-IN"/>
                  </a:p>
                </p:txBody>
              </p:sp>
              <p:sp>
                <p:nvSpPr>
                  <p:cNvPr id="118" name="Freeform: Shape 117">
                    <a:extLst>
                      <a:ext uri="{FF2B5EF4-FFF2-40B4-BE49-F238E27FC236}">
                        <a16:creationId xmlns:a16="http://schemas.microsoft.com/office/drawing/2014/main" id="{E87DA321-53AB-E113-9B09-B31F3060AEAA}"/>
                      </a:ext>
                    </a:extLst>
                  </p:cNvPr>
                  <p:cNvSpPr/>
                  <p:nvPr/>
                </p:nvSpPr>
                <p:spPr>
                  <a:xfrm>
                    <a:off x="7331758" y="4760815"/>
                    <a:ext cx="69790" cy="6052"/>
                  </a:xfrm>
                  <a:custGeom>
                    <a:avLst/>
                    <a:gdLst>
                      <a:gd name="connsiteX0" fmla="*/ 0 w 69790"/>
                      <a:gd name="connsiteY0" fmla="*/ 0 h 6052"/>
                      <a:gd name="connsiteX1" fmla="*/ 69791 w 69790"/>
                      <a:gd name="connsiteY1" fmla="*/ 0 h 6052"/>
                    </a:gdLst>
                    <a:ahLst/>
                    <a:cxnLst>
                      <a:cxn ang="0">
                        <a:pos x="connsiteX0" y="connsiteY0"/>
                      </a:cxn>
                      <a:cxn ang="0">
                        <a:pos x="connsiteX1" y="connsiteY1"/>
                      </a:cxn>
                    </a:cxnLst>
                    <a:rect l="l" t="t" r="r" b="b"/>
                    <a:pathLst>
                      <a:path w="69790" h="6052">
                        <a:moveTo>
                          <a:pt x="0" y="0"/>
                        </a:moveTo>
                        <a:lnTo>
                          <a:pt x="69791" y="0"/>
                        </a:lnTo>
                      </a:path>
                    </a:pathLst>
                  </a:custGeom>
                  <a:ln w="12700" cap="rnd">
                    <a:solidFill>
                      <a:schemeClr val="accent1"/>
                    </a:solidFill>
                    <a:prstDash val="solid"/>
                    <a:round/>
                  </a:ln>
                </p:spPr>
                <p:txBody>
                  <a:bodyPr rtlCol="0" anchor="ctr"/>
                  <a:lstStyle/>
                  <a:p>
                    <a:endParaRPr lang="en-IN"/>
                  </a:p>
                </p:txBody>
              </p:sp>
              <p:sp>
                <p:nvSpPr>
                  <p:cNvPr id="119" name="Freeform: Shape 118">
                    <a:extLst>
                      <a:ext uri="{FF2B5EF4-FFF2-40B4-BE49-F238E27FC236}">
                        <a16:creationId xmlns:a16="http://schemas.microsoft.com/office/drawing/2014/main" id="{0C102364-B6E8-C8C7-C7FD-9AD2A7A87403}"/>
                      </a:ext>
                    </a:extLst>
                  </p:cNvPr>
                  <p:cNvSpPr/>
                  <p:nvPr/>
                </p:nvSpPr>
                <p:spPr>
                  <a:xfrm>
                    <a:off x="7331758" y="4784724"/>
                    <a:ext cx="69790" cy="6052"/>
                  </a:xfrm>
                  <a:custGeom>
                    <a:avLst/>
                    <a:gdLst>
                      <a:gd name="connsiteX0" fmla="*/ 0 w 69790"/>
                      <a:gd name="connsiteY0" fmla="*/ 0 h 6052"/>
                      <a:gd name="connsiteX1" fmla="*/ 69791 w 69790"/>
                      <a:gd name="connsiteY1" fmla="*/ 0 h 6052"/>
                    </a:gdLst>
                    <a:ahLst/>
                    <a:cxnLst>
                      <a:cxn ang="0">
                        <a:pos x="connsiteX0" y="connsiteY0"/>
                      </a:cxn>
                      <a:cxn ang="0">
                        <a:pos x="connsiteX1" y="connsiteY1"/>
                      </a:cxn>
                    </a:cxnLst>
                    <a:rect l="l" t="t" r="r" b="b"/>
                    <a:pathLst>
                      <a:path w="69790" h="6052">
                        <a:moveTo>
                          <a:pt x="0" y="0"/>
                        </a:moveTo>
                        <a:lnTo>
                          <a:pt x="69791" y="0"/>
                        </a:lnTo>
                      </a:path>
                    </a:pathLst>
                  </a:custGeom>
                  <a:ln w="12700" cap="rnd">
                    <a:solidFill>
                      <a:schemeClr val="accent1"/>
                    </a:solidFill>
                    <a:prstDash val="solid"/>
                    <a:round/>
                  </a:ln>
                </p:spPr>
                <p:txBody>
                  <a:bodyPr rtlCol="0" anchor="ctr"/>
                  <a:lstStyle/>
                  <a:p>
                    <a:endParaRPr lang="en-IN" dirty="0"/>
                  </a:p>
                </p:txBody>
              </p:sp>
              <p:sp>
                <p:nvSpPr>
                  <p:cNvPr id="120" name="Freeform: Shape 119">
                    <a:extLst>
                      <a:ext uri="{FF2B5EF4-FFF2-40B4-BE49-F238E27FC236}">
                        <a16:creationId xmlns:a16="http://schemas.microsoft.com/office/drawing/2014/main" id="{1A587B2A-1C42-6DEE-16BE-F71E9F7E3D4F}"/>
                      </a:ext>
                    </a:extLst>
                  </p:cNvPr>
                  <p:cNvSpPr/>
                  <p:nvPr/>
                </p:nvSpPr>
                <p:spPr>
                  <a:xfrm>
                    <a:off x="7295985" y="4673168"/>
                    <a:ext cx="22759" cy="22759"/>
                  </a:xfrm>
                  <a:custGeom>
                    <a:avLst/>
                    <a:gdLst>
                      <a:gd name="connsiteX0" fmla="*/ 0 w 22759"/>
                      <a:gd name="connsiteY0" fmla="*/ 0 h 22759"/>
                      <a:gd name="connsiteX1" fmla="*/ 22759 w 22759"/>
                      <a:gd name="connsiteY1" fmla="*/ 0 h 22759"/>
                      <a:gd name="connsiteX2" fmla="*/ 22759 w 22759"/>
                      <a:gd name="connsiteY2" fmla="*/ 22759 h 22759"/>
                      <a:gd name="connsiteX3" fmla="*/ 0 w 22759"/>
                      <a:gd name="connsiteY3" fmla="*/ 22759 h 22759"/>
                    </a:gdLst>
                    <a:ahLst/>
                    <a:cxnLst>
                      <a:cxn ang="0">
                        <a:pos x="connsiteX0" y="connsiteY0"/>
                      </a:cxn>
                      <a:cxn ang="0">
                        <a:pos x="connsiteX1" y="connsiteY1"/>
                      </a:cxn>
                      <a:cxn ang="0">
                        <a:pos x="connsiteX2" y="connsiteY2"/>
                      </a:cxn>
                      <a:cxn ang="0">
                        <a:pos x="connsiteX3" y="connsiteY3"/>
                      </a:cxn>
                    </a:cxnLst>
                    <a:rect l="l" t="t" r="r" b="b"/>
                    <a:pathLst>
                      <a:path w="22759" h="22759">
                        <a:moveTo>
                          <a:pt x="0" y="0"/>
                        </a:moveTo>
                        <a:lnTo>
                          <a:pt x="22759" y="0"/>
                        </a:lnTo>
                        <a:lnTo>
                          <a:pt x="22759" y="22759"/>
                        </a:lnTo>
                        <a:lnTo>
                          <a:pt x="0" y="22759"/>
                        </a:lnTo>
                        <a:close/>
                      </a:path>
                    </a:pathLst>
                  </a:custGeom>
                  <a:noFill/>
                  <a:ln w="12700" cap="rnd">
                    <a:solidFill>
                      <a:schemeClr val="accent1"/>
                    </a:solidFill>
                    <a:prstDash val="solid"/>
                    <a:round/>
                  </a:ln>
                </p:spPr>
                <p:txBody>
                  <a:bodyPr rtlCol="0" anchor="ctr"/>
                  <a:lstStyle/>
                  <a:p>
                    <a:endParaRPr lang="en-IN"/>
                  </a:p>
                </p:txBody>
              </p:sp>
              <p:sp>
                <p:nvSpPr>
                  <p:cNvPr id="121" name="Freeform: Shape 120">
                    <a:extLst>
                      <a:ext uri="{FF2B5EF4-FFF2-40B4-BE49-F238E27FC236}">
                        <a16:creationId xmlns:a16="http://schemas.microsoft.com/office/drawing/2014/main" id="{1A2EF4F0-F1D7-83C8-D961-0D4A2494D9EF}"/>
                      </a:ext>
                    </a:extLst>
                  </p:cNvPr>
                  <p:cNvSpPr/>
                  <p:nvPr/>
                </p:nvSpPr>
                <p:spPr>
                  <a:xfrm>
                    <a:off x="7331758" y="4629890"/>
                    <a:ext cx="69790" cy="6052"/>
                  </a:xfrm>
                  <a:custGeom>
                    <a:avLst/>
                    <a:gdLst>
                      <a:gd name="connsiteX0" fmla="*/ 0 w 69790"/>
                      <a:gd name="connsiteY0" fmla="*/ 0 h 6052"/>
                      <a:gd name="connsiteX1" fmla="*/ 69791 w 69790"/>
                      <a:gd name="connsiteY1" fmla="*/ 0 h 6052"/>
                    </a:gdLst>
                    <a:ahLst/>
                    <a:cxnLst>
                      <a:cxn ang="0">
                        <a:pos x="connsiteX0" y="connsiteY0"/>
                      </a:cxn>
                      <a:cxn ang="0">
                        <a:pos x="connsiteX1" y="connsiteY1"/>
                      </a:cxn>
                    </a:cxnLst>
                    <a:rect l="l" t="t" r="r" b="b"/>
                    <a:pathLst>
                      <a:path w="69790" h="6052">
                        <a:moveTo>
                          <a:pt x="0" y="0"/>
                        </a:moveTo>
                        <a:lnTo>
                          <a:pt x="69791" y="0"/>
                        </a:lnTo>
                      </a:path>
                    </a:pathLst>
                  </a:custGeom>
                  <a:ln w="12700" cap="rnd">
                    <a:solidFill>
                      <a:schemeClr val="accent1"/>
                    </a:solidFill>
                    <a:prstDash val="solid"/>
                    <a:round/>
                  </a:ln>
                </p:spPr>
                <p:txBody>
                  <a:bodyPr rtlCol="0" anchor="ctr"/>
                  <a:lstStyle/>
                  <a:p>
                    <a:endParaRPr lang="en-IN"/>
                  </a:p>
                </p:txBody>
              </p:sp>
              <p:sp>
                <p:nvSpPr>
                  <p:cNvPr id="122" name="Freeform: Shape 121">
                    <a:extLst>
                      <a:ext uri="{FF2B5EF4-FFF2-40B4-BE49-F238E27FC236}">
                        <a16:creationId xmlns:a16="http://schemas.microsoft.com/office/drawing/2014/main" id="{DA565FDC-DF98-C1B2-F5E6-2209EEA85CD6}"/>
                      </a:ext>
                    </a:extLst>
                  </p:cNvPr>
                  <p:cNvSpPr/>
                  <p:nvPr/>
                </p:nvSpPr>
                <p:spPr>
                  <a:xfrm>
                    <a:off x="7331758" y="4651499"/>
                    <a:ext cx="69790" cy="6052"/>
                  </a:xfrm>
                  <a:custGeom>
                    <a:avLst/>
                    <a:gdLst>
                      <a:gd name="connsiteX0" fmla="*/ 0 w 69790"/>
                      <a:gd name="connsiteY0" fmla="*/ 0 h 6052"/>
                      <a:gd name="connsiteX1" fmla="*/ 69791 w 69790"/>
                      <a:gd name="connsiteY1" fmla="*/ 0 h 6052"/>
                    </a:gdLst>
                    <a:ahLst/>
                    <a:cxnLst>
                      <a:cxn ang="0">
                        <a:pos x="connsiteX0" y="connsiteY0"/>
                      </a:cxn>
                      <a:cxn ang="0">
                        <a:pos x="connsiteX1" y="connsiteY1"/>
                      </a:cxn>
                    </a:cxnLst>
                    <a:rect l="l" t="t" r="r" b="b"/>
                    <a:pathLst>
                      <a:path w="69790" h="6052">
                        <a:moveTo>
                          <a:pt x="0" y="0"/>
                        </a:moveTo>
                        <a:lnTo>
                          <a:pt x="69791" y="0"/>
                        </a:lnTo>
                      </a:path>
                    </a:pathLst>
                  </a:custGeom>
                  <a:ln w="12700" cap="rnd">
                    <a:solidFill>
                      <a:schemeClr val="accent1"/>
                    </a:solidFill>
                    <a:prstDash val="solid"/>
                    <a:round/>
                  </a:ln>
                </p:spPr>
                <p:txBody>
                  <a:bodyPr rtlCol="0" anchor="ctr"/>
                  <a:lstStyle/>
                  <a:p>
                    <a:endParaRPr lang="en-IN"/>
                  </a:p>
                </p:txBody>
              </p:sp>
              <p:sp>
                <p:nvSpPr>
                  <p:cNvPr id="123" name="Freeform: Shape 122">
                    <a:extLst>
                      <a:ext uri="{FF2B5EF4-FFF2-40B4-BE49-F238E27FC236}">
                        <a16:creationId xmlns:a16="http://schemas.microsoft.com/office/drawing/2014/main" id="{4B4BC2F2-C96A-2CC9-16DF-AAB17BE4D0FB}"/>
                      </a:ext>
                    </a:extLst>
                  </p:cNvPr>
                  <p:cNvSpPr/>
                  <p:nvPr/>
                </p:nvSpPr>
                <p:spPr>
                  <a:xfrm>
                    <a:off x="7295985" y="4628740"/>
                    <a:ext cx="22759" cy="22759"/>
                  </a:xfrm>
                  <a:custGeom>
                    <a:avLst/>
                    <a:gdLst>
                      <a:gd name="connsiteX0" fmla="*/ 0 w 22759"/>
                      <a:gd name="connsiteY0" fmla="*/ 0 h 22759"/>
                      <a:gd name="connsiteX1" fmla="*/ 22759 w 22759"/>
                      <a:gd name="connsiteY1" fmla="*/ 0 h 22759"/>
                      <a:gd name="connsiteX2" fmla="*/ 22759 w 22759"/>
                      <a:gd name="connsiteY2" fmla="*/ 22759 h 22759"/>
                      <a:gd name="connsiteX3" fmla="*/ 0 w 22759"/>
                      <a:gd name="connsiteY3" fmla="*/ 22759 h 22759"/>
                    </a:gdLst>
                    <a:ahLst/>
                    <a:cxnLst>
                      <a:cxn ang="0">
                        <a:pos x="connsiteX0" y="connsiteY0"/>
                      </a:cxn>
                      <a:cxn ang="0">
                        <a:pos x="connsiteX1" y="connsiteY1"/>
                      </a:cxn>
                      <a:cxn ang="0">
                        <a:pos x="connsiteX2" y="connsiteY2"/>
                      </a:cxn>
                      <a:cxn ang="0">
                        <a:pos x="connsiteX3" y="connsiteY3"/>
                      </a:cxn>
                    </a:cxnLst>
                    <a:rect l="l" t="t" r="r" b="b"/>
                    <a:pathLst>
                      <a:path w="22759" h="22759">
                        <a:moveTo>
                          <a:pt x="0" y="0"/>
                        </a:moveTo>
                        <a:lnTo>
                          <a:pt x="22759" y="0"/>
                        </a:lnTo>
                        <a:lnTo>
                          <a:pt x="22759" y="22759"/>
                        </a:lnTo>
                        <a:lnTo>
                          <a:pt x="0" y="22759"/>
                        </a:lnTo>
                        <a:close/>
                      </a:path>
                    </a:pathLst>
                  </a:custGeom>
                  <a:noFill/>
                  <a:ln w="12700" cap="rnd">
                    <a:solidFill>
                      <a:schemeClr val="accent1"/>
                    </a:solidFill>
                    <a:prstDash val="solid"/>
                    <a:round/>
                  </a:ln>
                </p:spPr>
                <p:txBody>
                  <a:bodyPr rtlCol="0" anchor="ctr"/>
                  <a:lstStyle/>
                  <a:p>
                    <a:endParaRPr lang="en-IN"/>
                  </a:p>
                </p:txBody>
              </p:sp>
              <p:sp>
                <p:nvSpPr>
                  <p:cNvPr id="124" name="Freeform: Shape 123">
                    <a:extLst>
                      <a:ext uri="{FF2B5EF4-FFF2-40B4-BE49-F238E27FC236}">
                        <a16:creationId xmlns:a16="http://schemas.microsoft.com/office/drawing/2014/main" id="{4DE8562E-1AD0-6A99-F8D6-16BF9581E5D8}"/>
                      </a:ext>
                    </a:extLst>
                  </p:cNvPr>
                  <p:cNvSpPr/>
                  <p:nvPr/>
                </p:nvSpPr>
                <p:spPr>
                  <a:xfrm>
                    <a:off x="7295985" y="4717536"/>
                    <a:ext cx="22759" cy="22759"/>
                  </a:xfrm>
                  <a:custGeom>
                    <a:avLst/>
                    <a:gdLst>
                      <a:gd name="connsiteX0" fmla="*/ 0 w 22759"/>
                      <a:gd name="connsiteY0" fmla="*/ 0 h 22759"/>
                      <a:gd name="connsiteX1" fmla="*/ 22759 w 22759"/>
                      <a:gd name="connsiteY1" fmla="*/ 0 h 22759"/>
                      <a:gd name="connsiteX2" fmla="*/ 22759 w 22759"/>
                      <a:gd name="connsiteY2" fmla="*/ 22759 h 22759"/>
                      <a:gd name="connsiteX3" fmla="*/ 0 w 22759"/>
                      <a:gd name="connsiteY3" fmla="*/ 22759 h 22759"/>
                    </a:gdLst>
                    <a:ahLst/>
                    <a:cxnLst>
                      <a:cxn ang="0">
                        <a:pos x="connsiteX0" y="connsiteY0"/>
                      </a:cxn>
                      <a:cxn ang="0">
                        <a:pos x="connsiteX1" y="connsiteY1"/>
                      </a:cxn>
                      <a:cxn ang="0">
                        <a:pos x="connsiteX2" y="connsiteY2"/>
                      </a:cxn>
                      <a:cxn ang="0">
                        <a:pos x="connsiteX3" y="connsiteY3"/>
                      </a:cxn>
                    </a:cxnLst>
                    <a:rect l="l" t="t" r="r" b="b"/>
                    <a:pathLst>
                      <a:path w="22759" h="22759">
                        <a:moveTo>
                          <a:pt x="0" y="0"/>
                        </a:moveTo>
                        <a:lnTo>
                          <a:pt x="22759" y="0"/>
                        </a:lnTo>
                        <a:lnTo>
                          <a:pt x="22759" y="22759"/>
                        </a:lnTo>
                        <a:lnTo>
                          <a:pt x="0" y="22759"/>
                        </a:lnTo>
                        <a:close/>
                      </a:path>
                    </a:pathLst>
                  </a:custGeom>
                  <a:noFill/>
                  <a:ln w="12700" cap="rnd">
                    <a:solidFill>
                      <a:schemeClr val="accent1"/>
                    </a:solidFill>
                    <a:prstDash val="solid"/>
                    <a:round/>
                  </a:ln>
                </p:spPr>
                <p:txBody>
                  <a:bodyPr rtlCol="0" anchor="ctr"/>
                  <a:lstStyle/>
                  <a:p>
                    <a:endParaRPr lang="en-IN"/>
                  </a:p>
                </p:txBody>
              </p:sp>
              <p:sp>
                <p:nvSpPr>
                  <p:cNvPr id="125" name="Freeform: Shape 124">
                    <a:extLst>
                      <a:ext uri="{FF2B5EF4-FFF2-40B4-BE49-F238E27FC236}">
                        <a16:creationId xmlns:a16="http://schemas.microsoft.com/office/drawing/2014/main" id="{B3A18D15-2561-B0B9-15A0-4A6CA4B9566F}"/>
                      </a:ext>
                    </a:extLst>
                  </p:cNvPr>
                  <p:cNvSpPr/>
                  <p:nvPr/>
                </p:nvSpPr>
                <p:spPr>
                  <a:xfrm>
                    <a:off x="7295985" y="4761965"/>
                    <a:ext cx="22759" cy="22759"/>
                  </a:xfrm>
                  <a:custGeom>
                    <a:avLst/>
                    <a:gdLst>
                      <a:gd name="connsiteX0" fmla="*/ 0 w 22759"/>
                      <a:gd name="connsiteY0" fmla="*/ 0 h 22759"/>
                      <a:gd name="connsiteX1" fmla="*/ 22759 w 22759"/>
                      <a:gd name="connsiteY1" fmla="*/ 0 h 22759"/>
                      <a:gd name="connsiteX2" fmla="*/ 22759 w 22759"/>
                      <a:gd name="connsiteY2" fmla="*/ 22759 h 22759"/>
                      <a:gd name="connsiteX3" fmla="*/ 0 w 22759"/>
                      <a:gd name="connsiteY3" fmla="*/ 22759 h 22759"/>
                    </a:gdLst>
                    <a:ahLst/>
                    <a:cxnLst>
                      <a:cxn ang="0">
                        <a:pos x="connsiteX0" y="connsiteY0"/>
                      </a:cxn>
                      <a:cxn ang="0">
                        <a:pos x="connsiteX1" y="connsiteY1"/>
                      </a:cxn>
                      <a:cxn ang="0">
                        <a:pos x="connsiteX2" y="connsiteY2"/>
                      </a:cxn>
                      <a:cxn ang="0">
                        <a:pos x="connsiteX3" y="connsiteY3"/>
                      </a:cxn>
                    </a:cxnLst>
                    <a:rect l="l" t="t" r="r" b="b"/>
                    <a:pathLst>
                      <a:path w="22759" h="22759">
                        <a:moveTo>
                          <a:pt x="0" y="0"/>
                        </a:moveTo>
                        <a:lnTo>
                          <a:pt x="22759" y="0"/>
                        </a:lnTo>
                        <a:lnTo>
                          <a:pt x="22759" y="22759"/>
                        </a:lnTo>
                        <a:lnTo>
                          <a:pt x="0" y="22759"/>
                        </a:lnTo>
                        <a:close/>
                      </a:path>
                    </a:pathLst>
                  </a:custGeom>
                  <a:noFill/>
                  <a:ln w="12700" cap="rnd">
                    <a:solidFill>
                      <a:schemeClr val="accent1"/>
                    </a:solidFill>
                    <a:prstDash val="solid"/>
                    <a:round/>
                  </a:ln>
                </p:spPr>
                <p:txBody>
                  <a:bodyPr rtlCol="0" anchor="ctr"/>
                  <a:lstStyle/>
                  <a:p>
                    <a:endParaRPr lang="en-IN"/>
                  </a:p>
                </p:txBody>
              </p:sp>
            </p:grpSp>
          </p:grpSp>
        </p:grpSp>
        <p:grpSp>
          <p:nvGrpSpPr>
            <p:cNvPr id="2365" name="Group 2364">
              <a:extLst>
                <a:ext uri="{FF2B5EF4-FFF2-40B4-BE49-F238E27FC236}">
                  <a16:creationId xmlns:a16="http://schemas.microsoft.com/office/drawing/2014/main" id="{25920DA2-4A1A-E3B7-EA6E-614293B22F43}"/>
                </a:ext>
              </a:extLst>
            </p:cNvPr>
            <p:cNvGrpSpPr/>
            <p:nvPr/>
          </p:nvGrpSpPr>
          <p:grpSpPr>
            <a:xfrm>
              <a:off x="4845958" y="5790952"/>
              <a:ext cx="1600199" cy="545308"/>
              <a:chOff x="4845958" y="5790952"/>
              <a:chExt cx="1600199" cy="545308"/>
            </a:xfrm>
          </p:grpSpPr>
          <p:sp>
            <p:nvSpPr>
              <p:cNvPr id="2104" name="Rectangle 2103">
                <a:extLst>
                  <a:ext uri="{FF2B5EF4-FFF2-40B4-BE49-F238E27FC236}">
                    <a16:creationId xmlns:a16="http://schemas.microsoft.com/office/drawing/2014/main" id="{3495A89A-998A-5AAB-6C9B-445717461E9E}"/>
                  </a:ext>
                </a:extLst>
              </p:cNvPr>
              <p:cNvSpPr/>
              <p:nvPr/>
            </p:nvSpPr>
            <p:spPr>
              <a:xfrm>
                <a:off x="4845958" y="5790952"/>
                <a:ext cx="1600199" cy="5453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nSpc>
                    <a:spcPct val="90000"/>
                  </a:lnSpc>
                </a:pPr>
                <a:r>
                  <a:rPr lang="en-IN" sz="1200" dirty="0">
                    <a:solidFill>
                      <a:schemeClr val="tx1"/>
                    </a:solidFill>
                  </a:rPr>
                  <a:t>Source mapping</a:t>
                </a:r>
              </a:p>
            </p:txBody>
          </p:sp>
          <p:grpSp>
            <p:nvGrpSpPr>
              <p:cNvPr id="2340" name="Group 2339">
                <a:extLst>
                  <a:ext uri="{FF2B5EF4-FFF2-40B4-BE49-F238E27FC236}">
                    <a16:creationId xmlns:a16="http://schemas.microsoft.com/office/drawing/2014/main" id="{10D325ED-3BC3-7780-BBC8-D3E72F0E7BB3}"/>
                  </a:ext>
                </a:extLst>
              </p:cNvPr>
              <p:cNvGrpSpPr/>
              <p:nvPr/>
            </p:nvGrpSpPr>
            <p:grpSpPr>
              <a:xfrm>
                <a:off x="4912847" y="5854765"/>
                <a:ext cx="417600" cy="417682"/>
                <a:chOff x="4912847" y="5854765"/>
                <a:chExt cx="417600" cy="417682"/>
              </a:xfrm>
            </p:grpSpPr>
            <p:sp>
              <p:nvSpPr>
                <p:cNvPr id="2105" name="Oval 2104">
                  <a:extLst>
                    <a:ext uri="{FF2B5EF4-FFF2-40B4-BE49-F238E27FC236}">
                      <a16:creationId xmlns:a16="http://schemas.microsoft.com/office/drawing/2014/main" id="{3B430218-C93D-29FF-091E-A9AF7EC80B65}"/>
                    </a:ext>
                  </a:extLst>
                </p:cNvPr>
                <p:cNvSpPr/>
                <p:nvPr/>
              </p:nvSpPr>
              <p:spPr>
                <a:xfrm>
                  <a:off x="4912847" y="5854765"/>
                  <a:ext cx="417600" cy="4176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gn="ctr"/>
                  <a:endParaRPr lang="en-IN"/>
                </a:p>
              </p:txBody>
            </p:sp>
            <p:grpSp>
              <p:nvGrpSpPr>
                <p:cNvPr id="2049" name="Graphic 53">
                  <a:extLst>
                    <a:ext uri="{FF2B5EF4-FFF2-40B4-BE49-F238E27FC236}">
                      <a16:creationId xmlns:a16="http://schemas.microsoft.com/office/drawing/2014/main" id="{E6F6F1BA-C588-C086-D161-8F4DC30F17C4}"/>
                    </a:ext>
                  </a:extLst>
                </p:cNvPr>
                <p:cNvGrpSpPr/>
                <p:nvPr/>
              </p:nvGrpSpPr>
              <p:grpSpPr>
                <a:xfrm>
                  <a:off x="4987874" y="5915912"/>
                  <a:ext cx="267546" cy="295390"/>
                  <a:chOff x="5891212" y="8419152"/>
                  <a:chExt cx="590264" cy="651700"/>
                </a:xfrm>
                <a:noFill/>
              </p:grpSpPr>
              <p:grpSp>
                <p:nvGrpSpPr>
                  <p:cNvPr id="2050" name="Graphic 53">
                    <a:extLst>
                      <a:ext uri="{FF2B5EF4-FFF2-40B4-BE49-F238E27FC236}">
                        <a16:creationId xmlns:a16="http://schemas.microsoft.com/office/drawing/2014/main" id="{CC778BD9-69AD-1443-83FF-75E9DEE96483}"/>
                      </a:ext>
                    </a:extLst>
                  </p:cNvPr>
                  <p:cNvGrpSpPr/>
                  <p:nvPr/>
                </p:nvGrpSpPr>
                <p:grpSpPr>
                  <a:xfrm>
                    <a:off x="6087332" y="8600889"/>
                    <a:ext cx="198119" cy="288131"/>
                    <a:chOff x="6087332" y="8600889"/>
                    <a:chExt cx="198119" cy="288131"/>
                  </a:xfrm>
                  <a:noFill/>
                </p:grpSpPr>
                <p:sp>
                  <p:nvSpPr>
                    <p:cNvPr id="2072" name="Freeform: Shape 2071">
                      <a:extLst>
                        <a:ext uri="{FF2B5EF4-FFF2-40B4-BE49-F238E27FC236}">
                          <a16:creationId xmlns:a16="http://schemas.microsoft.com/office/drawing/2014/main" id="{E0F229C9-F573-E3AF-1FF1-23BB0051EB4A}"/>
                        </a:ext>
                      </a:extLst>
                    </p:cNvPr>
                    <p:cNvSpPr/>
                    <p:nvPr/>
                  </p:nvSpPr>
                  <p:spPr>
                    <a:xfrm>
                      <a:off x="6087332" y="8600889"/>
                      <a:ext cx="198119" cy="288131"/>
                    </a:xfrm>
                    <a:custGeom>
                      <a:avLst/>
                      <a:gdLst>
                        <a:gd name="connsiteX0" fmla="*/ 99060 w 198119"/>
                        <a:gd name="connsiteY0" fmla="*/ 288131 h 288131"/>
                        <a:gd name="connsiteX1" fmla="*/ 0 w 198119"/>
                        <a:gd name="connsiteY1" fmla="*/ 99060 h 288131"/>
                        <a:gd name="connsiteX2" fmla="*/ 99060 w 198119"/>
                        <a:gd name="connsiteY2" fmla="*/ 0 h 288131"/>
                        <a:gd name="connsiteX3" fmla="*/ 198120 w 198119"/>
                        <a:gd name="connsiteY3" fmla="*/ 99060 h 288131"/>
                        <a:gd name="connsiteX4" fmla="*/ 99060 w 198119"/>
                        <a:gd name="connsiteY4" fmla="*/ 288131 h 288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119" h="288131">
                          <a:moveTo>
                            <a:pt x="99060" y="288131"/>
                          </a:moveTo>
                          <a:cubicBezTo>
                            <a:pt x="99060" y="288131"/>
                            <a:pt x="0" y="153734"/>
                            <a:pt x="0" y="99060"/>
                          </a:cubicBezTo>
                          <a:cubicBezTo>
                            <a:pt x="0" y="44387"/>
                            <a:pt x="44387" y="0"/>
                            <a:pt x="99060" y="0"/>
                          </a:cubicBezTo>
                          <a:cubicBezTo>
                            <a:pt x="153734" y="0"/>
                            <a:pt x="198120" y="44387"/>
                            <a:pt x="198120" y="99060"/>
                          </a:cubicBezTo>
                          <a:cubicBezTo>
                            <a:pt x="198120" y="153734"/>
                            <a:pt x="99060" y="288131"/>
                            <a:pt x="99060" y="288131"/>
                          </a:cubicBezTo>
                          <a:close/>
                        </a:path>
                      </a:pathLst>
                    </a:custGeom>
                    <a:noFill/>
                    <a:ln w="12700" cap="rnd">
                      <a:solidFill>
                        <a:schemeClr val="accent1"/>
                      </a:solidFill>
                      <a:prstDash val="solid"/>
                      <a:round/>
                    </a:ln>
                  </p:spPr>
                  <p:txBody>
                    <a:bodyPr rtlCol="0" anchor="ctr"/>
                    <a:lstStyle/>
                    <a:p>
                      <a:endParaRPr lang="en-IN"/>
                    </a:p>
                  </p:txBody>
                </p:sp>
                <p:sp>
                  <p:nvSpPr>
                    <p:cNvPr id="2073" name="Freeform: Shape 2072">
                      <a:extLst>
                        <a:ext uri="{FF2B5EF4-FFF2-40B4-BE49-F238E27FC236}">
                          <a16:creationId xmlns:a16="http://schemas.microsoft.com/office/drawing/2014/main" id="{5D8FF422-8721-E857-414E-B8BD7051AA02}"/>
                        </a:ext>
                      </a:extLst>
                    </p:cNvPr>
                    <p:cNvSpPr/>
                    <p:nvPr/>
                  </p:nvSpPr>
                  <p:spPr>
                    <a:xfrm>
                      <a:off x="6151626" y="8665278"/>
                      <a:ext cx="69532" cy="69532"/>
                    </a:xfrm>
                    <a:custGeom>
                      <a:avLst/>
                      <a:gdLst>
                        <a:gd name="connsiteX0" fmla="*/ 69532 w 69532"/>
                        <a:gd name="connsiteY0" fmla="*/ 34766 h 69532"/>
                        <a:gd name="connsiteX1" fmla="*/ 34766 w 69532"/>
                        <a:gd name="connsiteY1" fmla="*/ 69532 h 69532"/>
                        <a:gd name="connsiteX2" fmla="*/ 0 w 69532"/>
                        <a:gd name="connsiteY2" fmla="*/ 34766 h 69532"/>
                        <a:gd name="connsiteX3" fmla="*/ 34766 w 69532"/>
                        <a:gd name="connsiteY3" fmla="*/ 0 h 69532"/>
                        <a:gd name="connsiteX4" fmla="*/ 69532 w 69532"/>
                        <a:gd name="connsiteY4" fmla="*/ 34766 h 69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32" h="69532">
                          <a:moveTo>
                            <a:pt x="69532" y="34766"/>
                          </a:moveTo>
                          <a:cubicBezTo>
                            <a:pt x="69532" y="53967"/>
                            <a:pt x="53967" y="69532"/>
                            <a:pt x="34766" y="69532"/>
                          </a:cubicBezTo>
                          <a:cubicBezTo>
                            <a:pt x="15565" y="69532"/>
                            <a:pt x="0" y="53967"/>
                            <a:pt x="0" y="34766"/>
                          </a:cubicBezTo>
                          <a:cubicBezTo>
                            <a:pt x="0" y="15565"/>
                            <a:pt x="15565" y="0"/>
                            <a:pt x="34766" y="0"/>
                          </a:cubicBezTo>
                          <a:cubicBezTo>
                            <a:pt x="53967" y="0"/>
                            <a:pt x="69532" y="15565"/>
                            <a:pt x="69532" y="34766"/>
                          </a:cubicBezTo>
                          <a:close/>
                        </a:path>
                      </a:pathLst>
                    </a:custGeom>
                    <a:noFill/>
                    <a:ln w="12700" cap="rnd">
                      <a:solidFill>
                        <a:schemeClr val="accent1"/>
                      </a:solidFill>
                      <a:prstDash val="solid"/>
                      <a:round/>
                    </a:ln>
                  </p:spPr>
                  <p:txBody>
                    <a:bodyPr rtlCol="0" anchor="ctr"/>
                    <a:lstStyle/>
                    <a:p>
                      <a:endParaRPr lang="en-IN"/>
                    </a:p>
                  </p:txBody>
                </p:sp>
              </p:grpSp>
              <p:grpSp>
                <p:nvGrpSpPr>
                  <p:cNvPr id="2051" name="Graphic 53">
                    <a:extLst>
                      <a:ext uri="{FF2B5EF4-FFF2-40B4-BE49-F238E27FC236}">
                        <a16:creationId xmlns:a16="http://schemas.microsoft.com/office/drawing/2014/main" id="{37F96EFB-D688-5724-9783-8498103458F9}"/>
                      </a:ext>
                    </a:extLst>
                  </p:cNvPr>
                  <p:cNvGrpSpPr/>
                  <p:nvPr/>
                </p:nvGrpSpPr>
                <p:grpSpPr>
                  <a:xfrm>
                    <a:off x="6145149" y="8419152"/>
                    <a:ext cx="82391" cy="180879"/>
                    <a:chOff x="6145149" y="8419152"/>
                    <a:chExt cx="82391" cy="180879"/>
                  </a:xfrm>
                  <a:noFill/>
                </p:grpSpPr>
                <p:sp>
                  <p:nvSpPr>
                    <p:cNvPr id="2070" name="Freeform: Shape 2069">
                      <a:extLst>
                        <a:ext uri="{FF2B5EF4-FFF2-40B4-BE49-F238E27FC236}">
                          <a16:creationId xmlns:a16="http://schemas.microsoft.com/office/drawing/2014/main" id="{AF6C2012-A711-977F-7CCB-714DB1A2F207}"/>
                        </a:ext>
                      </a:extLst>
                    </p:cNvPr>
                    <p:cNvSpPr/>
                    <p:nvPr/>
                  </p:nvSpPr>
                  <p:spPr>
                    <a:xfrm>
                      <a:off x="6186392" y="8501543"/>
                      <a:ext cx="9525" cy="98488"/>
                    </a:xfrm>
                    <a:custGeom>
                      <a:avLst/>
                      <a:gdLst>
                        <a:gd name="connsiteX0" fmla="*/ 0 w 9525"/>
                        <a:gd name="connsiteY0" fmla="*/ 0 h 98488"/>
                        <a:gd name="connsiteX1" fmla="*/ 0 w 9525"/>
                        <a:gd name="connsiteY1" fmla="*/ 98489 h 98488"/>
                      </a:gdLst>
                      <a:ahLst/>
                      <a:cxnLst>
                        <a:cxn ang="0">
                          <a:pos x="connsiteX0" y="connsiteY0"/>
                        </a:cxn>
                        <a:cxn ang="0">
                          <a:pos x="connsiteX1" y="connsiteY1"/>
                        </a:cxn>
                      </a:cxnLst>
                      <a:rect l="l" t="t" r="r" b="b"/>
                      <a:pathLst>
                        <a:path w="9525" h="98488">
                          <a:moveTo>
                            <a:pt x="0" y="0"/>
                          </a:moveTo>
                          <a:lnTo>
                            <a:pt x="0" y="98489"/>
                          </a:lnTo>
                        </a:path>
                      </a:pathLst>
                    </a:custGeom>
                    <a:ln w="12700" cap="rnd">
                      <a:solidFill>
                        <a:schemeClr val="accent1"/>
                      </a:solidFill>
                      <a:prstDash val="solid"/>
                      <a:round/>
                    </a:ln>
                  </p:spPr>
                  <p:txBody>
                    <a:bodyPr rtlCol="0" anchor="ctr"/>
                    <a:lstStyle/>
                    <a:p>
                      <a:endParaRPr lang="en-IN"/>
                    </a:p>
                  </p:txBody>
                </p:sp>
                <p:sp>
                  <p:nvSpPr>
                    <p:cNvPr id="2071" name="Freeform: Shape 2070">
                      <a:extLst>
                        <a:ext uri="{FF2B5EF4-FFF2-40B4-BE49-F238E27FC236}">
                          <a16:creationId xmlns:a16="http://schemas.microsoft.com/office/drawing/2014/main" id="{0F7AE7A9-56B1-4AD8-25C9-083CDF06ACEE}"/>
                        </a:ext>
                      </a:extLst>
                    </p:cNvPr>
                    <p:cNvSpPr/>
                    <p:nvPr/>
                  </p:nvSpPr>
                  <p:spPr>
                    <a:xfrm>
                      <a:off x="6145149" y="8419152"/>
                      <a:ext cx="82391" cy="82391"/>
                    </a:xfrm>
                    <a:custGeom>
                      <a:avLst/>
                      <a:gdLst>
                        <a:gd name="connsiteX0" fmla="*/ 0 w 82391"/>
                        <a:gd name="connsiteY0" fmla="*/ 0 h 82391"/>
                        <a:gd name="connsiteX1" fmla="*/ 82391 w 82391"/>
                        <a:gd name="connsiteY1" fmla="*/ 0 h 82391"/>
                        <a:gd name="connsiteX2" fmla="*/ 82391 w 82391"/>
                        <a:gd name="connsiteY2" fmla="*/ 82391 h 82391"/>
                        <a:gd name="connsiteX3" fmla="*/ 0 w 82391"/>
                        <a:gd name="connsiteY3" fmla="*/ 82391 h 82391"/>
                      </a:gdLst>
                      <a:ahLst/>
                      <a:cxnLst>
                        <a:cxn ang="0">
                          <a:pos x="connsiteX0" y="connsiteY0"/>
                        </a:cxn>
                        <a:cxn ang="0">
                          <a:pos x="connsiteX1" y="connsiteY1"/>
                        </a:cxn>
                        <a:cxn ang="0">
                          <a:pos x="connsiteX2" y="connsiteY2"/>
                        </a:cxn>
                        <a:cxn ang="0">
                          <a:pos x="connsiteX3" y="connsiteY3"/>
                        </a:cxn>
                      </a:cxnLst>
                      <a:rect l="l" t="t" r="r" b="b"/>
                      <a:pathLst>
                        <a:path w="82391" h="82391">
                          <a:moveTo>
                            <a:pt x="0" y="0"/>
                          </a:moveTo>
                          <a:lnTo>
                            <a:pt x="82391" y="0"/>
                          </a:lnTo>
                          <a:lnTo>
                            <a:pt x="82391" y="82391"/>
                          </a:lnTo>
                          <a:lnTo>
                            <a:pt x="0" y="82391"/>
                          </a:lnTo>
                          <a:close/>
                        </a:path>
                      </a:pathLst>
                    </a:custGeom>
                    <a:noFill/>
                    <a:ln w="12700" cap="rnd">
                      <a:solidFill>
                        <a:schemeClr val="accent1"/>
                      </a:solidFill>
                      <a:prstDash val="solid"/>
                      <a:round/>
                    </a:ln>
                  </p:spPr>
                  <p:txBody>
                    <a:bodyPr rtlCol="0" anchor="ctr"/>
                    <a:lstStyle/>
                    <a:p>
                      <a:endParaRPr lang="en-IN"/>
                    </a:p>
                  </p:txBody>
                </p:sp>
              </p:grpSp>
              <p:grpSp>
                <p:nvGrpSpPr>
                  <p:cNvPr id="2052" name="Graphic 53">
                    <a:extLst>
                      <a:ext uri="{FF2B5EF4-FFF2-40B4-BE49-F238E27FC236}">
                        <a16:creationId xmlns:a16="http://schemas.microsoft.com/office/drawing/2014/main" id="{7666C738-B33C-C7C0-E33F-2A972864B016}"/>
                      </a:ext>
                    </a:extLst>
                  </p:cNvPr>
                  <p:cNvGrpSpPr/>
                  <p:nvPr/>
                </p:nvGrpSpPr>
                <p:grpSpPr>
                  <a:xfrm>
                    <a:off x="6145149" y="8890068"/>
                    <a:ext cx="82391" cy="180784"/>
                    <a:chOff x="6145149" y="8890068"/>
                    <a:chExt cx="82391" cy="180784"/>
                  </a:xfrm>
                  <a:noFill/>
                </p:grpSpPr>
                <p:sp>
                  <p:nvSpPr>
                    <p:cNvPr id="2068" name="Freeform: Shape 2067">
                      <a:extLst>
                        <a:ext uri="{FF2B5EF4-FFF2-40B4-BE49-F238E27FC236}">
                          <a16:creationId xmlns:a16="http://schemas.microsoft.com/office/drawing/2014/main" id="{E1350700-0212-D289-14AD-03698CDCB1D3}"/>
                        </a:ext>
                      </a:extLst>
                    </p:cNvPr>
                    <p:cNvSpPr/>
                    <p:nvPr/>
                  </p:nvSpPr>
                  <p:spPr>
                    <a:xfrm>
                      <a:off x="6186392" y="8890068"/>
                      <a:ext cx="9525" cy="98393"/>
                    </a:xfrm>
                    <a:custGeom>
                      <a:avLst/>
                      <a:gdLst>
                        <a:gd name="connsiteX0" fmla="*/ 0 w 9525"/>
                        <a:gd name="connsiteY0" fmla="*/ 98393 h 98393"/>
                        <a:gd name="connsiteX1" fmla="*/ 0 w 9525"/>
                        <a:gd name="connsiteY1" fmla="*/ 0 h 98393"/>
                      </a:gdLst>
                      <a:ahLst/>
                      <a:cxnLst>
                        <a:cxn ang="0">
                          <a:pos x="connsiteX0" y="connsiteY0"/>
                        </a:cxn>
                        <a:cxn ang="0">
                          <a:pos x="connsiteX1" y="connsiteY1"/>
                        </a:cxn>
                      </a:cxnLst>
                      <a:rect l="l" t="t" r="r" b="b"/>
                      <a:pathLst>
                        <a:path w="9525" h="98393">
                          <a:moveTo>
                            <a:pt x="0" y="98393"/>
                          </a:moveTo>
                          <a:lnTo>
                            <a:pt x="0" y="0"/>
                          </a:lnTo>
                        </a:path>
                      </a:pathLst>
                    </a:custGeom>
                    <a:ln w="12700" cap="rnd">
                      <a:solidFill>
                        <a:schemeClr val="accent1"/>
                      </a:solidFill>
                      <a:prstDash val="solid"/>
                      <a:round/>
                    </a:ln>
                  </p:spPr>
                  <p:txBody>
                    <a:bodyPr rtlCol="0" anchor="ctr"/>
                    <a:lstStyle/>
                    <a:p>
                      <a:endParaRPr lang="en-IN"/>
                    </a:p>
                  </p:txBody>
                </p:sp>
                <p:sp>
                  <p:nvSpPr>
                    <p:cNvPr id="2069" name="Freeform: Shape 2068">
                      <a:extLst>
                        <a:ext uri="{FF2B5EF4-FFF2-40B4-BE49-F238E27FC236}">
                          <a16:creationId xmlns:a16="http://schemas.microsoft.com/office/drawing/2014/main" id="{E13C8E39-E899-B97F-D9F7-E0F74016616F}"/>
                        </a:ext>
                      </a:extLst>
                    </p:cNvPr>
                    <p:cNvSpPr/>
                    <p:nvPr/>
                  </p:nvSpPr>
                  <p:spPr>
                    <a:xfrm>
                      <a:off x="6145149" y="8988461"/>
                      <a:ext cx="82391" cy="82391"/>
                    </a:xfrm>
                    <a:custGeom>
                      <a:avLst/>
                      <a:gdLst>
                        <a:gd name="connsiteX0" fmla="*/ 0 w 82391"/>
                        <a:gd name="connsiteY0" fmla="*/ 0 h 82391"/>
                        <a:gd name="connsiteX1" fmla="*/ 82391 w 82391"/>
                        <a:gd name="connsiteY1" fmla="*/ 0 h 82391"/>
                        <a:gd name="connsiteX2" fmla="*/ 82391 w 82391"/>
                        <a:gd name="connsiteY2" fmla="*/ 82391 h 82391"/>
                        <a:gd name="connsiteX3" fmla="*/ 0 w 82391"/>
                        <a:gd name="connsiteY3" fmla="*/ 82391 h 82391"/>
                      </a:gdLst>
                      <a:ahLst/>
                      <a:cxnLst>
                        <a:cxn ang="0">
                          <a:pos x="connsiteX0" y="connsiteY0"/>
                        </a:cxn>
                        <a:cxn ang="0">
                          <a:pos x="connsiteX1" y="connsiteY1"/>
                        </a:cxn>
                        <a:cxn ang="0">
                          <a:pos x="connsiteX2" y="connsiteY2"/>
                        </a:cxn>
                        <a:cxn ang="0">
                          <a:pos x="connsiteX3" y="connsiteY3"/>
                        </a:cxn>
                      </a:cxnLst>
                      <a:rect l="l" t="t" r="r" b="b"/>
                      <a:pathLst>
                        <a:path w="82391" h="82391">
                          <a:moveTo>
                            <a:pt x="0" y="0"/>
                          </a:moveTo>
                          <a:lnTo>
                            <a:pt x="82391" y="0"/>
                          </a:lnTo>
                          <a:lnTo>
                            <a:pt x="82391" y="82391"/>
                          </a:lnTo>
                          <a:lnTo>
                            <a:pt x="0" y="82391"/>
                          </a:lnTo>
                          <a:close/>
                        </a:path>
                      </a:pathLst>
                    </a:custGeom>
                    <a:noFill/>
                    <a:ln w="12700" cap="rnd">
                      <a:solidFill>
                        <a:schemeClr val="accent1"/>
                      </a:solidFill>
                      <a:prstDash val="solid"/>
                      <a:round/>
                    </a:ln>
                  </p:spPr>
                  <p:txBody>
                    <a:bodyPr rtlCol="0" anchor="ctr"/>
                    <a:lstStyle/>
                    <a:p>
                      <a:endParaRPr lang="en-IN"/>
                    </a:p>
                  </p:txBody>
                </p:sp>
              </p:grpSp>
              <p:grpSp>
                <p:nvGrpSpPr>
                  <p:cNvPr id="2053" name="Graphic 53">
                    <a:extLst>
                      <a:ext uri="{FF2B5EF4-FFF2-40B4-BE49-F238E27FC236}">
                        <a16:creationId xmlns:a16="http://schemas.microsoft.com/office/drawing/2014/main" id="{9CDD58A8-CF6D-EFB5-1174-E1386A7AECB1}"/>
                      </a:ext>
                    </a:extLst>
                  </p:cNvPr>
                  <p:cNvGrpSpPr/>
                  <p:nvPr/>
                </p:nvGrpSpPr>
                <p:grpSpPr>
                  <a:xfrm>
                    <a:off x="5920835" y="8600032"/>
                    <a:ext cx="531018" cy="82391"/>
                    <a:chOff x="5920835" y="8600032"/>
                    <a:chExt cx="531018" cy="82391"/>
                  </a:xfrm>
                  <a:noFill/>
                </p:grpSpPr>
                <p:grpSp>
                  <p:nvGrpSpPr>
                    <p:cNvPr id="2062" name="Graphic 53">
                      <a:extLst>
                        <a:ext uri="{FF2B5EF4-FFF2-40B4-BE49-F238E27FC236}">
                          <a16:creationId xmlns:a16="http://schemas.microsoft.com/office/drawing/2014/main" id="{75468376-3017-9FA1-175D-CA337E142C49}"/>
                        </a:ext>
                      </a:extLst>
                    </p:cNvPr>
                    <p:cNvGrpSpPr/>
                    <p:nvPr/>
                  </p:nvGrpSpPr>
                  <p:grpSpPr>
                    <a:xfrm>
                      <a:off x="6271069" y="8600032"/>
                      <a:ext cx="180784" cy="82391"/>
                      <a:chOff x="6271069" y="8600032"/>
                      <a:chExt cx="180784" cy="82391"/>
                    </a:xfrm>
                    <a:noFill/>
                  </p:grpSpPr>
                  <p:sp>
                    <p:nvSpPr>
                      <p:cNvPr id="2066" name="Freeform: Shape 2065">
                        <a:extLst>
                          <a:ext uri="{FF2B5EF4-FFF2-40B4-BE49-F238E27FC236}">
                            <a16:creationId xmlns:a16="http://schemas.microsoft.com/office/drawing/2014/main" id="{F5F9749F-E7E1-D614-CBBC-5BCF2BE54D45}"/>
                          </a:ext>
                        </a:extLst>
                      </p:cNvPr>
                      <p:cNvSpPr/>
                      <p:nvPr/>
                    </p:nvSpPr>
                    <p:spPr>
                      <a:xfrm>
                        <a:off x="6271069" y="8641180"/>
                        <a:ext cx="98393" cy="9525"/>
                      </a:xfrm>
                      <a:custGeom>
                        <a:avLst/>
                        <a:gdLst>
                          <a:gd name="connsiteX0" fmla="*/ 98393 w 98393"/>
                          <a:gd name="connsiteY0" fmla="*/ 0 h 9525"/>
                          <a:gd name="connsiteX1" fmla="*/ 0 w 98393"/>
                          <a:gd name="connsiteY1" fmla="*/ 0 h 9525"/>
                        </a:gdLst>
                        <a:ahLst/>
                        <a:cxnLst>
                          <a:cxn ang="0">
                            <a:pos x="connsiteX0" y="connsiteY0"/>
                          </a:cxn>
                          <a:cxn ang="0">
                            <a:pos x="connsiteX1" y="connsiteY1"/>
                          </a:cxn>
                        </a:cxnLst>
                        <a:rect l="l" t="t" r="r" b="b"/>
                        <a:pathLst>
                          <a:path w="98393" h="9525">
                            <a:moveTo>
                              <a:pt x="98393" y="0"/>
                            </a:moveTo>
                            <a:lnTo>
                              <a:pt x="0" y="0"/>
                            </a:lnTo>
                          </a:path>
                        </a:pathLst>
                      </a:custGeom>
                      <a:ln w="12700" cap="rnd">
                        <a:solidFill>
                          <a:schemeClr val="accent1"/>
                        </a:solidFill>
                        <a:prstDash val="solid"/>
                        <a:round/>
                      </a:ln>
                    </p:spPr>
                    <p:txBody>
                      <a:bodyPr rtlCol="0" anchor="ctr"/>
                      <a:lstStyle/>
                      <a:p>
                        <a:endParaRPr lang="en-IN"/>
                      </a:p>
                    </p:txBody>
                  </p:sp>
                  <p:sp>
                    <p:nvSpPr>
                      <p:cNvPr id="2067" name="Freeform: Shape 2066">
                        <a:extLst>
                          <a:ext uri="{FF2B5EF4-FFF2-40B4-BE49-F238E27FC236}">
                            <a16:creationId xmlns:a16="http://schemas.microsoft.com/office/drawing/2014/main" id="{260439C2-3979-5AB7-E5A9-CB3285A34861}"/>
                          </a:ext>
                        </a:extLst>
                      </p:cNvPr>
                      <p:cNvSpPr/>
                      <p:nvPr/>
                    </p:nvSpPr>
                    <p:spPr>
                      <a:xfrm rot="5400000">
                        <a:off x="6369462" y="8600032"/>
                        <a:ext cx="82391" cy="82391"/>
                      </a:xfrm>
                      <a:custGeom>
                        <a:avLst/>
                        <a:gdLst>
                          <a:gd name="connsiteX0" fmla="*/ 0 w 82391"/>
                          <a:gd name="connsiteY0" fmla="*/ 0 h 82391"/>
                          <a:gd name="connsiteX1" fmla="*/ 82391 w 82391"/>
                          <a:gd name="connsiteY1" fmla="*/ 0 h 82391"/>
                          <a:gd name="connsiteX2" fmla="*/ 82391 w 82391"/>
                          <a:gd name="connsiteY2" fmla="*/ 82391 h 82391"/>
                          <a:gd name="connsiteX3" fmla="*/ 0 w 82391"/>
                          <a:gd name="connsiteY3" fmla="*/ 82391 h 82391"/>
                        </a:gdLst>
                        <a:ahLst/>
                        <a:cxnLst>
                          <a:cxn ang="0">
                            <a:pos x="connsiteX0" y="connsiteY0"/>
                          </a:cxn>
                          <a:cxn ang="0">
                            <a:pos x="connsiteX1" y="connsiteY1"/>
                          </a:cxn>
                          <a:cxn ang="0">
                            <a:pos x="connsiteX2" y="connsiteY2"/>
                          </a:cxn>
                          <a:cxn ang="0">
                            <a:pos x="connsiteX3" y="connsiteY3"/>
                          </a:cxn>
                        </a:cxnLst>
                        <a:rect l="l" t="t" r="r" b="b"/>
                        <a:pathLst>
                          <a:path w="82391" h="82391">
                            <a:moveTo>
                              <a:pt x="0" y="0"/>
                            </a:moveTo>
                            <a:lnTo>
                              <a:pt x="82391" y="0"/>
                            </a:lnTo>
                            <a:lnTo>
                              <a:pt x="82391" y="82391"/>
                            </a:lnTo>
                            <a:lnTo>
                              <a:pt x="0" y="82391"/>
                            </a:lnTo>
                            <a:close/>
                          </a:path>
                        </a:pathLst>
                      </a:custGeom>
                      <a:noFill/>
                      <a:ln w="12700" cap="rnd">
                        <a:solidFill>
                          <a:schemeClr val="accent1"/>
                        </a:solidFill>
                        <a:prstDash val="solid"/>
                        <a:round/>
                      </a:ln>
                    </p:spPr>
                    <p:txBody>
                      <a:bodyPr rtlCol="0" anchor="ctr"/>
                      <a:lstStyle/>
                      <a:p>
                        <a:endParaRPr lang="en-IN"/>
                      </a:p>
                    </p:txBody>
                  </p:sp>
                </p:grpSp>
                <p:grpSp>
                  <p:nvGrpSpPr>
                    <p:cNvPr id="2063" name="Graphic 53">
                      <a:extLst>
                        <a:ext uri="{FF2B5EF4-FFF2-40B4-BE49-F238E27FC236}">
                          <a16:creationId xmlns:a16="http://schemas.microsoft.com/office/drawing/2014/main" id="{CCEDBC17-4080-6EBC-CAC4-E0FD3C57C041}"/>
                        </a:ext>
                      </a:extLst>
                    </p:cNvPr>
                    <p:cNvGrpSpPr/>
                    <p:nvPr/>
                  </p:nvGrpSpPr>
                  <p:grpSpPr>
                    <a:xfrm>
                      <a:off x="5920835" y="8600032"/>
                      <a:ext cx="180879" cy="82391"/>
                      <a:chOff x="5920835" y="8600032"/>
                      <a:chExt cx="180879" cy="82391"/>
                    </a:xfrm>
                    <a:noFill/>
                  </p:grpSpPr>
                  <p:sp>
                    <p:nvSpPr>
                      <p:cNvPr id="2064" name="Freeform: Shape 2063">
                        <a:extLst>
                          <a:ext uri="{FF2B5EF4-FFF2-40B4-BE49-F238E27FC236}">
                            <a16:creationId xmlns:a16="http://schemas.microsoft.com/office/drawing/2014/main" id="{7FBB0DD1-2048-93A6-B90D-2F86A436D7B8}"/>
                          </a:ext>
                        </a:extLst>
                      </p:cNvPr>
                      <p:cNvSpPr/>
                      <p:nvPr/>
                    </p:nvSpPr>
                    <p:spPr>
                      <a:xfrm>
                        <a:off x="6003226" y="8641180"/>
                        <a:ext cx="98488" cy="9525"/>
                      </a:xfrm>
                      <a:custGeom>
                        <a:avLst/>
                        <a:gdLst>
                          <a:gd name="connsiteX0" fmla="*/ 0 w 98488"/>
                          <a:gd name="connsiteY0" fmla="*/ 0 h 9525"/>
                          <a:gd name="connsiteX1" fmla="*/ 98489 w 98488"/>
                          <a:gd name="connsiteY1" fmla="*/ 0 h 9525"/>
                        </a:gdLst>
                        <a:ahLst/>
                        <a:cxnLst>
                          <a:cxn ang="0">
                            <a:pos x="connsiteX0" y="connsiteY0"/>
                          </a:cxn>
                          <a:cxn ang="0">
                            <a:pos x="connsiteX1" y="connsiteY1"/>
                          </a:cxn>
                        </a:cxnLst>
                        <a:rect l="l" t="t" r="r" b="b"/>
                        <a:pathLst>
                          <a:path w="98488" h="9525">
                            <a:moveTo>
                              <a:pt x="0" y="0"/>
                            </a:moveTo>
                            <a:lnTo>
                              <a:pt x="98489" y="0"/>
                            </a:lnTo>
                          </a:path>
                        </a:pathLst>
                      </a:custGeom>
                      <a:ln w="12700" cap="rnd">
                        <a:solidFill>
                          <a:schemeClr val="accent1"/>
                        </a:solidFill>
                        <a:prstDash val="solid"/>
                        <a:round/>
                      </a:ln>
                    </p:spPr>
                    <p:txBody>
                      <a:bodyPr rtlCol="0" anchor="ctr"/>
                      <a:lstStyle/>
                      <a:p>
                        <a:endParaRPr lang="en-IN"/>
                      </a:p>
                    </p:txBody>
                  </p:sp>
                  <p:sp>
                    <p:nvSpPr>
                      <p:cNvPr id="2065" name="Freeform: Shape 2064">
                        <a:extLst>
                          <a:ext uri="{FF2B5EF4-FFF2-40B4-BE49-F238E27FC236}">
                            <a16:creationId xmlns:a16="http://schemas.microsoft.com/office/drawing/2014/main" id="{CCFF964B-7DFC-6339-7E77-B72BE746AEB9}"/>
                          </a:ext>
                        </a:extLst>
                      </p:cNvPr>
                      <p:cNvSpPr/>
                      <p:nvPr/>
                    </p:nvSpPr>
                    <p:spPr>
                      <a:xfrm rot="5400000">
                        <a:off x="5920835" y="8600032"/>
                        <a:ext cx="82391" cy="82391"/>
                      </a:xfrm>
                      <a:custGeom>
                        <a:avLst/>
                        <a:gdLst>
                          <a:gd name="connsiteX0" fmla="*/ 0 w 82391"/>
                          <a:gd name="connsiteY0" fmla="*/ 0 h 82391"/>
                          <a:gd name="connsiteX1" fmla="*/ 82391 w 82391"/>
                          <a:gd name="connsiteY1" fmla="*/ 0 h 82391"/>
                          <a:gd name="connsiteX2" fmla="*/ 82391 w 82391"/>
                          <a:gd name="connsiteY2" fmla="*/ 82391 h 82391"/>
                          <a:gd name="connsiteX3" fmla="*/ 0 w 82391"/>
                          <a:gd name="connsiteY3" fmla="*/ 82391 h 82391"/>
                        </a:gdLst>
                        <a:ahLst/>
                        <a:cxnLst>
                          <a:cxn ang="0">
                            <a:pos x="connsiteX0" y="connsiteY0"/>
                          </a:cxn>
                          <a:cxn ang="0">
                            <a:pos x="connsiteX1" y="connsiteY1"/>
                          </a:cxn>
                          <a:cxn ang="0">
                            <a:pos x="connsiteX2" y="connsiteY2"/>
                          </a:cxn>
                          <a:cxn ang="0">
                            <a:pos x="connsiteX3" y="connsiteY3"/>
                          </a:cxn>
                        </a:cxnLst>
                        <a:rect l="l" t="t" r="r" b="b"/>
                        <a:pathLst>
                          <a:path w="82391" h="82391">
                            <a:moveTo>
                              <a:pt x="0" y="0"/>
                            </a:moveTo>
                            <a:lnTo>
                              <a:pt x="82391" y="0"/>
                            </a:lnTo>
                            <a:lnTo>
                              <a:pt x="82391" y="82391"/>
                            </a:lnTo>
                            <a:lnTo>
                              <a:pt x="0" y="82391"/>
                            </a:lnTo>
                            <a:close/>
                          </a:path>
                        </a:pathLst>
                      </a:custGeom>
                      <a:noFill/>
                      <a:ln w="12700" cap="rnd">
                        <a:solidFill>
                          <a:schemeClr val="accent1"/>
                        </a:solidFill>
                        <a:prstDash val="solid"/>
                        <a:round/>
                      </a:ln>
                    </p:spPr>
                    <p:txBody>
                      <a:bodyPr rtlCol="0" anchor="ctr"/>
                      <a:lstStyle/>
                      <a:p>
                        <a:endParaRPr lang="en-IN"/>
                      </a:p>
                    </p:txBody>
                  </p:sp>
                </p:grpSp>
              </p:grpSp>
              <p:sp>
                <p:nvSpPr>
                  <p:cNvPr id="2054" name="Freeform: Shape 2053">
                    <a:extLst>
                      <a:ext uri="{FF2B5EF4-FFF2-40B4-BE49-F238E27FC236}">
                        <a16:creationId xmlns:a16="http://schemas.microsoft.com/office/drawing/2014/main" id="{81650A4C-C187-CF0A-E1B5-A61F1B0986E1}"/>
                      </a:ext>
                    </a:extLst>
                  </p:cNvPr>
                  <p:cNvSpPr/>
                  <p:nvPr/>
                </p:nvSpPr>
                <p:spPr>
                  <a:xfrm>
                    <a:off x="6225349" y="8831870"/>
                    <a:ext cx="109156" cy="9525"/>
                  </a:xfrm>
                  <a:custGeom>
                    <a:avLst/>
                    <a:gdLst>
                      <a:gd name="connsiteX0" fmla="*/ 109157 w 109156"/>
                      <a:gd name="connsiteY0" fmla="*/ 0 h 9525"/>
                      <a:gd name="connsiteX1" fmla="*/ 0 w 109156"/>
                      <a:gd name="connsiteY1" fmla="*/ 0 h 9525"/>
                    </a:gdLst>
                    <a:ahLst/>
                    <a:cxnLst>
                      <a:cxn ang="0">
                        <a:pos x="connsiteX0" y="connsiteY0"/>
                      </a:cxn>
                      <a:cxn ang="0">
                        <a:pos x="connsiteX1" y="connsiteY1"/>
                      </a:cxn>
                    </a:cxnLst>
                    <a:rect l="l" t="t" r="r" b="b"/>
                    <a:pathLst>
                      <a:path w="109156" h="9525">
                        <a:moveTo>
                          <a:pt x="109157" y="0"/>
                        </a:moveTo>
                        <a:lnTo>
                          <a:pt x="0" y="0"/>
                        </a:lnTo>
                      </a:path>
                    </a:pathLst>
                  </a:custGeom>
                  <a:ln w="12700" cap="rnd">
                    <a:solidFill>
                      <a:schemeClr val="accent1"/>
                    </a:solidFill>
                    <a:prstDash val="solid"/>
                    <a:round/>
                  </a:ln>
                </p:spPr>
                <p:txBody>
                  <a:bodyPr rtlCol="0" anchor="ctr"/>
                  <a:lstStyle/>
                  <a:p>
                    <a:endParaRPr lang="en-IN"/>
                  </a:p>
                </p:txBody>
              </p:sp>
              <p:sp>
                <p:nvSpPr>
                  <p:cNvPr id="2055" name="Freeform: Shape 2054">
                    <a:extLst>
                      <a:ext uri="{FF2B5EF4-FFF2-40B4-BE49-F238E27FC236}">
                        <a16:creationId xmlns:a16="http://schemas.microsoft.com/office/drawing/2014/main" id="{4C9D5BF4-ED66-2FAC-BD33-3B11AB0AC533}"/>
                      </a:ext>
                    </a:extLst>
                  </p:cNvPr>
                  <p:cNvSpPr/>
                  <p:nvPr/>
                </p:nvSpPr>
                <p:spPr>
                  <a:xfrm>
                    <a:off x="6038278" y="8831870"/>
                    <a:ext cx="109156" cy="9525"/>
                  </a:xfrm>
                  <a:custGeom>
                    <a:avLst/>
                    <a:gdLst>
                      <a:gd name="connsiteX0" fmla="*/ 109157 w 109156"/>
                      <a:gd name="connsiteY0" fmla="*/ 0 h 9525"/>
                      <a:gd name="connsiteX1" fmla="*/ 0 w 109156"/>
                      <a:gd name="connsiteY1" fmla="*/ 0 h 9525"/>
                    </a:gdLst>
                    <a:ahLst/>
                    <a:cxnLst>
                      <a:cxn ang="0">
                        <a:pos x="connsiteX0" y="connsiteY0"/>
                      </a:cxn>
                      <a:cxn ang="0">
                        <a:pos x="connsiteX1" y="connsiteY1"/>
                      </a:cxn>
                    </a:cxnLst>
                    <a:rect l="l" t="t" r="r" b="b"/>
                    <a:pathLst>
                      <a:path w="109156" h="9525">
                        <a:moveTo>
                          <a:pt x="109157" y="0"/>
                        </a:moveTo>
                        <a:lnTo>
                          <a:pt x="0" y="0"/>
                        </a:lnTo>
                      </a:path>
                    </a:pathLst>
                  </a:custGeom>
                  <a:ln w="12700" cap="rnd">
                    <a:solidFill>
                      <a:schemeClr val="accent1"/>
                    </a:solidFill>
                    <a:prstDash val="solid"/>
                    <a:round/>
                  </a:ln>
                </p:spPr>
                <p:txBody>
                  <a:bodyPr rtlCol="0" anchor="ctr"/>
                  <a:lstStyle/>
                  <a:p>
                    <a:endParaRPr lang="en-IN"/>
                  </a:p>
                </p:txBody>
              </p:sp>
              <p:grpSp>
                <p:nvGrpSpPr>
                  <p:cNvPr id="2056" name="Graphic 53">
                    <a:extLst>
                      <a:ext uri="{FF2B5EF4-FFF2-40B4-BE49-F238E27FC236}">
                        <a16:creationId xmlns:a16="http://schemas.microsoft.com/office/drawing/2014/main" id="{0AC638AB-D1B9-E051-57A0-86A3FCB264C9}"/>
                      </a:ext>
                    </a:extLst>
                  </p:cNvPr>
                  <p:cNvGrpSpPr/>
                  <p:nvPr/>
                </p:nvGrpSpPr>
                <p:grpSpPr>
                  <a:xfrm>
                    <a:off x="6334506" y="8831870"/>
                    <a:ext cx="146970" cy="98393"/>
                    <a:chOff x="6334506" y="8831870"/>
                    <a:chExt cx="146970" cy="98393"/>
                  </a:xfrm>
                  <a:noFill/>
                </p:grpSpPr>
                <p:sp>
                  <p:nvSpPr>
                    <p:cNvPr id="2060" name="Freeform: Shape 2059">
                      <a:extLst>
                        <a:ext uri="{FF2B5EF4-FFF2-40B4-BE49-F238E27FC236}">
                          <a16:creationId xmlns:a16="http://schemas.microsoft.com/office/drawing/2014/main" id="{3A1BC23C-1D73-0411-C32F-D099467101DA}"/>
                        </a:ext>
                      </a:extLst>
                    </p:cNvPr>
                    <p:cNvSpPr/>
                    <p:nvPr/>
                  </p:nvSpPr>
                  <p:spPr>
                    <a:xfrm>
                      <a:off x="6334506" y="8831870"/>
                      <a:ext cx="64579" cy="57150"/>
                    </a:xfrm>
                    <a:custGeom>
                      <a:avLst/>
                      <a:gdLst>
                        <a:gd name="connsiteX0" fmla="*/ 0 w 64579"/>
                        <a:gd name="connsiteY0" fmla="*/ 0 h 57150"/>
                        <a:gd name="connsiteX1" fmla="*/ 34957 w 64579"/>
                        <a:gd name="connsiteY1" fmla="*/ 57150 h 57150"/>
                        <a:gd name="connsiteX2" fmla="*/ 64579 w 64579"/>
                        <a:gd name="connsiteY2" fmla="*/ 57150 h 57150"/>
                      </a:gdLst>
                      <a:ahLst/>
                      <a:cxnLst>
                        <a:cxn ang="0">
                          <a:pos x="connsiteX0" y="connsiteY0"/>
                        </a:cxn>
                        <a:cxn ang="0">
                          <a:pos x="connsiteX1" y="connsiteY1"/>
                        </a:cxn>
                        <a:cxn ang="0">
                          <a:pos x="connsiteX2" y="connsiteY2"/>
                        </a:cxn>
                      </a:cxnLst>
                      <a:rect l="l" t="t" r="r" b="b"/>
                      <a:pathLst>
                        <a:path w="64579" h="57150">
                          <a:moveTo>
                            <a:pt x="0" y="0"/>
                          </a:moveTo>
                          <a:lnTo>
                            <a:pt x="34957" y="57150"/>
                          </a:lnTo>
                          <a:lnTo>
                            <a:pt x="64579" y="57150"/>
                          </a:lnTo>
                        </a:path>
                      </a:pathLst>
                    </a:custGeom>
                    <a:noFill/>
                    <a:ln w="12700" cap="rnd">
                      <a:solidFill>
                        <a:schemeClr val="accent1"/>
                      </a:solidFill>
                      <a:prstDash val="solid"/>
                      <a:round/>
                    </a:ln>
                  </p:spPr>
                  <p:txBody>
                    <a:bodyPr rtlCol="0" anchor="ctr"/>
                    <a:lstStyle/>
                    <a:p>
                      <a:endParaRPr lang="en-IN"/>
                    </a:p>
                  </p:txBody>
                </p:sp>
                <p:sp>
                  <p:nvSpPr>
                    <p:cNvPr id="2061" name="Freeform: Shape 2060">
                      <a:extLst>
                        <a:ext uri="{FF2B5EF4-FFF2-40B4-BE49-F238E27FC236}">
                          <a16:creationId xmlns:a16="http://schemas.microsoft.com/office/drawing/2014/main" id="{601EDD1E-E225-69B7-974B-5878CD738035}"/>
                        </a:ext>
                      </a:extLst>
                    </p:cNvPr>
                    <p:cNvSpPr/>
                    <p:nvPr/>
                  </p:nvSpPr>
                  <p:spPr>
                    <a:xfrm rot="5400000">
                      <a:off x="6399085" y="8847872"/>
                      <a:ext cx="82391" cy="82391"/>
                    </a:xfrm>
                    <a:custGeom>
                      <a:avLst/>
                      <a:gdLst>
                        <a:gd name="connsiteX0" fmla="*/ 0 w 82391"/>
                        <a:gd name="connsiteY0" fmla="*/ 0 h 82391"/>
                        <a:gd name="connsiteX1" fmla="*/ 82391 w 82391"/>
                        <a:gd name="connsiteY1" fmla="*/ 0 h 82391"/>
                        <a:gd name="connsiteX2" fmla="*/ 82391 w 82391"/>
                        <a:gd name="connsiteY2" fmla="*/ 82391 h 82391"/>
                        <a:gd name="connsiteX3" fmla="*/ 0 w 82391"/>
                        <a:gd name="connsiteY3" fmla="*/ 82391 h 82391"/>
                      </a:gdLst>
                      <a:ahLst/>
                      <a:cxnLst>
                        <a:cxn ang="0">
                          <a:pos x="connsiteX0" y="connsiteY0"/>
                        </a:cxn>
                        <a:cxn ang="0">
                          <a:pos x="connsiteX1" y="connsiteY1"/>
                        </a:cxn>
                        <a:cxn ang="0">
                          <a:pos x="connsiteX2" y="connsiteY2"/>
                        </a:cxn>
                        <a:cxn ang="0">
                          <a:pos x="connsiteX3" y="connsiteY3"/>
                        </a:cxn>
                      </a:cxnLst>
                      <a:rect l="l" t="t" r="r" b="b"/>
                      <a:pathLst>
                        <a:path w="82391" h="82391">
                          <a:moveTo>
                            <a:pt x="0" y="0"/>
                          </a:moveTo>
                          <a:lnTo>
                            <a:pt x="82391" y="0"/>
                          </a:lnTo>
                          <a:lnTo>
                            <a:pt x="82391" y="82391"/>
                          </a:lnTo>
                          <a:lnTo>
                            <a:pt x="0" y="82391"/>
                          </a:lnTo>
                          <a:close/>
                        </a:path>
                      </a:pathLst>
                    </a:custGeom>
                    <a:noFill/>
                    <a:ln w="12700" cap="rnd">
                      <a:solidFill>
                        <a:schemeClr val="accent1"/>
                      </a:solidFill>
                      <a:prstDash val="solid"/>
                      <a:round/>
                    </a:ln>
                  </p:spPr>
                  <p:txBody>
                    <a:bodyPr rtlCol="0" anchor="ctr"/>
                    <a:lstStyle/>
                    <a:p>
                      <a:endParaRPr lang="en-IN"/>
                    </a:p>
                  </p:txBody>
                </p:sp>
              </p:grpSp>
              <p:grpSp>
                <p:nvGrpSpPr>
                  <p:cNvPr id="2057" name="Graphic 53">
                    <a:extLst>
                      <a:ext uri="{FF2B5EF4-FFF2-40B4-BE49-F238E27FC236}">
                        <a16:creationId xmlns:a16="http://schemas.microsoft.com/office/drawing/2014/main" id="{F5FB14AA-5542-C3A5-1E46-668E0859F744}"/>
                      </a:ext>
                    </a:extLst>
                  </p:cNvPr>
                  <p:cNvGrpSpPr/>
                  <p:nvPr/>
                </p:nvGrpSpPr>
                <p:grpSpPr>
                  <a:xfrm>
                    <a:off x="5891212" y="8831870"/>
                    <a:ext cx="146970" cy="98393"/>
                    <a:chOff x="5891212" y="8831870"/>
                    <a:chExt cx="146970" cy="98393"/>
                  </a:xfrm>
                  <a:noFill/>
                </p:grpSpPr>
                <p:sp>
                  <p:nvSpPr>
                    <p:cNvPr id="2058" name="Freeform: Shape 2057">
                      <a:extLst>
                        <a:ext uri="{FF2B5EF4-FFF2-40B4-BE49-F238E27FC236}">
                          <a16:creationId xmlns:a16="http://schemas.microsoft.com/office/drawing/2014/main" id="{B4D200B1-F6CD-8413-8478-1FF15EDA2997}"/>
                        </a:ext>
                      </a:extLst>
                    </p:cNvPr>
                    <p:cNvSpPr/>
                    <p:nvPr/>
                  </p:nvSpPr>
                  <p:spPr>
                    <a:xfrm>
                      <a:off x="5973603" y="8831870"/>
                      <a:ext cx="64579" cy="57150"/>
                    </a:xfrm>
                    <a:custGeom>
                      <a:avLst/>
                      <a:gdLst>
                        <a:gd name="connsiteX0" fmla="*/ 64580 w 64579"/>
                        <a:gd name="connsiteY0" fmla="*/ 0 h 57150"/>
                        <a:gd name="connsiteX1" fmla="*/ 29623 w 64579"/>
                        <a:gd name="connsiteY1" fmla="*/ 57150 h 57150"/>
                        <a:gd name="connsiteX2" fmla="*/ 0 w 64579"/>
                        <a:gd name="connsiteY2" fmla="*/ 57150 h 57150"/>
                      </a:gdLst>
                      <a:ahLst/>
                      <a:cxnLst>
                        <a:cxn ang="0">
                          <a:pos x="connsiteX0" y="connsiteY0"/>
                        </a:cxn>
                        <a:cxn ang="0">
                          <a:pos x="connsiteX1" y="connsiteY1"/>
                        </a:cxn>
                        <a:cxn ang="0">
                          <a:pos x="connsiteX2" y="connsiteY2"/>
                        </a:cxn>
                      </a:cxnLst>
                      <a:rect l="l" t="t" r="r" b="b"/>
                      <a:pathLst>
                        <a:path w="64579" h="57150">
                          <a:moveTo>
                            <a:pt x="64580" y="0"/>
                          </a:moveTo>
                          <a:lnTo>
                            <a:pt x="29623" y="57150"/>
                          </a:lnTo>
                          <a:lnTo>
                            <a:pt x="0" y="57150"/>
                          </a:lnTo>
                        </a:path>
                      </a:pathLst>
                    </a:custGeom>
                    <a:noFill/>
                    <a:ln w="12700" cap="rnd">
                      <a:solidFill>
                        <a:schemeClr val="accent1"/>
                      </a:solidFill>
                      <a:prstDash val="solid"/>
                      <a:round/>
                    </a:ln>
                  </p:spPr>
                  <p:txBody>
                    <a:bodyPr rtlCol="0" anchor="ctr"/>
                    <a:lstStyle/>
                    <a:p>
                      <a:endParaRPr lang="en-IN"/>
                    </a:p>
                  </p:txBody>
                </p:sp>
                <p:sp>
                  <p:nvSpPr>
                    <p:cNvPr id="2059" name="Freeform: Shape 2058">
                      <a:extLst>
                        <a:ext uri="{FF2B5EF4-FFF2-40B4-BE49-F238E27FC236}">
                          <a16:creationId xmlns:a16="http://schemas.microsoft.com/office/drawing/2014/main" id="{2F427189-B682-5016-CDF8-CDCFD2EE78B9}"/>
                        </a:ext>
                      </a:extLst>
                    </p:cNvPr>
                    <p:cNvSpPr/>
                    <p:nvPr/>
                  </p:nvSpPr>
                  <p:spPr>
                    <a:xfrm rot="5400000">
                      <a:off x="5891212" y="8847872"/>
                      <a:ext cx="82391" cy="82391"/>
                    </a:xfrm>
                    <a:custGeom>
                      <a:avLst/>
                      <a:gdLst>
                        <a:gd name="connsiteX0" fmla="*/ 0 w 82391"/>
                        <a:gd name="connsiteY0" fmla="*/ 0 h 82391"/>
                        <a:gd name="connsiteX1" fmla="*/ 82391 w 82391"/>
                        <a:gd name="connsiteY1" fmla="*/ 0 h 82391"/>
                        <a:gd name="connsiteX2" fmla="*/ 82391 w 82391"/>
                        <a:gd name="connsiteY2" fmla="*/ 82391 h 82391"/>
                        <a:gd name="connsiteX3" fmla="*/ 0 w 82391"/>
                        <a:gd name="connsiteY3" fmla="*/ 82391 h 82391"/>
                      </a:gdLst>
                      <a:ahLst/>
                      <a:cxnLst>
                        <a:cxn ang="0">
                          <a:pos x="connsiteX0" y="connsiteY0"/>
                        </a:cxn>
                        <a:cxn ang="0">
                          <a:pos x="connsiteX1" y="connsiteY1"/>
                        </a:cxn>
                        <a:cxn ang="0">
                          <a:pos x="connsiteX2" y="connsiteY2"/>
                        </a:cxn>
                        <a:cxn ang="0">
                          <a:pos x="connsiteX3" y="connsiteY3"/>
                        </a:cxn>
                      </a:cxnLst>
                      <a:rect l="l" t="t" r="r" b="b"/>
                      <a:pathLst>
                        <a:path w="82391" h="82391">
                          <a:moveTo>
                            <a:pt x="0" y="0"/>
                          </a:moveTo>
                          <a:lnTo>
                            <a:pt x="82391" y="0"/>
                          </a:lnTo>
                          <a:lnTo>
                            <a:pt x="82391" y="82391"/>
                          </a:lnTo>
                          <a:lnTo>
                            <a:pt x="0" y="82391"/>
                          </a:lnTo>
                          <a:close/>
                        </a:path>
                      </a:pathLst>
                    </a:custGeom>
                    <a:noFill/>
                    <a:ln w="12700" cap="rnd">
                      <a:solidFill>
                        <a:schemeClr val="accent1"/>
                      </a:solidFill>
                      <a:prstDash val="solid"/>
                      <a:round/>
                    </a:ln>
                  </p:spPr>
                  <p:txBody>
                    <a:bodyPr rtlCol="0" anchor="ctr"/>
                    <a:lstStyle/>
                    <a:p>
                      <a:endParaRPr lang="en-IN"/>
                    </a:p>
                  </p:txBody>
                </p:sp>
              </p:grpSp>
            </p:grpSp>
          </p:grpSp>
        </p:grpSp>
        <p:grpSp>
          <p:nvGrpSpPr>
            <p:cNvPr id="2364" name="Group 2363">
              <a:extLst>
                <a:ext uri="{FF2B5EF4-FFF2-40B4-BE49-F238E27FC236}">
                  <a16:creationId xmlns:a16="http://schemas.microsoft.com/office/drawing/2014/main" id="{38E5C85C-7F4A-7C77-A874-2A2885F85A71}"/>
                </a:ext>
              </a:extLst>
            </p:cNvPr>
            <p:cNvGrpSpPr/>
            <p:nvPr/>
          </p:nvGrpSpPr>
          <p:grpSpPr>
            <a:xfrm>
              <a:off x="4845958" y="6401866"/>
              <a:ext cx="1600199" cy="545308"/>
              <a:chOff x="4845958" y="6401866"/>
              <a:chExt cx="1600199" cy="545308"/>
            </a:xfrm>
          </p:grpSpPr>
          <p:sp>
            <p:nvSpPr>
              <p:cNvPr id="2106" name="Rectangle 2105">
                <a:extLst>
                  <a:ext uri="{FF2B5EF4-FFF2-40B4-BE49-F238E27FC236}">
                    <a16:creationId xmlns:a16="http://schemas.microsoft.com/office/drawing/2014/main" id="{720E01AF-36AF-46D2-3502-0E3F971BF090}"/>
                  </a:ext>
                </a:extLst>
              </p:cNvPr>
              <p:cNvSpPr/>
              <p:nvPr/>
            </p:nvSpPr>
            <p:spPr>
              <a:xfrm>
                <a:off x="4845958" y="6401866"/>
                <a:ext cx="1600199" cy="5453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nSpc>
                    <a:spcPct val="90000"/>
                  </a:lnSpc>
                </a:pPr>
                <a:r>
                  <a:rPr lang="en-IN" sz="1200" dirty="0">
                    <a:solidFill>
                      <a:schemeClr val="tx1"/>
                    </a:solidFill>
                  </a:rPr>
                  <a:t>Link to CIBJO Wheel</a:t>
                </a:r>
              </a:p>
            </p:txBody>
          </p:sp>
          <p:grpSp>
            <p:nvGrpSpPr>
              <p:cNvPr id="2341" name="Group 2340">
                <a:extLst>
                  <a:ext uri="{FF2B5EF4-FFF2-40B4-BE49-F238E27FC236}">
                    <a16:creationId xmlns:a16="http://schemas.microsoft.com/office/drawing/2014/main" id="{0FEDF72D-8192-9F23-05CA-112FD07C765A}"/>
                  </a:ext>
                </a:extLst>
              </p:cNvPr>
              <p:cNvGrpSpPr/>
              <p:nvPr/>
            </p:nvGrpSpPr>
            <p:grpSpPr>
              <a:xfrm>
                <a:off x="4912847" y="6465680"/>
                <a:ext cx="417600" cy="417682"/>
                <a:chOff x="4912847" y="6465680"/>
                <a:chExt cx="417600" cy="417682"/>
              </a:xfrm>
            </p:grpSpPr>
            <p:sp>
              <p:nvSpPr>
                <p:cNvPr id="2107" name="Oval 2106">
                  <a:extLst>
                    <a:ext uri="{FF2B5EF4-FFF2-40B4-BE49-F238E27FC236}">
                      <a16:creationId xmlns:a16="http://schemas.microsoft.com/office/drawing/2014/main" id="{DA0F4D25-6D64-8A46-2662-2208B56B6112}"/>
                    </a:ext>
                  </a:extLst>
                </p:cNvPr>
                <p:cNvSpPr/>
                <p:nvPr/>
              </p:nvSpPr>
              <p:spPr>
                <a:xfrm>
                  <a:off x="4912847" y="6465680"/>
                  <a:ext cx="417600" cy="4176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gn="ctr"/>
                  <a:endParaRPr lang="en-IN"/>
                </a:p>
              </p:txBody>
            </p:sp>
            <p:grpSp>
              <p:nvGrpSpPr>
                <p:cNvPr id="2074" name="Graphic 53">
                  <a:extLst>
                    <a:ext uri="{FF2B5EF4-FFF2-40B4-BE49-F238E27FC236}">
                      <a16:creationId xmlns:a16="http://schemas.microsoft.com/office/drawing/2014/main" id="{654771A0-8D3E-57DC-E093-9E4157A55062}"/>
                    </a:ext>
                  </a:extLst>
                </p:cNvPr>
                <p:cNvGrpSpPr/>
                <p:nvPr/>
              </p:nvGrpSpPr>
              <p:grpSpPr>
                <a:xfrm>
                  <a:off x="4987538" y="6541294"/>
                  <a:ext cx="268218" cy="266456"/>
                  <a:chOff x="7456966" y="8496129"/>
                  <a:chExt cx="393147" cy="390564"/>
                </a:xfrm>
                <a:noFill/>
              </p:grpSpPr>
              <p:sp>
                <p:nvSpPr>
                  <p:cNvPr id="2075" name="Freeform: Shape 2074">
                    <a:extLst>
                      <a:ext uri="{FF2B5EF4-FFF2-40B4-BE49-F238E27FC236}">
                        <a16:creationId xmlns:a16="http://schemas.microsoft.com/office/drawing/2014/main" id="{9CF9A88F-F469-1855-31E7-DD461CF9FCB1}"/>
                      </a:ext>
                    </a:extLst>
                  </p:cNvPr>
                  <p:cNvSpPr/>
                  <p:nvPr/>
                </p:nvSpPr>
                <p:spPr>
                  <a:xfrm rot="2700000">
                    <a:off x="7474003" y="8545789"/>
                    <a:ext cx="193643" cy="128397"/>
                  </a:xfrm>
                  <a:custGeom>
                    <a:avLst/>
                    <a:gdLst>
                      <a:gd name="connsiteX0" fmla="*/ 130397 w 193643"/>
                      <a:gd name="connsiteY0" fmla="*/ 0 h 128397"/>
                      <a:gd name="connsiteX1" fmla="*/ 193643 w 193643"/>
                      <a:gd name="connsiteY1" fmla="*/ 63246 h 128397"/>
                      <a:gd name="connsiteX2" fmla="*/ 193643 w 193643"/>
                      <a:gd name="connsiteY2" fmla="*/ 65151 h 128397"/>
                      <a:gd name="connsiteX3" fmla="*/ 130397 w 193643"/>
                      <a:gd name="connsiteY3" fmla="*/ 128397 h 128397"/>
                      <a:gd name="connsiteX4" fmla="*/ 63246 w 193643"/>
                      <a:gd name="connsiteY4" fmla="*/ 128397 h 128397"/>
                      <a:gd name="connsiteX5" fmla="*/ 0 w 193643"/>
                      <a:gd name="connsiteY5" fmla="*/ 65151 h 128397"/>
                      <a:gd name="connsiteX6" fmla="*/ 0 w 193643"/>
                      <a:gd name="connsiteY6" fmla="*/ 63246 h 128397"/>
                      <a:gd name="connsiteX7" fmla="*/ 63246 w 193643"/>
                      <a:gd name="connsiteY7" fmla="*/ 0 h 128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643" h="128397">
                        <a:moveTo>
                          <a:pt x="130397" y="0"/>
                        </a:moveTo>
                        <a:cubicBezTo>
                          <a:pt x="165327" y="0"/>
                          <a:pt x="193643" y="28316"/>
                          <a:pt x="193643" y="63246"/>
                        </a:cubicBezTo>
                        <a:lnTo>
                          <a:pt x="193643" y="65151"/>
                        </a:lnTo>
                        <a:cubicBezTo>
                          <a:pt x="193643" y="100081"/>
                          <a:pt x="165327" y="128397"/>
                          <a:pt x="130397" y="128397"/>
                        </a:cubicBezTo>
                        <a:lnTo>
                          <a:pt x="63246" y="128397"/>
                        </a:lnTo>
                        <a:cubicBezTo>
                          <a:pt x="28316" y="128397"/>
                          <a:pt x="0" y="100081"/>
                          <a:pt x="0" y="65151"/>
                        </a:cubicBezTo>
                        <a:lnTo>
                          <a:pt x="0" y="63246"/>
                        </a:lnTo>
                        <a:cubicBezTo>
                          <a:pt x="0" y="28316"/>
                          <a:pt x="28316" y="0"/>
                          <a:pt x="63246" y="0"/>
                        </a:cubicBezTo>
                        <a:close/>
                      </a:path>
                    </a:pathLst>
                  </a:custGeom>
                  <a:noFill/>
                  <a:ln w="12700" cap="flat">
                    <a:solidFill>
                      <a:schemeClr val="accent1"/>
                    </a:solidFill>
                    <a:prstDash val="solid"/>
                    <a:miter/>
                  </a:ln>
                </p:spPr>
                <p:txBody>
                  <a:bodyPr rtlCol="0" anchor="ctr"/>
                  <a:lstStyle/>
                  <a:p>
                    <a:endParaRPr lang="en-IN"/>
                  </a:p>
                </p:txBody>
              </p:sp>
              <p:sp>
                <p:nvSpPr>
                  <p:cNvPr id="2076" name="Freeform: Shape 2075">
                    <a:extLst>
                      <a:ext uri="{FF2B5EF4-FFF2-40B4-BE49-F238E27FC236}">
                        <a16:creationId xmlns:a16="http://schemas.microsoft.com/office/drawing/2014/main" id="{BE0C1C46-237D-DCF3-09CA-D315F694D0CD}"/>
                      </a:ext>
                    </a:extLst>
                  </p:cNvPr>
                  <p:cNvSpPr/>
                  <p:nvPr/>
                </p:nvSpPr>
                <p:spPr>
                  <a:xfrm rot="2700000">
                    <a:off x="7639433" y="8708637"/>
                    <a:ext cx="193643" cy="128397"/>
                  </a:xfrm>
                  <a:custGeom>
                    <a:avLst/>
                    <a:gdLst>
                      <a:gd name="connsiteX0" fmla="*/ 130397 w 193643"/>
                      <a:gd name="connsiteY0" fmla="*/ 0 h 128397"/>
                      <a:gd name="connsiteX1" fmla="*/ 193643 w 193643"/>
                      <a:gd name="connsiteY1" fmla="*/ 63246 h 128397"/>
                      <a:gd name="connsiteX2" fmla="*/ 193643 w 193643"/>
                      <a:gd name="connsiteY2" fmla="*/ 65151 h 128397"/>
                      <a:gd name="connsiteX3" fmla="*/ 130397 w 193643"/>
                      <a:gd name="connsiteY3" fmla="*/ 128397 h 128397"/>
                      <a:gd name="connsiteX4" fmla="*/ 63246 w 193643"/>
                      <a:gd name="connsiteY4" fmla="*/ 128397 h 128397"/>
                      <a:gd name="connsiteX5" fmla="*/ 0 w 193643"/>
                      <a:gd name="connsiteY5" fmla="*/ 65151 h 128397"/>
                      <a:gd name="connsiteX6" fmla="*/ 0 w 193643"/>
                      <a:gd name="connsiteY6" fmla="*/ 63246 h 128397"/>
                      <a:gd name="connsiteX7" fmla="*/ 63246 w 193643"/>
                      <a:gd name="connsiteY7" fmla="*/ 0 h 128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643" h="128397">
                        <a:moveTo>
                          <a:pt x="130397" y="0"/>
                        </a:moveTo>
                        <a:cubicBezTo>
                          <a:pt x="165327" y="0"/>
                          <a:pt x="193643" y="28316"/>
                          <a:pt x="193643" y="63246"/>
                        </a:cubicBezTo>
                        <a:lnTo>
                          <a:pt x="193643" y="65151"/>
                        </a:lnTo>
                        <a:cubicBezTo>
                          <a:pt x="193643" y="100081"/>
                          <a:pt x="165327" y="128397"/>
                          <a:pt x="130397" y="128397"/>
                        </a:cubicBezTo>
                        <a:lnTo>
                          <a:pt x="63246" y="128397"/>
                        </a:lnTo>
                        <a:cubicBezTo>
                          <a:pt x="28316" y="128397"/>
                          <a:pt x="0" y="100081"/>
                          <a:pt x="0" y="65151"/>
                        </a:cubicBezTo>
                        <a:lnTo>
                          <a:pt x="0" y="63246"/>
                        </a:lnTo>
                        <a:cubicBezTo>
                          <a:pt x="0" y="28316"/>
                          <a:pt x="28316" y="0"/>
                          <a:pt x="63246" y="0"/>
                        </a:cubicBezTo>
                        <a:close/>
                      </a:path>
                    </a:pathLst>
                  </a:custGeom>
                  <a:noFill/>
                  <a:ln w="12700" cap="flat">
                    <a:solidFill>
                      <a:schemeClr val="accent1"/>
                    </a:solidFill>
                    <a:prstDash val="solid"/>
                    <a:miter/>
                  </a:ln>
                </p:spPr>
                <p:txBody>
                  <a:bodyPr rtlCol="0" anchor="ctr"/>
                  <a:lstStyle/>
                  <a:p>
                    <a:endParaRPr lang="en-IN"/>
                  </a:p>
                </p:txBody>
              </p:sp>
              <p:sp>
                <p:nvSpPr>
                  <p:cNvPr id="2077" name="Freeform: Shape 2076">
                    <a:extLst>
                      <a:ext uri="{FF2B5EF4-FFF2-40B4-BE49-F238E27FC236}">
                        <a16:creationId xmlns:a16="http://schemas.microsoft.com/office/drawing/2014/main" id="{16EB6484-15BB-3A04-8F74-AEE2449BA335}"/>
                      </a:ext>
                    </a:extLst>
                  </p:cNvPr>
                  <p:cNvSpPr/>
                  <p:nvPr/>
                </p:nvSpPr>
                <p:spPr>
                  <a:xfrm>
                    <a:off x="7581709" y="8620511"/>
                    <a:ext cx="151638" cy="150685"/>
                  </a:xfrm>
                  <a:custGeom>
                    <a:avLst/>
                    <a:gdLst>
                      <a:gd name="connsiteX0" fmla="*/ 0 w 151638"/>
                      <a:gd name="connsiteY0" fmla="*/ 0 h 150685"/>
                      <a:gd name="connsiteX1" fmla="*/ 151638 w 151638"/>
                      <a:gd name="connsiteY1" fmla="*/ 150685 h 150685"/>
                    </a:gdLst>
                    <a:ahLst/>
                    <a:cxnLst>
                      <a:cxn ang="0">
                        <a:pos x="connsiteX0" y="connsiteY0"/>
                      </a:cxn>
                      <a:cxn ang="0">
                        <a:pos x="connsiteX1" y="connsiteY1"/>
                      </a:cxn>
                    </a:cxnLst>
                    <a:rect l="l" t="t" r="r" b="b"/>
                    <a:pathLst>
                      <a:path w="151638" h="150685">
                        <a:moveTo>
                          <a:pt x="0" y="0"/>
                        </a:moveTo>
                        <a:lnTo>
                          <a:pt x="151638" y="150685"/>
                        </a:lnTo>
                      </a:path>
                    </a:pathLst>
                  </a:custGeom>
                  <a:ln w="12700" cap="rnd">
                    <a:solidFill>
                      <a:schemeClr val="accent1"/>
                    </a:solidFill>
                    <a:prstDash val="solid"/>
                    <a:miter/>
                  </a:ln>
                </p:spPr>
                <p:txBody>
                  <a:bodyPr rtlCol="0" anchor="ctr"/>
                  <a:lstStyle/>
                  <a:p>
                    <a:endParaRPr lang="en-IN"/>
                  </a:p>
                </p:txBody>
              </p:sp>
            </p:grpSp>
          </p:grpSp>
        </p:grpSp>
        <p:grpSp>
          <p:nvGrpSpPr>
            <p:cNvPr id="2363" name="Group 2362">
              <a:extLst>
                <a:ext uri="{FF2B5EF4-FFF2-40B4-BE49-F238E27FC236}">
                  <a16:creationId xmlns:a16="http://schemas.microsoft.com/office/drawing/2014/main" id="{C5D1246F-C9E0-C133-944C-650C118BD97D}"/>
                </a:ext>
              </a:extLst>
            </p:cNvPr>
            <p:cNvGrpSpPr/>
            <p:nvPr/>
          </p:nvGrpSpPr>
          <p:grpSpPr>
            <a:xfrm>
              <a:off x="6573611" y="5180037"/>
              <a:ext cx="1600199" cy="545308"/>
              <a:chOff x="6573611" y="5180037"/>
              <a:chExt cx="1600199" cy="545308"/>
            </a:xfrm>
          </p:grpSpPr>
          <p:sp>
            <p:nvSpPr>
              <p:cNvPr id="2111" name="Rectangle 2110">
                <a:extLst>
                  <a:ext uri="{FF2B5EF4-FFF2-40B4-BE49-F238E27FC236}">
                    <a16:creationId xmlns:a16="http://schemas.microsoft.com/office/drawing/2014/main" id="{59CF0D50-6BA3-3FA0-0FA0-F809AAE0305F}"/>
                  </a:ext>
                </a:extLst>
              </p:cNvPr>
              <p:cNvSpPr/>
              <p:nvPr/>
            </p:nvSpPr>
            <p:spPr>
              <a:xfrm>
                <a:off x="6573611" y="5180037"/>
                <a:ext cx="1600199" cy="5453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nSpc>
                    <a:spcPct val="90000"/>
                  </a:lnSpc>
                </a:pPr>
                <a:r>
                  <a:rPr lang="en-IN" sz="1200" dirty="0">
                    <a:solidFill>
                      <a:schemeClr val="tx1"/>
                    </a:solidFill>
                  </a:rPr>
                  <a:t>Filtered shortlist </a:t>
                </a:r>
              </a:p>
              <a:p>
                <a:pPr>
                  <a:lnSpc>
                    <a:spcPct val="90000"/>
                  </a:lnSpc>
                </a:pPr>
                <a:r>
                  <a:rPr lang="en-IN" sz="1200" dirty="0">
                    <a:solidFill>
                      <a:schemeClr val="tx1"/>
                    </a:solidFill>
                  </a:rPr>
                  <a:t>(40+ topics)</a:t>
                </a:r>
              </a:p>
            </p:txBody>
          </p:sp>
          <p:grpSp>
            <p:nvGrpSpPr>
              <p:cNvPr id="2342" name="Group 2341">
                <a:extLst>
                  <a:ext uri="{FF2B5EF4-FFF2-40B4-BE49-F238E27FC236}">
                    <a16:creationId xmlns:a16="http://schemas.microsoft.com/office/drawing/2014/main" id="{5E26E282-DE02-D70E-3748-0FD66297E31C}"/>
                  </a:ext>
                </a:extLst>
              </p:cNvPr>
              <p:cNvGrpSpPr/>
              <p:nvPr/>
            </p:nvGrpSpPr>
            <p:grpSpPr>
              <a:xfrm>
                <a:off x="6640500" y="5243850"/>
                <a:ext cx="417600" cy="417682"/>
                <a:chOff x="6640500" y="5243850"/>
                <a:chExt cx="417600" cy="417682"/>
              </a:xfrm>
            </p:grpSpPr>
            <p:sp>
              <p:nvSpPr>
                <p:cNvPr id="2176" name="Oval 2175">
                  <a:extLst>
                    <a:ext uri="{FF2B5EF4-FFF2-40B4-BE49-F238E27FC236}">
                      <a16:creationId xmlns:a16="http://schemas.microsoft.com/office/drawing/2014/main" id="{87F7295D-D146-FDD9-BE6A-4DA2C885F225}"/>
                    </a:ext>
                  </a:extLst>
                </p:cNvPr>
                <p:cNvSpPr/>
                <p:nvPr/>
              </p:nvSpPr>
              <p:spPr>
                <a:xfrm>
                  <a:off x="6640500" y="5243850"/>
                  <a:ext cx="417600" cy="4176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gn="ctr"/>
                  <a:endParaRPr lang="en-IN"/>
                </a:p>
              </p:txBody>
            </p:sp>
            <p:grpSp>
              <p:nvGrpSpPr>
                <p:cNvPr id="2078" name="Group 2077">
                  <a:extLst>
                    <a:ext uri="{FF2B5EF4-FFF2-40B4-BE49-F238E27FC236}">
                      <a16:creationId xmlns:a16="http://schemas.microsoft.com/office/drawing/2014/main" id="{436DEB08-0614-223A-F4D7-3144162506D6}"/>
                    </a:ext>
                  </a:extLst>
                </p:cNvPr>
                <p:cNvGrpSpPr/>
                <p:nvPr/>
              </p:nvGrpSpPr>
              <p:grpSpPr>
                <a:xfrm>
                  <a:off x="6760480" y="5314951"/>
                  <a:ext cx="177640" cy="261194"/>
                  <a:chOff x="7311205" y="4599773"/>
                  <a:chExt cx="189485" cy="278614"/>
                </a:xfrm>
              </p:grpSpPr>
              <p:sp>
                <p:nvSpPr>
                  <p:cNvPr id="2079" name="Freeform: Shape 2078">
                    <a:extLst>
                      <a:ext uri="{FF2B5EF4-FFF2-40B4-BE49-F238E27FC236}">
                        <a16:creationId xmlns:a16="http://schemas.microsoft.com/office/drawing/2014/main" id="{97873D3B-540E-C7AB-4C4C-80289B1C2D4A}"/>
                      </a:ext>
                    </a:extLst>
                  </p:cNvPr>
                  <p:cNvSpPr/>
                  <p:nvPr/>
                </p:nvSpPr>
                <p:spPr>
                  <a:xfrm>
                    <a:off x="7367757" y="4599773"/>
                    <a:ext cx="76362" cy="57557"/>
                  </a:xfrm>
                  <a:custGeom>
                    <a:avLst/>
                    <a:gdLst>
                      <a:gd name="connsiteX0" fmla="*/ 76362 w 76362"/>
                      <a:gd name="connsiteY0" fmla="*/ 19179 h 57557"/>
                      <a:gd name="connsiteX1" fmla="*/ 76362 w 76362"/>
                      <a:gd name="connsiteY1" fmla="*/ 57558 h 57557"/>
                      <a:gd name="connsiteX2" fmla="*/ 0 w 76362"/>
                      <a:gd name="connsiteY2" fmla="*/ 57558 h 57557"/>
                      <a:gd name="connsiteX3" fmla="*/ 0 w 76362"/>
                      <a:gd name="connsiteY3" fmla="*/ 19179 h 57557"/>
                      <a:gd name="connsiteX4" fmla="*/ 18982 w 76362"/>
                      <a:gd name="connsiteY4" fmla="*/ 19179 h 57557"/>
                      <a:gd name="connsiteX5" fmla="*/ 38181 w 76362"/>
                      <a:gd name="connsiteY5" fmla="*/ 0 h 57557"/>
                      <a:gd name="connsiteX6" fmla="*/ 57361 w 76362"/>
                      <a:gd name="connsiteY6" fmla="*/ 19179 h 57557"/>
                      <a:gd name="connsiteX7" fmla="*/ 76343 w 76362"/>
                      <a:gd name="connsiteY7" fmla="*/ 19179 h 57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362" h="57557">
                        <a:moveTo>
                          <a:pt x="76362" y="19179"/>
                        </a:moveTo>
                        <a:lnTo>
                          <a:pt x="76362" y="57558"/>
                        </a:lnTo>
                        <a:lnTo>
                          <a:pt x="0" y="57558"/>
                        </a:lnTo>
                        <a:lnTo>
                          <a:pt x="0" y="19179"/>
                        </a:lnTo>
                        <a:lnTo>
                          <a:pt x="18982" y="19179"/>
                        </a:lnTo>
                        <a:cubicBezTo>
                          <a:pt x="18982" y="8603"/>
                          <a:pt x="27565" y="0"/>
                          <a:pt x="38181" y="0"/>
                        </a:cubicBezTo>
                        <a:cubicBezTo>
                          <a:pt x="48797" y="0"/>
                          <a:pt x="57361" y="8583"/>
                          <a:pt x="57361" y="19179"/>
                        </a:cubicBezTo>
                        <a:lnTo>
                          <a:pt x="76343" y="19179"/>
                        </a:lnTo>
                        <a:close/>
                      </a:path>
                    </a:pathLst>
                  </a:custGeom>
                  <a:noFill/>
                  <a:ln w="12700" cap="flat">
                    <a:solidFill>
                      <a:schemeClr val="accent1"/>
                    </a:solidFill>
                    <a:prstDash val="solid"/>
                    <a:miter/>
                  </a:ln>
                </p:spPr>
                <p:txBody>
                  <a:bodyPr rtlCol="0" anchor="ctr"/>
                  <a:lstStyle/>
                  <a:p>
                    <a:endParaRPr lang="en-IN"/>
                  </a:p>
                </p:txBody>
              </p:sp>
              <p:grpSp>
                <p:nvGrpSpPr>
                  <p:cNvPr id="2080" name="Graphic 4">
                    <a:extLst>
                      <a:ext uri="{FF2B5EF4-FFF2-40B4-BE49-F238E27FC236}">
                        <a16:creationId xmlns:a16="http://schemas.microsoft.com/office/drawing/2014/main" id="{BBC37223-68C8-1CE0-5646-27313B436875}"/>
                      </a:ext>
                    </a:extLst>
                  </p:cNvPr>
                  <p:cNvGrpSpPr/>
                  <p:nvPr/>
                </p:nvGrpSpPr>
                <p:grpSpPr>
                  <a:xfrm>
                    <a:off x="7338297" y="4697288"/>
                    <a:ext cx="135301" cy="120759"/>
                    <a:chOff x="7338297" y="4697288"/>
                    <a:chExt cx="135301" cy="120759"/>
                  </a:xfrm>
                  <a:noFill/>
                </p:grpSpPr>
                <p:grpSp>
                  <p:nvGrpSpPr>
                    <p:cNvPr id="2082" name="Graphic 4">
                      <a:extLst>
                        <a:ext uri="{FF2B5EF4-FFF2-40B4-BE49-F238E27FC236}">
                          <a16:creationId xmlns:a16="http://schemas.microsoft.com/office/drawing/2014/main" id="{039C76F9-5651-3556-1BD8-790E3B7DFE2A}"/>
                        </a:ext>
                      </a:extLst>
                    </p:cNvPr>
                    <p:cNvGrpSpPr/>
                    <p:nvPr/>
                  </p:nvGrpSpPr>
                  <p:grpSpPr>
                    <a:xfrm>
                      <a:off x="7338297" y="4697288"/>
                      <a:ext cx="135301" cy="16653"/>
                      <a:chOff x="7338297" y="4697288"/>
                      <a:chExt cx="135301" cy="16653"/>
                    </a:xfrm>
                    <a:noFill/>
                  </p:grpSpPr>
                  <p:sp>
                    <p:nvSpPr>
                      <p:cNvPr id="2092" name="Freeform: Shape 2091">
                        <a:extLst>
                          <a:ext uri="{FF2B5EF4-FFF2-40B4-BE49-F238E27FC236}">
                            <a16:creationId xmlns:a16="http://schemas.microsoft.com/office/drawing/2014/main" id="{F5C8AE24-66D0-3D6D-7FF3-2574DDBAD516}"/>
                          </a:ext>
                        </a:extLst>
                      </p:cNvPr>
                      <p:cNvSpPr/>
                      <p:nvPr/>
                    </p:nvSpPr>
                    <p:spPr>
                      <a:xfrm>
                        <a:off x="7377031" y="4707411"/>
                        <a:ext cx="96567" cy="1973"/>
                      </a:xfrm>
                      <a:custGeom>
                        <a:avLst/>
                        <a:gdLst>
                          <a:gd name="connsiteX0" fmla="*/ 0 w 96567"/>
                          <a:gd name="connsiteY0" fmla="*/ 0 h 1973"/>
                          <a:gd name="connsiteX1" fmla="*/ 96568 w 96567"/>
                          <a:gd name="connsiteY1" fmla="*/ 0 h 1973"/>
                        </a:gdLst>
                        <a:ahLst/>
                        <a:cxnLst>
                          <a:cxn ang="0">
                            <a:pos x="connsiteX0" y="connsiteY0"/>
                          </a:cxn>
                          <a:cxn ang="0">
                            <a:pos x="connsiteX1" y="connsiteY1"/>
                          </a:cxn>
                        </a:cxnLst>
                        <a:rect l="l" t="t" r="r" b="b"/>
                        <a:pathLst>
                          <a:path w="96567" h="1973">
                            <a:moveTo>
                              <a:pt x="0" y="0"/>
                            </a:moveTo>
                            <a:lnTo>
                              <a:pt x="96568" y="0"/>
                            </a:lnTo>
                          </a:path>
                        </a:pathLst>
                      </a:custGeom>
                      <a:ln w="12700" cap="rnd">
                        <a:solidFill>
                          <a:schemeClr val="accent1"/>
                        </a:solidFill>
                        <a:prstDash val="solid"/>
                        <a:miter/>
                      </a:ln>
                    </p:spPr>
                    <p:txBody>
                      <a:bodyPr rtlCol="0" anchor="ctr"/>
                      <a:lstStyle/>
                      <a:p>
                        <a:endParaRPr lang="en-IN"/>
                      </a:p>
                    </p:txBody>
                  </p:sp>
                  <p:sp>
                    <p:nvSpPr>
                      <p:cNvPr id="2099" name="Freeform: Shape 2098">
                        <a:extLst>
                          <a:ext uri="{FF2B5EF4-FFF2-40B4-BE49-F238E27FC236}">
                            <a16:creationId xmlns:a16="http://schemas.microsoft.com/office/drawing/2014/main" id="{204CC06B-AF17-F073-8749-0418902FE46F}"/>
                          </a:ext>
                        </a:extLst>
                      </p:cNvPr>
                      <p:cNvSpPr/>
                      <p:nvPr/>
                    </p:nvSpPr>
                    <p:spPr>
                      <a:xfrm>
                        <a:off x="7338297" y="4697288"/>
                        <a:ext cx="27229" cy="16653"/>
                      </a:xfrm>
                      <a:custGeom>
                        <a:avLst/>
                        <a:gdLst>
                          <a:gd name="connsiteX0" fmla="*/ 0 w 27229"/>
                          <a:gd name="connsiteY0" fmla="*/ 7005 h 16653"/>
                          <a:gd name="connsiteX1" fmla="*/ 10892 w 27229"/>
                          <a:gd name="connsiteY1" fmla="*/ 16654 h 16653"/>
                          <a:gd name="connsiteX2" fmla="*/ 27230 w 27229"/>
                          <a:gd name="connsiteY2" fmla="*/ 0 h 16653"/>
                        </a:gdLst>
                        <a:ahLst/>
                        <a:cxnLst>
                          <a:cxn ang="0">
                            <a:pos x="connsiteX0" y="connsiteY0"/>
                          </a:cxn>
                          <a:cxn ang="0">
                            <a:pos x="connsiteX1" y="connsiteY1"/>
                          </a:cxn>
                          <a:cxn ang="0">
                            <a:pos x="connsiteX2" y="connsiteY2"/>
                          </a:cxn>
                        </a:cxnLst>
                        <a:rect l="l" t="t" r="r" b="b"/>
                        <a:pathLst>
                          <a:path w="27229" h="16653">
                            <a:moveTo>
                              <a:pt x="0" y="7005"/>
                            </a:moveTo>
                            <a:lnTo>
                              <a:pt x="10892" y="16654"/>
                            </a:lnTo>
                            <a:lnTo>
                              <a:pt x="27230" y="0"/>
                            </a:lnTo>
                          </a:path>
                        </a:pathLst>
                      </a:custGeom>
                      <a:noFill/>
                      <a:ln w="12700" cap="rnd">
                        <a:solidFill>
                          <a:schemeClr val="accent1"/>
                        </a:solidFill>
                        <a:prstDash val="solid"/>
                        <a:miter/>
                      </a:ln>
                    </p:spPr>
                    <p:txBody>
                      <a:bodyPr rtlCol="0" anchor="ctr"/>
                      <a:lstStyle/>
                      <a:p>
                        <a:endParaRPr lang="en-IN"/>
                      </a:p>
                    </p:txBody>
                  </p:sp>
                </p:grpSp>
                <p:grpSp>
                  <p:nvGrpSpPr>
                    <p:cNvPr id="2083" name="Graphic 4">
                      <a:extLst>
                        <a:ext uri="{FF2B5EF4-FFF2-40B4-BE49-F238E27FC236}">
                          <a16:creationId xmlns:a16="http://schemas.microsoft.com/office/drawing/2014/main" id="{CD774BE1-561E-DA39-A8C9-674602350F5A}"/>
                        </a:ext>
                      </a:extLst>
                    </p:cNvPr>
                    <p:cNvGrpSpPr/>
                    <p:nvPr/>
                  </p:nvGrpSpPr>
                  <p:grpSpPr>
                    <a:xfrm>
                      <a:off x="7338297" y="4731997"/>
                      <a:ext cx="135301" cy="16653"/>
                      <a:chOff x="7338297" y="4731997"/>
                      <a:chExt cx="135301" cy="16653"/>
                    </a:xfrm>
                    <a:noFill/>
                  </p:grpSpPr>
                  <p:sp>
                    <p:nvSpPr>
                      <p:cNvPr id="2090" name="Freeform: Shape 2089">
                        <a:extLst>
                          <a:ext uri="{FF2B5EF4-FFF2-40B4-BE49-F238E27FC236}">
                            <a16:creationId xmlns:a16="http://schemas.microsoft.com/office/drawing/2014/main" id="{BD6C9287-96CD-3028-5E3A-040DD31924A0}"/>
                          </a:ext>
                        </a:extLst>
                      </p:cNvPr>
                      <p:cNvSpPr/>
                      <p:nvPr/>
                    </p:nvSpPr>
                    <p:spPr>
                      <a:xfrm>
                        <a:off x="7377031" y="4742099"/>
                        <a:ext cx="96567" cy="1973"/>
                      </a:xfrm>
                      <a:custGeom>
                        <a:avLst/>
                        <a:gdLst>
                          <a:gd name="connsiteX0" fmla="*/ 0 w 96567"/>
                          <a:gd name="connsiteY0" fmla="*/ 0 h 1973"/>
                          <a:gd name="connsiteX1" fmla="*/ 96568 w 96567"/>
                          <a:gd name="connsiteY1" fmla="*/ 0 h 1973"/>
                        </a:gdLst>
                        <a:ahLst/>
                        <a:cxnLst>
                          <a:cxn ang="0">
                            <a:pos x="connsiteX0" y="connsiteY0"/>
                          </a:cxn>
                          <a:cxn ang="0">
                            <a:pos x="connsiteX1" y="connsiteY1"/>
                          </a:cxn>
                        </a:cxnLst>
                        <a:rect l="l" t="t" r="r" b="b"/>
                        <a:pathLst>
                          <a:path w="96567" h="1973">
                            <a:moveTo>
                              <a:pt x="0" y="0"/>
                            </a:moveTo>
                            <a:lnTo>
                              <a:pt x="96568" y="0"/>
                            </a:lnTo>
                          </a:path>
                        </a:pathLst>
                      </a:custGeom>
                      <a:ln w="12700" cap="rnd">
                        <a:solidFill>
                          <a:schemeClr val="accent1"/>
                        </a:solidFill>
                        <a:prstDash val="solid"/>
                        <a:miter/>
                      </a:ln>
                    </p:spPr>
                    <p:txBody>
                      <a:bodyPr rtlCol="0" anchor="ctr"/>
                      <a:lstStyle/>
                      <a:p>
                        <a:endParaRPr lang="en-IN"/>
                      </a:p>
                    </p:txBody>
                  </p:sp>
                  <p:sp>
                    <p:nvSpPr>
                      <p:cNvPr id="2091" name="Freeform: Shape 2090">
                        <a:extLst>
                          <a:ext uri="{FF2B5EF4-FFF2-40B4-BE49-F238E27FC236}">
                            <a16:creationId xmlns:a16="http://schemas.microsoft.com/office/drawing/2014/main" id="{B4C61BE4-07D2-C9CC-096F-9DD007636128}"/>
                          </a:ext>
                        </a:extLst>
                      </p:cNvPr>
                      <p:cNvSpPr/>
                      <p:nvPr/>
                    </p:nvSpPr>
                    <p:spPr>
                      <a:xfrm>
                        <a:off x="7338297" y="4731997"/>
                        <a:ext cx="27229" cy="16653"/>
                      </a:xfrm>
                      <a:custGeom>
                        <a:avLst/>
                        <a:gdLst>
                          <a:gd name="connsiteX0" fmla="*/ 0 w 27229"/>
                          <a:gd name="connsiteY0" fmla="*/ 7005 h 16653"/>
                          <a:gd name="connsiteX1" fmla="*/ 10892 w 27229"/>
                          <a:gd name="connsiteY1" fmla="*/ 16654 h 16653"/>
                          <a:gd name="connsiteX2" fmla="*/ 27230 w 27229"/>
                          <a:gd name="connsiteY2" fmla="*/ 0 h 16653"/>
                        </a:gdLst>
                        <a:ahLst/>
                        <a:cxnLst>
                          <a:cxn ang="0">
                            <a:pos x="connsiteX0" y="connsiteY0"/>
                          </a:cxn>
                          <a:cxn ang="0">
                            <a:pos x="connsiteX1" y="connsiteY1"/>
                          </a:cxn>
                          <a:cxn ang="0">
                            <a:pos x="connsiteX2" y="connsiteY2"/>
                          </a:cxn>
                        </a:cxnLst>
                        <a:rect l="l" t="t" r="r" b="b"/>
                        <a:pathLst>
                          <a:path w="27229" h="16653">
                            <a:moveTo>
                              <a:pt x="0" y="7005"/>
                            </a:moveTo>
                            <a:lnTo>
                              <a:pt x="10892" y="16654"/>
                            </a:lnTo>
                            <a:lnTo>
                              <a:pt x="27230" y="0"/>
                            </a:lnTo>
                          </a:path>
                        </a:pathLst>
                      </a:custGeom>
                      <a:noFill/>
                      <a:ln w="12700" cap="rnd">
                        <a:solidFill>
                          <a:schemeClr val="accent1"/>
                        </a:solidFill>
                        <a:prstDash val="solid"/>
                        <a:miter/>
                      </a:ln>
                    </p:spPr>
                    <p:txBody>
                      <a:bodyPr rtlCol="0" anchor="ctr"/>
                      <a:lstStyle/>
                      <a:p>
                        <a:endParaRPr lang="en-IN"/>
                      </a:p>
                    </p:txBody>
                  </p:sp>
                </p:grpSp>
                <p:grpSp>
                  <p:nvGrpSpPr>
                    <p:cNvPr id="2084" name="Graphic 4">
                      <a:extLst>
                        <a:ext uri="{FF2B5EF4-FFF2-40B4-BE49-F238E27FC236}">
                          <a16:creationId xmlns:a16="http://schemas.microsoft.com/office/drawing/2014/main" id="{4F61931A-93B5-3722-8FBE-7EF8A0D48451}"/>
                        </a:ext>
                      </a:extLst>
                    </p:cNvPr>
                    <p:cNvGrpSpPr/>
                    <p:nvPr/>
                  </p:nvGrpSpPr>
                  <p:grpSpPr>
                    <a:xfrm>
                      <a:off x="7338297" y="4766705"/>
                      <a:ext cx="135301" cy="16653"/>
                      <a:chOff x="7338297" y="4766705"/>
                      <a:chExt cx="135301" cy="16653"/>
                    </a:xfrm>
                    <a:noFill/>
                  </p:grpSpPr>
                  <p:sp>
                    <p:nvSpPr>
                      <p:cNvPr id="2088" name="Freeform: Shape 2087">
                        <a:extLst>
                          <a:ext uri="{FF2B5EF4-FFF2-40B4-BE49-F238E27FC236}">
                            <a16:creationId xmlns:a16="http://schemas.microsoft.com/office/drawing/2014/main" id="{3D3AD0E7-80CB-0778-D473-48C89ED70394}"/>
                          </a:ext>
                        </a:extLst>
                      </p:cNvPr>
                      <p:cNvSpPr/>
                      <p:nvPr/>
                    </p:nvSpPr>
                    <p:spPr>
                      <a:xfrm>
                        <a:off x="7377031" y="4776808"/>
                        <a:ext cx="96567" cy="1973"/>
                      </a:xfrm>
                      <a:custGeom>
                        <a:avLst/>
                        <a:gdLst>
                          <a:gd name="connsiteX0" fmla="*/ 0 w 96567"/>
                          <a:gd name="connsiteY0" fmla="*/ 0 h 1973"/>
                          <a:gd name="connsiteX1" fmla="*/ 96568 w 96567"/>
                          <a:gd name="connsiteY1" fmla="*/ 0 h 1973"/>
                        </a:gdLst>
                        <a:ahLst/>
                        <a:cxnLst>
                          <a:cxn ang="0">
                            <a:pos x="connsiteX0" y="connsiteY0"/>
                          </a:cxn>
                          <a:cxn ang="0">
                            <a:pos x="connsiteX1" y="connsiteY1"/>
                          </a:cxn>
                        </a:cxnLst>
                        <a:rect l="l" t="t" r="r" b="b"/>
                        <a:pathLst>
                          <a:path w="96567" h="1973">
                            <a:moveTo>
                              <a:pt x="0" y="0"/>
                            </a:moveTo>
                            <a:lnTo>
                              <a:pt x="96568" y="0"/>
                            </a:lnTo>
                          </a:path>
                        </a:pathLst>
                      </a:custGeom>
                      <a:ln w="12700" cap="rnd">
                        <a:solidFill>
                          <a:schemeClr val="accent1"/>
                        </a:solidFill>
                        <a:prstDash val="solid"/>
                        <a:miter/>
                      </a:ln>
                    </p:spPr>
                    <p:txBody>
                      <a:bodyPr rtlCol="0" anchor="ctr"/>
                      <a:lstStyle/>
                      <a:p>
                        <a:endParaRPr lang="en-IN"/>
                      </a:p>
                    </p:txBody>
                  </p:sp>
                  <p:sp>
                    <p:nvSpPr>
                      <p:cNvPr id="2089" name="Freeform: Shape 2088">
                        <a:extLst>
                          <a:ext uri="{FF2B5EF4-FFF2-40B4-BE49-F238E27FC236}">
                            <a16:creationId xmlns:a16="http://schemas.microsoft.com/office/drawing/2014/main" id="{6A182AAD-710E-6C59-0520-74ED46F09477}"/>
                          </a:ext>
                        </a:extLst>
                      </p:cNvPr>
                      <p:cNvSpPr/>
                      <p:nvPr/>
                    </p:nvSpPr>
                    <p:spPr>
                      <a:xfrm>
                        <a:off x="7338297" y="4766705"/>
                        <a:ext cx="27229" cy="16653"/>
                      </a:xfrm>
                      <a:custGeom>
                        <a:avLst/>
                        <a:gdLst>
                          <a:gd name="connsiteX0" fmla="*/ 0 w 27229"/>
                          <a:gd name="connsiteY0" fmla="*/ 6985 h 16653"/>
                          <a:gd name="connsiteX1" fmla="*/ 10892 w 27229"/>
                          <a:gd name="connsiteY1" fmla="*/ 16654 h 16653"/>
                          <a:gd name="connsiteX2" fmla="*/ 27230 w 27229"/>
                          <a:gd name="connsiteY2" fmla="*/ 0 h 16653"/>
                        </a:gdLst>
                        <a:ahLst/>
                        <a:cxnLst>
                          <a:cxn ang="0">
                            <a:pos x="connsiteX0" y="connsiteY0"/>
                          </a:cxn>
                          <a:cxn ang="0">
                            <a:pos x="connsiteX1" y="connsiteY1"/>
                          </a:cxn>
                          <a:cxn ang="0">
                            <a:pos x="connsiteX2" y="connsiteY2"/>
                          </a:cxn>
                        </a:cxnLst>
                        <a:rect l="l" t="t" r="r" b="b"/>
                        <a:pathLst>
                          <a:path w="27229" h="16653">
                            <a:moveTo>
                              <a:pt x="0" y="6985"/>
                            </a:moveTo>
                            <a:lnTo>
                              <a:pt x="10892" y="16654"/>
                            </a:lnTo>
                            <a:lnTo>
                              <a:pt x="27230" y="0"/>
                            </a:lnTo>
                          </a:path>
                        </a:pathLst>
                      </a:custGeom>
                      <a:noFill/>
                      <a:ln w="12700" cap="rnd">
                        <a:solidFill>
                          <a:schemeClr val="accent1"/>
                        </a:solidFill>
                        <a:prstDash val="solid"/>
                        <a:miter/>
                      </a:ln>
                    </p:spPr>
                    <p:txBody>
                      <a:bodyPr rtlCol="0" anchor="ctr"/>
                      <a:lstStyle/>
                      <a:p>
                        <a:endParaRPr lang="en-IN"/>
                      </a:p>
                    </p:txBody>
                  </p:sp>
                </p:grpSp>
                <p:grpSp>
                  <p:nvGrpSpPr>
                    <p:cNvPr id="2085" name="Graphic 4">
                      <a:extLst>
                        <a:ext uri="{FF2B5EF4-FFF2-40B4-BE49-F238E27FC236}">
                          <a16:creationId xmlns:a16="http://schemas.microsoft.com/office/drawing/2014/main" id="{F0BA9494-50C5-BD53-F092-7698FF4522C8}"/>
                        </a:ext>
                      </a:extLst>
                    </p:cNvPr>
                    <p:cNvGrpSpPr/>
                    <p:nvPr/>
                  </p:nvGrpSpPr>
                  <p:grpSpPr>
                    <a:xfrm>
                      <a:off x="7338297" y="4801394"/>
                      <a:ext cx="102645" cy="16653"/>
                      <a:chOff x="7338297" y="4801394"/>
                      <a:chExt cx="102645" cy="16653"/>
                    </a:xfrm>
                    <a:noFill/>
                  </p:grpSpPr>
                  <p:sp>
                    <p:nvSpPr>
                      <p:cNvPr id="2086" name="Freeform: Shape 2085">
                        <a:extLst>
                          <a:ext uri="{FF2B5EF4-FFF2-40B4-BE49-F238E27FC236}">
                            <a16:creationId xmlns:a16="http://schemas.microsoft.com/office/drawing/2014/main" id="{08D501BE-B01B-763C-0721-BD634377A43D}"/>
                          </a:ext>
                        </a:extLst>
                      </p:cNvPr>
                      <p:cNvSpPr/>
                      <p:nvPr/>
                    </p:nvSpPr>
                    <p:spPr>
                      <a:xfrm>
                        <a:off x="7377031" y="4811496"/>
                        <a:ext cx="63911" cy="1973"/>
                      </a:xfrm>
                      <a:custGeom>
                        <a:avLst/>
                        <a:gdLst>
                          <a:gd name="connsiteX0" fmla="*/ 0 w 63911"/>
                          <a:gd name="connsiteY0" fmla="*/ 0 h 1973"/>
                          <a:gd name="connsiteX1" fmla="*/ 63911 w 63911"/>
                          <a:gd name="connsiteY1" fmla="*/ 0 h 1973"/>
                        </a:gdLst>
                        <a:ahLst/>
                        <a:cxnLst>
                          <a:cxn ang="0">
                            <a:pos x="connsiteX0" y="connsiteY0"/>
                          </a:cxn>
                          <a:cxn ang="0">
                            <a:pos x="connsiteX1" y="connsiteY1"/>
                          </a:cxn>
                        </a:cxnLst>
                        <a:rect l="l" t="t" r="r" b="b"/>
                        <a:pathLst>
                          <a:path w="63911" h="1973">
                            <a:moveTo>
                              <a:pt x="0" y="0"/>
                            </a:moveTo>
                            <a:lnTo>
                              <a:pt x="63911" y="0"/>
                            </a:lnTo>
                          </a:path>
                        </a:pathLst>
                      </a:custGeom>
                      <a:ln w="12700" cap="rnd">
                        <a:solidFill>
                          <a:schemeClr val="accent1"/>
                        </a:solidFill>
                        <a:prstDash val="solid"/>
                        <a:miter/>
                      </a:ln>
                    </p:spPr>
                    <p:txBody>
                      <a:bodyPr rtlCol="0" anchor="ctr"/>
                      <a:lstStyle/>
                      <a:p>
                        <a:endParaRPr lang="en-IN"/>
                      </a:p>
                    </p:txBody>
                  </p:sp>
                  <p:sp>
                    <p:nvSpPr>
                      <p:cNvPr id="2087" name="Freeform: Shape 2086">
                        <a:extLst>
                          <a:ext uri="{FF2B5EF4-FFF2-40B4-BE49-F238E27FC236}">
                            <a16:creationId xmlns:a16="http://schemas.microsoft.com/office/drawing/2014/main" id="{4CDE54F3-9113-3EDD-99E4-D6CC3A9D611B}"/>
                          </a:ext>
                        </a:extLst>
                      </p:cNvPr>
                      <p:cNvSpPr/>
                      <p:nvPr/>
                    </p:nvSpPr>
                    <p:spPr>
                      <a:xfrm>
                        <a:off x="7338297" y="4801394"/>
                        <a:ext cx="27229" cy="16653"/>
                      </a:xfrm>
                      <a:custGeom>
                        <a:avLst/>
                        <a:gdLst>
                          <a:gd name="connsiteX0" fmla="*/ 0 w 27229"/>
                          <a:gd name="connsiteY0" fmla="*/ 7005 h 16653"/>
                          <a:gd name="connsiteX1" fmla="*/ 10892 w 27229"/>
                          <a:gd name="connsiteY1" fmla="*/ 16654 h 16653"/>
                          <a:gd name="connsiteX2" fmla="*/ 27230 w 27229"/>
                          <a:gd name="connsiteY2" fmla="*/ 0 h 16653"/>
                        </a:gdLst>
                        <a:ahLst/>
                        <a:cxnLst>
                          <a:cxn ang="0">
                            <a:pos x="connsiteX0" y="connsiteY0"/>
                          </a:cxn>
                          <a:cxn ang="0">
                            <a:pos x="connsiteX1" y="connsiteY1"/>
                          </a:cxn>
                          <a:cxn ang="0">
                            <a:pos x="connsiteX2" y="connsiteY2"/>
                          </a:cxn>
                        </a:cxnLst>
                        <a:rect l="l" t="t" r="r" b="b"/>
                        <a:pathLst>
                          <a:path w="27229" h="16653">
                            <a:moveTo>
                              <a:pt x="0" y="7005"/>
                            </a:moveTo>
                            <a:lnTo>
                              <a:pt x="10892" y="16654"/>
                            </a:lnTo>
                            <a:lnTo>
                              <a:pt x="27230" y="0"/>
                            </a:lnTo>
                          </a:path>
                        </a:pathLst>
                      </a:custGeom>
                      <a:noFill/>
                      <a:ln w="12700" cap="rnd">
                        <a:solidFill>
                          <a:schemeClr val="accent1"/>
                        </a:solidFill>
                        <a:prstDash val="solid"/>
                        <a:miter/>
                      </a:ln>
                    </p:spPr>
                    <p:txBody>
                      <a:bodyPr rtlCol="0" anchor="ctr"/>
                      <a:lstStyle/>
                      <a:p>
                        <a:endParaRPr lang="en-IN"/>
                      </a:p>
                    </p:txBody>
                  </p:sp>
                </p:grpSp>
              </p:grpSp>
              <p:sp>
                <p:nvSpPr>
                  <p:cNvPr id="2081" name="Freeform: Shape 2080">
                    <a:extLst>
                      <a:ext uri="{FF2B5EF4-FFF2-40B4-BE49-F238E27FC236}">
                        <a16:creationId xmlns:a16="http://schemas.microsoft.com/office/drawing/2014/main" id="{2ECC51B7-2F48-3885-0ABA-FB8AC4E39C9E}"/>
                      </a:ext>
                    </a:extLst>
                  </p:cNvPr>
                  <p:cNvSpPr/>
                  <p:nvPr/>
                </p:nvSpPr>
                <p:spPr>
                  <a:xfrm>
                    <a:off x="7311205" y="4636968"/>
                    <a:ext cx="189485" cy="241419"/>
                  </a:xfrm>
                  <a:custGeom>
                    <a:avLst/>
                    <a:gdLst>
                      <a:gd name="connsiteX0" fmla="*/ 132934 w 189485"/>
                      <a:gd name="connsiteY0" fmla="*/ 0 h 241419"/>
                      <a:gd name="connsiteX1" fmla="*/ 189485 w 189485"/>
                      <a:gd name="connsiteY1" fmla="*/ 0 h 241419"/>
                      <a:gd name="connsiteX2" fmla="*/ 189485 w 189485"/>
                      <a:gd name="connsiteY2" fmla="*/ 241420 h 241419"/>
                      <a:gd name="connsiteX3" fmla="*/ 0 w 189485"/>
                      <a:gd name="connsiteY3" fmla="*/ 241420 h 241419"/>
                      <a:gd name="connsiteX4" fmla="*/ 0 w 189485"/>
                      <a:gd name="connsiteY4" fmla="*/ 0 h 241419"/>
                      <a:gd name="connsiteX5" fmla="*/ 56571 w 189485"/>
                      <a:gd name="connsiteY5" fmla="*/ 0 h 241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485" h="241419">
                        <a:moveTo>
                          <a:pt x="132934" y="0"/>
                        </a:moveTo>
                        <a:lnTo>
                          <a:pt x="189485" y="0"/>
                        </a:lnTo>
                        <a:lnTo>
                          <a:pt x="189485" y="241420"/>
                        </a:lnTo>
                        <a:lnTo>
                          <a:pt x="0" y="241420"/>
                        </a:lnTo>
                        <a:lnTo>
                          <a:pt x="0" y="0"/>
                        </a:lnTo>
                        <a:lnTo>
                          <a:pt x="56571" y="0"/>
                        </a:lnTo>
                      </a:path>
                    </a:pathLst>
                  </a:custGeom>
                  <a:noFill/>
                  <a:ln w="12700" cap="flat">
                    <a:solidFill>
                      <a:schemeClr val="accent1"/>
                    </a:solidFill>
                    <a:prstDash val="solid"/>
                    <a:miter/>
                  </a:ln>
                </p:spPr>
                <p:txBody>
                  <a:bodyPr rtlCol="0" anchor="ctr"/>
                  <a:lstStyle/>
                  <a:p>
                    <a:endParaRPr lang="en-IN"/>
                  </a:p>
                </p:txBody>
              </p:sp>
            </p:grpSp>
          </p:grpSp>
        </p:grpSp>
        <p:grpSp>
          <p:nvGrpSpPr>
            <p:cNvPr id="2362" name="Group 2361">
              <a:extLst>
                <a:ext uri="{FF2B5EF4-FFF2-40B4-BE49-F238E27FC236}">
                  <a16:creationId xmlns:a16="http://schemas.microsoft.com/office/drawing/2014/main" id="{5F4B737A-6228-AF4F-A425-0C776D78BC97}"/>
                </a:ext>
              </a:extLst>
            </p:cNvPr>
            <p:cNvGrpSpPr/>
            <p:nvPr/>
          </p:nvGrpSpPr>
          <p:grpSpPr>
            <a:xfrm>
              <a:off x="8301264" y="5180037"/>
              <a:ext cx="1600199" cy="545308"/>
              <a:chOff x="8301264" y="5180037"/>
              <a:chExt cx="1600199" cy="545308"/>
            </a:xfrm>
          </p:grpSpPr>
          <p:sp>
            <p:nvSpPr>
              <p:cNvPr id="2184" name="Rectangle 2183">
                <a:extLst>
                  <a:ext uri="{FF2B5EF4-FFF2-40B4-BE49-F238E27FC236}">
                    <a16:creationId xmlns:a16="http://schemas.microsoft.com/office/drawing/2014/main" id="{48CDC83D-06F4-BF8A-2BC5-C7C7A556C320}"/>
                  </a:ext>
                </a:extLst>
              </p:cNvPr>
              <p:cNvSpPr/>
              <p:nvPr/>
            </p:nvSpPr>
            <p:spPr>
              <a:xfrm>
                <a:off x="8301264" y="5180037"/>
                <a:ext cx="1600199" cy="5453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nSpc>
                    <a:spcPct val="90000"/>
                  </a:lnSpc>
                </a:pPr>
                <a:r>
                  <a:rPr lang="en-IN" sz="1200" dirty="0">
                    <a:solidFill>
                      <a:schemeClr val="tx1"/>
                    </a:solidFill>
                  </a:rPr>
                  <a:t>Heat map </a:t>
                </a:r>
                <a:br>
                  <a:rPr lang="en-IN" sz="1200" dirty="0">
                    <a:solidFill>
                      <a:schemeClr val="tx1"/>
                    </a:solidFill>
                  </a:rPr>
                </a:br>
                <a:r>
                  <a:rPr lang="en-IN" sz="1200" dirty="0">
                    <a:solidFill>
                      <a:schemeClr val="tx1"/>
                    </a:solidFill>
                  </a:rPr>
                  <a:t>(5x5 grid)</a:t>
                </a:r>
              </a:p>
            </p:txBody>
          </p:sp>
          <p:grpSp>
            <p:nvGrpSpPr>
              <p:cNvPr id="2343" name="Group 2342">
                <a:extLst>
                  <a:ext uri="{FF2B5EF4-FFF2-40B4-BE49-F238E27FC236}">
                    <a16:creationId xmlns:a16="http://schemas.microsoft.com/office/drawing/2014/main" id="{7D9AE214-43E6-0997-9C29-1FABF16E2706}"/>
                  </a:ext>
                </a:extLst>
              </p:cNvPr>
              <p:cNvGrpSpPr/>
              <p:nvPr/>
            </p:nvGrpSpPr>
            <p:grpSpPr>
              <a:xfrm>
                <a:off x="8368153" y="5243850"/>
                <a:ext cx="417600" cy="417682"/>
                <a:chOff x="8368153" y="5243850"/>
                <a:chExt cx="417600" cy="417682"/>
              </a:xfrm>
            </p:grpSpPr>
            <p:sp>
              <p:nvSpPr>
                <p:cNvPr id="2185" name="Oval 2184">
                  <a:extLst>
                    <a:ext uri="{FF2B5EF4-FFF2-40B4-BE49-F238E27FC236}">
                      <a16:creationId xmlns:a16="http://schemas.microsoft.com/office/drawing/2014/main" id="{272CC3E5-91DF-D377-E0FE-90436D61B940}"/>
                    </a:ext>
                  </a:extLst>
                </p:cNvPr>
                <p:cNvSpPr/>
                <p:nvPr/>
              </p:nvSpPr>
              <p:spPr>
                <a:xfrm>
                  <a:off x="8368153" y="5243850"/>
                  <a:ext cx="417600" cy="4176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gn="ctr"/>
                  <a:endParaRPr lang="en-IN"/>
                </a:p>
              </p:txBody>
            </p:sp>
            <p:grpSp>
              <p:nvGrpSpPr>
                <p:cNvPr id="2100" name="Graphic 4">
                  <a:extLst>
                    <a:ext uri="{FF2B5EF4-FFF2-40B4-BE49-F238E27FC236}">
                      <a16:creationId xmlns:a16="http://schemas.microsoft.com/office/drawing/2014/main" id="{98D130E9-378D-EA72-95A9-A48ACECE4CF4}"/>
                    </a:ext>
                  </a:extLst>
                </p:cNvPr>
                <p:cNvGrpSpPr/>
                <p:nvPr/>
              </p:nvGrpSpPr>
              <p:grpSpPr>
                <a:xfrm>
                  <a:off x="8476630" y="5352370"/>
                  <a:ext cx="200646" cy="200644"/>
                  <a:chOff x="5029199" y="8371951"/>
                  <a:chExt cx="567404" cy="567404"/>
                </a:xfrm>
                <a:noFill/>
              </p:grpSpPr>
              <p:sp>
                <p:nvSpPr>
                  <p:cNvPr id="2101" name="Freeform: Shape 2100">
                    <a:extLst>
                      <a:ext uri="{FF2B5EF4-FFF2-40B4-BE49-F238E27FC236}">
                        <a16:creationId xmlns:a16="http://schemas.microsoft.com/office/drawing/2014/main" id="{30772B93-DD08-845B-0033-548D05F0EA73}"/>
                      </a:ext>
                    </a:extLst>
                  </p:cNvPr>
                  <p:cNvSpPr/>
                  <p:nvPr/>
                </p:nvSpPr>
                <p:spPr>
                  <a:xfrm rot="5400000">
                    <a:off x="5029199" y="8371951"/>
                    <a:ext cx="567404" cy="567404"/>
                  </a:xfrm>
                  <a:custGeom>
                    <a:avLst/>
                    <a:gdLst>
                      <a:gd name="connsiteX0" fmla="*/ 0 w 567404"/>
                      <a:gd name="connsiteY0" fmla="*/ 0 h 567404"/>
                      <a:gd name="connsiteX1" fmla="*/ 567404 w 567404"/>
                      <a:gd name="connsiteY1" fmla="*/ 0 h 567404"/>
                      <a:gd name="connsiteX2" fmla="*/ 567404 w 567404"/>
                      <a:gd name="connsiteY2" fmla="*/ 567404 h 567404"/>
                      <a:gd name="connsiteX3" fmla="*/ 0 w 567404"/>
                      <a:gd name="connsiteY3" fmla="*/ 567404 h 567404"/>
                    </a:gdLst>
                    <a:ahLst/>
                    <a:cxnLst>
                      <a:cxn ang="0">
                        <a:pos x="connsiteX0" y="connsiteY0"/>
                      </a:cxn>
                      <a:cxn ang="0">
                        <a:pos x="connsiteX1" y="connsiteY1"/>
                      </a:cxn>
                      <a:cxn ang="0">
                        <a:pos x="connsiteX2" y="connsiteY2"/>
                      </a:cxn>
                      <a:cxn ang="0">
                        <a:pos x="connsiteX3" y="connsiteY3"/>
                      </a:cxn>
                    </a:cxnLst>
                    <a:rect l="l" t="t" r="r" b="b"/>
                    <a:pathLst>
                      <a:path w="567404" h="567404">
                        <a:moveTo>
                          <a:pt x="0" y="0"/>
                        </a:moveTo>
                        <a:lnTo>
                          <a:pt x="567404" y="0"/>
                        </a:lnTo>
                        <a:lnTo>
                          <a:pt x="567404" y="567404"/>
                        </a:lnTo>
                        <a:lnTo>
                          <a:pt x="0" y="567404"/>
                        </a:lnTo>
                        <a:close/>
                      </a:path>
                    </a:pathLst>
                  </a:custGeom>
                  <a:noFill/>
                  <a:ln w="12700" cap="rnd">
                    <a:solidFill>
                      <a:schemeClr val="accent1"/>
                    </a:solidFill>
                    <a:prstDash val="solid"/>
                    <a:round/>
                  </a:ln>
                </p:spPr>
                <p:txBody>
                  <a:bodyPr rtlCol="0" anchor="ctr"/>
                  <a:lstStyle/>
                  <a:p>
                    <a:endParaRPr lang="en-IN"/>
                  </a:p>
                </p:txBody>
              </p:sp>
              <p:sp>
                <p:nvSpPr>
                  <p:cNvPr id="2108" name="Freeform: Shape 2107">
                    <a:extLst>
                      <a:ext uri="{FF2B5EF4-FFF2-40B4-BE49-F238E27FC236}">
                        <a16:creationId xmlns:a16="http://schemas.microsoft.com/office/drawing/2014/main" id="{F58D0421-E84A-2153-2BE4-B8FC4E36E3DC}"/>
                      </a:ext>
                    </a:extLst>
                  </p:cNvPr>
                  <p:cNvSpPr/>
                  <p:nvPr/>
                </p:nvSpPr>
                <p:spPr>
                  <a:xfrm>
                    <a:off x="5108638" y="8451389"/>
                    <a:ext cx="408527" cy="408527"/>
                  </a:xfrm>
                  <a:custGeom>
                    <a:avLst/>
                    <a:gdLst>
                      <a:gd name="connsiteX0" fmla="*/ 408527 w 408527"/>
                      <a:gd name="connsiteY0" fmla="*/ 408527 h 408527"/>
                      <a:gd name="connsiteX1" fmla="*/ 0 w 408527"/>
                      <a:gd name="connsiteY1" fmla="*/ 408527 h 408527"/>
                      <a:gd name="connsiteX2" fmla="*/ 0 w 408527"/>
                      <a:gd name="connsiteY2" fmla="*/ 0 h 408527"/>
                    </a:gdLst>
                    <a:ahLst/>
                    <a:cxnLst>
                      <a:cxn ang="0">
                        <a:pos x="connsiteX0" y="connsiteY0"/>
                      </a:cxn>
                      <a:cxn ang="0">
                        <a:pos x="connsiteX1" y="connsiteY1"/>
                      </a:cxn>
                      <a:cxn ang="0">
                        <a:pos x="connsiteX2" y="connsiteY2"/>
                      </a:cxn>
                    </a:cxnLst>
                    <a:rect l="l" t="t" r="r" b="b"/>
                    <a:pathLst>
                      <a:path w="408527" h="408527">
                        <a:moveTo>
                          <a:pt x="408527" y="408527"/>
                        </a:moveTo>
                        <a:lnTo>
                          <a:pt x="0" y="408527"/>
                        </a:lnTo>
                        <a:lnTo>
                          <a:pt x="0" y="0"/>
                        </a:lnTo>
                      </a:path>
                    </a:pathLst>
                  </a:custGeom>
                  <a:noFill/>
                  <a:ln w="12700" cap="rnd">
                    <a:solidFill>
                      <a:schemeClr val="accent1"/>
                    </a:solidFill>
                    <a:prstDash val="solid"/>
                    <a:round/>
                  </a:ln>
                </p:spPr>
                <p:txBody>
                  <a:bodyPr rtlCol="0" anchor="ctr"/>
                  <a:lstStyle/>
                  <a:p>
                    <a:endParaRPr lang="en-IN"/>
                  </a:p>
                </p:txBody>
              </p:sp>
              <p:grpSp>
                <p:nvGrpSpPr>
                  <p:cNvPr id="2109" name="Graphic 4">
                    <a:extLst>
                      <a:ext uri="{FF2B5EF4-FFF2-40B4-BE49-F238E27FC236}">
                        <a16:creationId xmlns:a16="http://schemas.microsoft.com/office/drawing/2014/main" id="{F9CF13AD-898C-4019-62F5-F6FD8A017272}"/>
                      </a:ext>
                    </a:extLst>
                  </p:cNvPr>
                  <p:cNvGrpSpPr/>
                  <p:nvPr/>
                </p:nvGrpSpPr>
                <p:grpSpPr>
                  <a:xfrm>
                    <a:off x="5163025" y="8527589"/>
                    <a:ext cx="321468" cy="278606"/>
                    <a:chOff x="5163025" y="8527589"/>
                    <a:chExt cx="321468" cy="278606"/>
                  </a:xfrm>
                  <a:noFill/>
                </p:grpSpPr>
                <p:sp>
                  <p:nvSpPr>
                    <p:cNvPr id="2110" name="Freeform: Shape 2109">
                      <a:extLst>
                        <a:ext uri="{FF2B5EF4-FFF2-40B4-BE49-F238E27FC236}">
                          <a16:creationId xmlns:a16="http://schemas.microsoft.com/office/drawing/2014/main" id="{4A865C81-6581-969D-70BA-8FB0C5429857}"/>
                        </a:ext>
                      </a:extLst>
                    </p:cNvPr>
                    <p:cNvSpPr/>
                    <p:nvPr/>
                  </p:nvSpPr>
                  <p:spPr>
                    <a:xfrm>
                      <a:off x="5163025" y="8709707"/>
                      <a:ext cx="70484" cy="70485"/>
                    </a:xfrm>
                    <a:custGeom>
                      <a:avLst/>
                      <a:gdLst>
                        <a:gd name="connsiteX0" fmla="*/ 70485 w 70484"/>
                        <a:gd name="connsiteY0" fmla="*/ 35243 h 70485"/>
                        <a:gd name="connsiteX1" fmla="*/ 35243 w 70484"/>
                        <a:gd name="connsiteY1" fmla="*/ 70485 h 70485"/>
                        <a:gd name="connsiteX2" fmla="*/ 0 w 70484"/>
                        <a:gd name="connsiteY2" fmla="*/ 35243 h 70485"/>
                        <a:gd name="connsiteX3" fmla="*/ 35243 w 70484"/>
                        <a:gd name="connsiteY3" fmla="*/ 0 h 70485"/>
                        <a:gd name="connsiteX4" fmla="*/ 70485 w 70484"/>
                        <a:gd name="connsiteY4" fmla="*/ 35243 h 704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4" h="70485">
                          <a:moveTo>
                            <a:pt x="70485" y="35243"/>
                          </a:moveTo>
                          <a:cubicBezTo>
                            <a:pt x="70485" y="54706"/>
                            <a:pt x="54706" y="70485"/>
                            <a:pt x="35243" y="70485"/>
                          </a:cubicBezTo>
                          <a:cubicBezTo>
                            <a:pt x="15779" y="70485"/>
                            <a:pt x="0" y="54706"/>
                            <a:pt x="0" y="35243"/>
                          </a:cubicBezTo>
                          <a:cubicBezTo>
                            <a:pt x="0" y="15779"/>
                            <a:pt x="15779" y="0"/>
                            <a:pt x="35243" y="0"/>
                          </a:cubicBezTo>
                          <a:cubicBezTo>
                            <a:pt x="54706" y="0"/>
                            <a:pt x="70485" y="15779"/>
                            <a:pt x="70485" y="35243"/>
                          </a:cubicBezTo>
                          <a:close/>
                        </a:path>
                      </a:pathLst>
                    </a:custGeom>
                    <a:noFill/>
                    <a:ln w="12700" cap="rnd">
                      <a:solidFill>
                        <a:schemeClr val="accent1"/>
                      </a:solidFill>
                      <a:prstDash val="solid"/>
                      <a:round/>
                    </a:ln>
                  </p:spPr>
                  <p:txBody>
                    <a:bodyPr rtlCol="0" anchor="ctr"/>
                    <a:lstStyle/>
                    <a:p>
                      <a:endParaRPr lang="en-IN"/>
                    </a:p>
                  </p:txBody>
                </p:sp>
                <p:sp>
                  <p:nvSpPr>
                    <p:cNvPr id="2177" name="Freeform: Shape 2176">
                      <a:extLst>
                        <a:ext uri="{FF2B5EF4-FFF2-40B4-BE49-F238E27FC236}">
                          <a16:creationId xmlns:a16="http://schemas.microsoft.com/office/drawing/2014/main" id="{D7370F72-A363-B610-7FC8-6420AE077CB9}"/>
                        </a:ext>
                      </a:extLst>
                    </p:cNvPr>
                    <p:cNvSpPr/>
                    <p:nvPr/>
                  </p:nvSpPr>
                  <p:spPr>
                    <a:xfrm>
                      <a:off x="5261800" y="8649319"/>
                      <a:ext cx="50482" cy="50482"/>
                    </a:xfrm>
                    <a:custGeom>
                      <a:avLst/>
                      <a:gdLst>
                        <a:gd name="connsiteX0" fmla="*/ 50482 w 50482"/>
                        <a:gd name="connsiteY0" fmla="*/ 25241 h 50482"/>
                        <a:gd name="connsiteX1" fmla="*/ 25241 w 50482"/>
                        <a:gd name="connsiteY1" fmla="*/ 50483 h 50482"/>
                        <a:gd name="connsiteX2" fmla="*/ 0 w 50482"/>
                        <a:gd name="connsiteY2" fmla="*/ 25241 h 50482"/>
                        <a:gd name="connsiteX3" fmla="*/ 25241 w 50482"/>
                        <a:gd name="connsiteY3" fmla="*/ 0 h 50482"/>
                        <a:gd name="connsiteX4" fmla="*/ 50482 w 50482"/>
                        <a:gd name="connsiteY4" fmla="*/ 25241 h 504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82" h="50482">
                          <a:moveTo>
                            <a:pt x="50482" y="25241"/>
                          </a:moveTo>
                          <a:cubicBezTo>
                            <a:pt x="50482" y="39182"/>
                            <a:pt x="39182" y="50483"/>
                            <a:pt x="25241" y="50483"/>
                          </a:cubicBezTo>
                          <a:cubicBezTo>
                            <a:pt x="11301" y="50483"/>
                            <a:pt x="0" y="39182"/>
                            <a:pt x="0" y="25241"/>
                          </a:cubicBezTo>
                          <a:cubicBezTo>
                            <a:pt x="0" y="11301"/>
                            <a:pt x="11301" y="0"/>
                            <a:pt x="25241" y="0"/>
                          </a:cubicBezTo>
                          <a:cubicBezTo>
                            <a:pt x="39182" y="0"/>
                            <a:pt x="50482" y="11301"/>
                            <a:pt x="50482" y="25241"/>
                          </a:cubicBezTo>
                          <a:close/>
                        </a:path>
                      </a:pathLst>
                    </a:custGeom>
                    <a:noFill/>
                    <a:ln w="12700" cap="rnd">
                      <a:solidFill>
                        <a:schemeClr val="accent1"/>
                      </a:solidFill>
                      <a:prstDash val="solid"/>
                      <a:round/>
                    </a:ln>
                  </p:spPr>
                  <p:txBody>
                    <a:bodyPr rtlCol="0" anchor="ctr"/>
                    <a:lstStyle/>
                    <a:p>
                      <a:endParaRPr lang="en-IN"/>
                    </a:p>
                  </p:txBody>
                </p:sp>
                <p:sp>
                  <p:nvSpPr>
                    <p:cNvPr id="2178" name="Freeform: Shape 2177">
                      <a:extLst>
                        <a:ext uri="{FF2B5EF4-FFF2-40B4-BE49-F238E27FC236}">
                          <a16:creationId xmlns:a16="http://schemas.microsoft.com/office/drawing/2014/main" id="{091FA9F9-02BD-EAAB-F9F3-C30CE47291EE}"/>
                        </a:ext>
                      </a:extLst>
                    </p:cNvPr>
                    <p:cNvSpPr/>
                    <p:nvPr/>
                  </p:nvSpPr>
                  <p:spPr>
                    <a:xfrm>
                      <a:off x="5213603" y="8527589"/>
                      <a:ext cx="55054" cy="55054"/>
                    </a:xfrm>
                    <a:custGeom>
                      <a:avLst/>
                      <a:gdLst>
                        <a:gd name="connsiteX0" fmla="*/ 55054 w 55054"/>
                        <a:gd name="connsiteY0" fmla="*/ 27527 h 55054"/>
                        <a:gd name="connsiteX1" fmla="*/ 27527 w 55054"/>
                        <a:gd name="connsiteY1" fmla="*/ 55055 h 55054"/>
                        <a:gd name="connsiteX2" fmla="*/ 0 w 55054"/>
                        <a:gd name="connsiteY2" fmla="*/ 27527 h 55054"/>
                        <a:gd name="connsiteX3" fmla="*/ 27527 w 55054"/>
                        <a:gd name="connsiteY3" fmla="*/ 0 h 55054"/>
                        <a:gd name="connsiteX4" fmla="*/ 55054 w 55054"/>
                        <a:gd name="connsiteY4" fmla="*/ 27527 h 55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54" h="55054">
                          <a:moveTo>
                            <a:pt x="55054" y="27527"/>
                          </a:moveTo>
                          <a:cubicBezTo>
                            <a:pt x="55054" y="42730"/>
                            <a:pt x="42730" y="55055"/>
                            <a:pt x="27527" y="55055"/>
                          </a:cubicBezTo>
                          <a:cubicBezTo>
                            <a:pt x="12324" y="55055"/>
                            <a:pt x="0" y="42730"/>
                            <a:pt x="0" y="27527"/>
                          </a:cubicBezTo>
                          <a:cubicBezTo>
                            <a:pt x="0" y="12324"/>
                            <a:pt x="12324" y="0"/>
                            <a:pt x="27527" y="0"/>
                          </a:cubicBezTo>
                          <a:cubicBezTo>
                            <a:pt x="42730" y="0"/>
                            <a:pt x="55054" y="12324"/>
                            <a:pt x="55054" y="27527"/>
                          </a:cubicBezTo>
                          <a:close/>
                        </a:path>
                      </a:pathLst>
                    </a:custGeom>
                    <a:noFill/>
                    <a:ln w="12700" cap="rnd">
                      <a:solidFill>
                        <a:schemeClr val="accent1"/>
                      </a:solidFill>
                      <a:prstDash val="solid"/>
                      <a:round/>
                    </a:ln>
                  </p:spPr>
                  <p:txBody>
                    <a:bodyPr rtlCol="0" anchor="ctr"/>
                    <a:lstStyle/>
                    <a:p>
                      <a:endParaRPr lang="en-IN"/>
                    </a:p>
                  </p:txBody>
                </p:sp>
                <p:sp>
                  <p:nvSpPr>
                    <p:cNvPr id="2179" name="Freeform: Shape 2178">
                      <a:extLst>
                        <a:ext uri="{FF2B5EF4-FFF2-40B4-BE49-F238E27FC236}">
                          <a16:creationId xmlns:a16="http://schemas.microsoft.com/office/drawing/2014/main" id="{1EF90129-9457-7C77-E1F7-855639025C13}"/>
                        </a:ext>
                      </a:extLst>
                    </p:cNvPr>
                    <p:cNvSpPr/>
                    <p:nvPr/>
                  </p:nvSpPr>
                  <p:spPr>
                    <a:xfrm>
                      <a:off x="5372861" y="8564356"/>
                      <a:ext cx="61150" cy="61150"/>
                    </a:xfrm>
                    <a:custGeom>
                      <a:avLst/>
                      <a:gdLst>
                        <a:gd name="connsiteX0" fmla="*/ 61151 w 61150"/>
                        <a:gd name="connsiteY0" fmla="*/ 30575 h 61150"/>
                        <a:gd name="connsiteX1" fmla="*/ 30575 w 61150"/>
                        <a:gd name="connsiteY1" fmla="*/ 61151 h 61150"/>
                        <a:gd name="connsiteX2" fmla="*/ 0 w 61150"/>
                        <a:gd name="connsiteY2" fmla="*/ 30575 h 61150"/>
                        <a:gd name="connsiteX3" fmla="*/ 30575 w 61150"/>
                        <a:gd name="connsiteY3" fmla="*/ 0 h 61150"/>
                        <a:gd name="connsiteX4" fmla="*/ 61151 w 61150"/>
                        <a:gd name="connsiteY4" fmla="*/ 30575 h 61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50" h="61150">
                          <a:moveTo>
                            <a:pt x="61151" y="30575"/>
                          </a:moveTo>
                          <a:cubicBezTo>
                            <a:pt x="61151" y="47462"/>
                            <a:pt x="47462" y="61151"/>
                            <a:pt x="30575" y="61151"/>
                          </a:cubicBezTo>
                          <a:cubicBezTo>
                            <a:pt x="13689" y="61151"/>
                            <a:pt x="0" y="47462"/>
                            <a:pt x="0" y="30575"/>
                          </a:cubicBezTo>
                          <a:cubicBezTo>
                            <a:pt x="0" y="13689"/>
                            <a:pt x="13689" y="0"/>
                            <a:pt x="30575" y="0"/>
                          </a:cubicBezTo>
                          <a:cubicBezTo>
                            <a:pt x="47462" y="0"/>
                            <a:pt x="61151" y="13689"/>
                            <a:pt x="61151" y="30575"/>
                          </a:cubicBezTo>
                          <a:close/>
                        </a:path>
                      </a:pathLst>
                    </a:custGeom>
                    <a:noFill/>
                    <a:ln w="12700" cap="rnd">
                      <a:solidFill>
                        <a:schemeClr val="accent1"/>
                      </a:solidFill>
                      <a:prstDash val="solid"/>
                      <a:round/>
                    </a:ln>
                  </p:spPr>
                  <p:txBody>
                    <a:bodyPr rtlCol="0" anchor="ctr"/>
                    <a:lstStyle/>
                    <a:p>
                      <a:endParaRPr lang="en-IN"/>
                    </a:p>
                  </p:txBody>
                </p:sp>
                <p:sp>
                  <p:nvSpPr>
                    <p:cNvPr id="2180" name="Freeform: Shape 2179">
                      <a:extLst>
                        <a:ext uri="{FF2B5EF4-FFF2-40B4-BE49-F238E27FC236}">
                          <a16:creationId xmlns:a16="http://schemas.microsoft.com/office/drawing/2014/main" id="{F4CBB452-8801-C56B-1E4A-89C4FC38CAA2}"/>
                        </a:ext>
                      </a:extLst>
                    </p:cNvPr>
                    <p:cNvSpPr/>
                    <p:nvPr/>
                  </p:nvSpPr>
                  <p:spPr>
                    <a:xfrm>
                      <a:off x="5362003" y="8683704"/>
                      <a:ext cx="122491" cy="122491"/>
                    </a:xfrm>
                    <a:custGeom>
                      <a:avLst/>
                      <a:gdLst>
                        <a:gd name="connsiteX0" fmla="*/ 122491 w 122491"/>
                        <a:gd name="connsiteY0" fmla="*/ 61246 h 122491"/>
                        <a:gd name="connsiteX1" fmla="*/ 61246 w 122491"/>
                        <a:gd name="connsiteY1" fmla="*/ 122492 h 122491"/>
                        <a:gd name="connsiteX2" fmla="*/ 0 w 122491"/>
                        <a:gd name="connsiteY2" fmla="*/ 61246 h 122491"/>
                        <a:gd name="connsiteX3" fmla="*/ 61246 w 122491"/>
                        <a:gd name="connsiteY3" fmla="*/ 0 h 122491"/>
                        <a:gd name="connsiteX4" fmla="*/ 122491 w 122491"/>
                        <a:gd name="connsiteY4" fmla="*/ 61246 h 1224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491" h="122491">
                          <a:moveTo>
                            <a:pt x="122491" y="61246"/>
                          </a:moveTo>
                          <a:cubicBezTo>
                            <a:pt x="122491" y="95071"/>
                            <a:pt x="95071" y="122492"/>
                            <a:pt x="61246" y="122492"/>
                          </a:cubicBezTo>
                          <a:cubicBezTo>
                            <a:pt x="27421" y="122492"/>
                            <a:pt x="0" y="95071"/>
                            <a:pt x="0" y="61246"/>
                          </a:cubicBezTo>
                          <a:cubicBezTo>
                            <a:pt x="0" y="27421"/>
                            <a:pt x="27421" y="0"/>
                            <a:pt x="61246" y="0"/>
                          </a:cubicBezTo>
                          <a:cubicBezTo>
                            <a:pt x="95071" y="0"/>
                            <a:pt x="122491" y="27421"/>
                            <a:pt x="122491" y="61246"/>
                          </a:cubicBezTo>
                          <a:close/>
                        </a:path>
                      </a:pathLst>
                    </a:custGeom>
                    <a:noFill/>
                    <a:ln w="12700" cap="rnd">
                      <a:solidFill>
                        <a:schemeClr val="accent1"/>
                      </a:solidFill>
                      <a:prstDash val="solid"/>
                      <a:round/>
                    </a:ln>
                  </p:spPr>
                  <p:txBody>
                    <a:bodyPr rtlCol="0" anchor="ctr"/>
                    <a:lstStyle/>
                    <a:p>
                      <a:endParaRPr lang="en-IN"/>
                    </a:p>
                  </p:txBody>
                </p:sp>
              </p:grpSp>
            </p:grpSp>
          </p:grpSp>
        </p:grpSp>
        <p:grpSp>
          <p:nvGrpSpPr>
            <p:cNvPr id="2361" name="Group 2360">
              <a:extLst>
                <a:ext uri="{FF2B5EF4-FFF2-40B4-BE49-F238E27FC236}">
                  <a16:creationId xmlns:a16="http://schemas.microsoft.com/office/drawing/2014/main" id="{D816CC98-26AB-AB42-71F9-BA185A935AA7}"/>
                </a:ext>
              </a:extLst>
            </p:cNvPr>
            <p:cNvGrpSpPr/>
            <p:nvPr/>
          </p:nvGrpSpPr>
          <p:grpSpPr>
            <a:xfrm>
              <a:off x="8301264" y="5790952"/>
              <a:ext cx="1600199" cy="545308"/>
              <a:chOff x="8301264" y="5790952"/>
              <a:chExt cx="1600199" cy="545308"/>
            </a:xfrm>
          </p:grpSpPr>
          <p:sp>
            <p:nvSpPr>
              <p:cNvPr id="2194" name="Rectangle 2193">
                <a:extLst>
                  <a:ext uri="{FF2B5EF4-FFF2-40B4-BE49-F238E27FC236}">
                    <a16:creationId xmlns:a16="http://schemas.microsoft.com/office/drawing/2014/main" id="{40F55F8C-FCB2-218F-6E4E-BFB06A76442C}"/>
                  </a:ext>
                </a:extLst>
              </p:cNvPr>
              <p:cNvSpPr/>
              <p:nvPr/>
            </p:nvSpPr>
            <p:spPr>
              <a:xfrm>
                <a:off x="8301264" y="5790952"/>
                <a:ext cx="1600199" cy="5453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nSpc>
                    <a:spcPct val="90000"/>
                  </a:lnSpc>
                </a:pPr>
                <a:r>
                  <a:rPr lang="en-IN" sz="1200" dirty="0">
                    <a:solidFill>
                      <a:schemeClr val="tx1"/>
                    </a:solidFill>
                  </a:rPr>
                  <a:t>Reasons for each score</a:t>
                </a:r>
              </a:p>
            </p:txBody>
          </p:sp>
          <p:grpSp>
            <p:nvGrpSpPr>
              <p:cNvPr id="2344" name="Group 2343">
                <a:extLst>
                  <a:ext uri="{FF2B5EF4-FFF2-40B4-BE49-F238E27FC236}">
                    <a16:creationId xmlns:a16="http://schemas.microsoft.com/office/drawing/2014/main" id="{38E9335C-39EC-F246-63F4-56A009885AEF}"/>
                  </a:ext>
                </a:extLst>
              </p:cNvPr>
              <p:cNvGrpSpPr/>
              <p:nvPr/>
            </p:nvGrpSpPr>
            <p:grpSpPr>
              <a:xfrm>
                <a:off x="8368153" y="5854765"/>
                <a:ext cx="417600" cy="417682"/>
                <a:chOff x="8368153" y="5854765"/>
                <a:chExt cx="417600" cy="417682"/>
              </a:xfrm>
            </p:grpSpPr>
            <p:sp>
              <p:nvSpPr>
                <p:cNvPr id="2195" name="Oval 2194">
                  <a:extLst>
                    <a:ext uri="{FF2B5EF4-FFF2-40B4-BE49-F238E27FC236}">
                      <a16:creationId xmlns:a16="http://schemas.microsoft.com/office/drawing/2014/main" id="{B768B467-EE2A-CC35-29EB-41477FE274AE}"/>
                    </a:ext>
                  </a:extLst>
                </p:cNvPr>
                <p:cNvSpPr/>
                <p:nvPr/>
              </p:nvSpPr>
              <p:spPr>
                <a:xfrm>
                  <a:off x="8368153" y="5854765"/>
                  <a:ext cx="417600" cy="4176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gn="ctr"/>
                  <a:endParaRPr lang="en-IN"/>
                </a:p>
              </p:txBody>
            </p:sp>
            <p:grpSp>
              <p:nvGrpSpPr>
                <p:cNvPr id="2181" name="Graphic 4">
                  <a:extLst>
                    <a:ext uri="{FF2B5EF4-FFF2-40B4-BE49-F238E27FC236}">
                      <a16:creationId xmlns:a16="http://schemas.microsoft.com/office/drawing/2014/main" id="{23931A22-728C-6C9F-5F53-850CF73B6043}"/>
                    </a:ext>
                  </a:extLst>
                </p:cNvPr>
                <p:cNvGrpSpPr/>
                <p:nvPr/>
              </p:nvGrpSpPr>
              <p:grpSpPr>
                <a:xfrm>
                  <a:off x="8483775" y="5936929"/>
                  <a:ext cx="186356" cy="253354"/>
                  <a:chOff x="6569391" y="8310038"/>
                  <a:chExt cx="464153" cy="631031"/>
                </a:xfrm>
                <a:noFill/>
              </p:grpSpPr>
              <p:grpSp>
                <p:nvGrpSpPr>
                  <p:cNvPr id="2182" name="Graphic 4">
                    <a:extLst>
                      <a:ext uri="{FF2B5EF4-FFF2-40B4-BE49-F238E27FC236}">
                        <a16:creationId xmlns:a16="http://schemas.microsoft.com/office/drawing/2014/main" id="{1D3A51FF-AB81-E0AA-FFA8-5A1FE9D49CC3}"/>
                      </a:ext>
                    </a:extLst>
                  </p:cNvPr>
                  <p:cNvGrpSpPr/>
                  <p:nvPr/>
                </p:nvGrpSpPr>
                <p:grpSpPr>
                  <a:xfrm>
                    <a:off x="6637857" y="8523874"/>
                    <a:ext cx="312058" cy="264986"/>
                    <a:chOff x="6637857" y="8523874"/>
                    <a:chExt cx="312058" cy="264986"/>
                  </a:xfrm>
                  <a:noFill/>
                </p:grpSpPr>
                <p:grpSp>
                  <p:nvGrpSpPr>
                    <p:cNvPr id="2188" name="Graphic 4">
                      <a:extLst>
                        <a:ext uri="{FF2B5EF4-FFF2-40B4-BE49-F238E27FC236}">
                          <a16:creationId xmlns:a16="http://schemas.microsoft.com/office/drawing/2014/main" id="{F7BE99AC-E054-0775-2CB6-5F7443A354AD}"/>
                        </a:ext>
                      </a:extLst>
                    </p:cNvPr>
                    <p:cNvGrpSpPr/>
                    <p:nvPr/>
                  </p:nvGrpSpPr>
                  <p:grpSpPr>
                    <a:xfrm>
                      <a:off x="6637857" y="8523874"/>
                      <a:ext cx="312058" cy="36480"/>
                      <a:chOff x="6637857" y="8523874"/>
                      <a:chExt cx="312058" cy="36480"/>
                    </a:xfrm>
                    <a:noFill/>
                  </p:grpSpPr>
                  <p:sp>
                    <p:nvSpPr>
                      <p:cNvPr id="2208" name="Freeform: Shape 2207">
                        <a:extLst>
                          <a:ext uri="{FF2B5EF4-FFF2-40B4-BE49-F238E27FC236}">
                            <a16:creationId xmlns:a16="http://schemas.microsoft.com/office/drawing/2014/main" id="{A42FD8B8-E0D0-5591-0F54-AF8B21A62BEA}"/>
                          </a:ext>
                        </a:extLst>
                      </p:cNvPr>
                      <p:cNvSpPr/>
                      <p:nvPr/>
                    </p:nvSpPr>
                    <p:spPr>
                      <a:xfrm>
                        <a:off x="6737984" y="8545972"/>
                        <a:ext cx="211931" cy="9525"/>
                      </a:xfrm>
                      <a:custGeom>
                        <a:avLst/>
                        <a:gdLst>
                          <a:gd name="connsiteX0" fmla="*/ 0 w 211931"/>
                          <a:gd name="connsiteY0" fmla="*/ 0 h 9525"/>
                          <a:gd name="connsiteX1" fmla="*/ 211931 w 211931"/>
                          <a:gd name="connsiteY1" fmla="*/ 0 h 9525"/>
                        </a:gdLst>
                        <a:ahLst/>
                        <a:cxnLst>
                          <a:cxn ang="0">
                            <a:pos x="connsiteX0" y="connsiteY0"/>
                          </a:cxn>
                          <a:cxn ang="0">
                            <a:pos x="connsiteX1" y="connsiteY1"/>
                          </a:cxn>
                        </a:cxnLst>
                        <a:rect l="l" t="t" r="r" b="b"/>
                        <a:pathLst>
                          <a:path w="211931" h="9525">
                            <a:moveTo>
                              <a:pt x="0" y="0"/>
                            </a:moveTo>
                            <a:lnTo>
                              <a:pt x="211931" y="0"/>
                            </a:lnTo>
                          </a:path>
                        </a:pathLst>
                      </a:custGeom>
                      <a:ln w="12700" cap="rnd">
                        <a:solidFill>
                          <a:schemeClr val="accent1"/>
                        </a:solidFill>
                        <a:prstDash val="solid"/>
                        <a:miter/>
                      </a:ln>
                    </p:spPr>
                    <p:txBody>
                      <a:bodyPr rtlCol="0" anchor="ctr"/>
                      <a:lstStyle/>
                      <a:p>
                        <a:endParaRPr lang="en-IN"/>
                      </a:p>
                    </p:txBody>
                  </p:sp>
                  <p:sp>
                    <p:nvSpPr>
                      <p:cNvPr id="2209" name="Freeform: Shape 2208">
                        <a:extLst>
                          <a:ext uri="{FF2B5EF4-FFF2-40B4-BE49-F238E27FC236}">
                            <a16:creationId xmlns:a16="http://schemas.microsoft.com/office/drawing/2014/main" id="{F84B6367-E918-42A9-AE08-4CE6232367EA}"/>
                          </a:ext>
                        </a:extLst>
                      </p:cNvPr>
                      <p:cNvSpPr/>
                      <p:nvPr/>
                    </p:nvSpPr>
                    <p:spPr>
                      <a:xfrm>
                        <a:off x="6637857" y="8523874"/>
                        <a:ext cx="59815" cy="36480"/>
                      </a:xfrm>
                      <a:custGeom>
                        <a:avLst/>
                        <a:gdLst>
                          <a:gd name="connsiteX0" fmla="*/ 0 w 59816"/>
                          <a:gd name="connsiteY0" fmla="*/ 15335 h 36480"/>
                          <a:gd name="connsiteX1" fmla="*/ 23908 w 59816"/>
                          <a:gd name="connsiteY1" fmla="*/ 36481 h 36480"/>
                          <a:gd name="connsiteX2" fmla="*/ 59817 w 59816"/>
                          <a:gd name="connsiteY2" fmla="*/ 0 h 36480"/>
                        </a:gdLst>
                        <a:ahLst/>
                        <a:cxnLst>
                          <a:cxn ang="0">
                            <a:pos x="connsiteX0" y="connsiteY0"/>
                          </a:cxn>
                          <a:cxn ang="0">
                            <a:pos x="connsiteX1" y="connsiteY1"/>
                          </a:cxn>
                          <a:cxn ang="0">
                            <a:pos x="connsiteX2" y="connsiteY2"/>
                          </a:cxn>
                        </a:cxnLst>
                        <a:rect l="l" t="t" r="r" b="b"/>
                        <a:pathLst>
                          <a:path w="59816" h="36480">
                            <a:moveTo>
                              <a:pt x="0" y="15335"/>
                            </a:moveTo>
                            <a:lnTo>
                              <a:pt x="23908" y="36481"/>
                            </a:lnTo>
                            <a:lnTo>
                              <a:pt x="59817" y="0"/>
                            </a:lnTo>
                          </a:path>
                        </a:pathLst>
                      </a:custGeom>
                      <a:noFill/>
                      <a:ln w="12700" cap="rnd">
                        <a:solidFill>
                          <a:schemeClr val="accent1"/>
                        </a:solidFill>
                        <a:prstDash val="solid"/>
                        <a:miter/>
                      </a:ln>
                    </p:spPr>
                    <p:txBody>
                      <a:bodyPr rtlCol="0" anchor="ctr"/>
                      <a:lstStyle/>
                      <a:p>
                        <a:endParaRPr lang="en-IN"/>
                      </a:p>
                    </p:txBody>
                  </p:sp>
                </p:grpSp>
                <p:grpSp>
                  <p:nvGrpSpPr>
                    <p:cNvPr id="2189" name="Graphic 4">
                      <a:extLst>
                        <a:ext uri="{FF2B5EF4-FFF2-40B4-BE49-F238E27FC236}">
                          <a16:creationId xmlns:a16="http://schemas.microsoft.com/office/drawing/2014/main" id="{83A03052-6A44-F22D-BDE9-0203533E05B9}"/>
                        </a:ext>
                      </a:extLst>
                    </p:cNvPr>
                    <p:cNvGrpSpPr/>
                    <p:nvPr/>
                  </p:nvGrpSpPr>
                  <p:grpSpPr>
                    <a:xfrm>
                      <a:off x="6637857" y="8599979"/>
                      <a:ext cx="312058" cy="36576"/>
                      <a:chOff x="6637857" y="8599979"/>
                      <a:chExt cx="312058" cy="36576"/>
                    </a:xfrm>
                    <a:noFill/>
                  </p:grpSpPr>
                  <p:sp>
                    <p:nvSpPr>
                      <p:cNvPr id="2200" name="Freeform: Shape 2199">
                        <a:extLst>
                          <a:ext uri="{FF2B5EF4-FFF2-40B4-BE49-F238E27FC236}">
                            <a16:creationId xmlns:a16="http://schemas.microsoft.com/office/drawing/2014/main" id="{2DEA2F49-6E99-3BC9-9AEA-2A44E4FABFA0}"/>
                          </a:ext>
                        </a:extLst>
                      </p:cNvPr>
                      <p:cNvSpPr/>
                      <p:nvPr/>
                    </p:nvSpPr>
                    <p:spPr>
                      <a:xfrm>
                        <a:off x="6737984" y="8622172"/>
                        <a:ext cx="211931" cy="9525"/>
                      </a:xfrm>
                      <a:custGeom>
                        <a:avLst/>
                        <a:gdLst>
                          <a:gd name="connsiteX0" fmla="*/ 0 w 211931"/>
                          <a:gd name="connsiteY0" fmla="*/ 0 h 9525"/>
                          <a:gd name="connsiteX1" fmla="*/ 211931 w 211931"/>
                          <a:gd name="connsiteY1" fmla="*/ 0 h 9525"/>
                        </a:gdLst>
                        <a:ahLst/>
                        <a:cxnLst>
                          <a:cxn ang="0">
                            <a:pos x="connsiteX0" y="connsiteY0"/>
                          </a:cxn>
                          <a:cxn ang="0">
                            <a:pos x="connsiteX1" y="connsiteY1"/>
                          </a:cxn>
                        </a:cxnLst>
                        <a:rect l="l" t="t" r="r" b="b"/>
                        <a:pathLst>
                          <a:path w="211931" h="9525">
                            <a:moveTo>
                              <a:pt x="0" y="0"/>
                            </a:moveTo>
                            <a:lnTo>
                              <a:pt x="211931" y="0"/>
                            </a:lnTo>
                          </a:path>
                        </a:pathLst>
                      </a:custGeom>
                      <a:ln w="12700" cap="rnd">
                        <a:solidFill>
                          <a:schemeClr val="accent1"/>
                        </a:solidFill>
                        <a:prstDash val="solid"/>
                        <a:miter/>
                      </a:ln>
                    </p:spPr>
                    <p:txBody>
                      <a:bodyPr rtlCol="0" anchor="ctr"/>
                      <a:lstStyle/>
                      <a:p>
                        <a:endParaRPr lang="en-IN"/>
                      </a:p>
                    </p:txBody>
                  </p:sp>
                  <p:sp>
                    <p:nvSpPr>
                      <p:cNvPr id="2207" name="Freeform: Shape 2206">
                        <a:extLst>
                          <a:ext uri="{FF2B5EF4-FFF2-40B4-BE49-F238E27FC236}">
                            <a16:creationId xmlns:a16="http://schemas.microsoft.com/office/drawing/2014/main" id="{34801205-1435-6DBE-D2AA-92060439A2F6}"/>
                          </a:ext>
                        </a:extLst>
                      </p:cNvPr>
                      <p:cNvSpPr/>
                      <p:nvPr/>
                    </p:nvSpPr>
                    <p:spPr>
                      <a:xfrm>
                        <a:off x="6637857" y="8599979"/>
                        <a:ext cx="59815" cy="36576"/>
                      </a:xfrm>
                      <a:custGeom>
                        <a:avLst/>
                        <a:gdLst>
                          <a:gd name="connsiteX0" fmla="*/ 0 w 59816"/>
                          <a:gd name="connsiteY0" fmla="*/ 15335 h 36576"/>
                          <a:gd name="connsiteX1" fmla="*/ 23908 w 59816"/>
                          <a:gd name="connsiteY1" fmla="*/ 36576 h 36576"/>
                          <a:gd name="connsiteX2" fmla="*/ 59817 w 59816"/>
                          <a:gd name="connsiteY2" fmla="*/ 0 h 36576"/>
                        </a:gdLst>
                        <a:ahLst/>
                        <a:cxnLst>
                          <a:cxn ang="0">
                            <a:pos x="connsiteX0" y="connsiteY0"/>
                          </a:cxn>
                          <a:cxn ang="0">
                            <a:pos x="connsiteX1" y="connsiteY1"/>
                          </a:cxn>
                          <a:cxn ang="0">
                            <a:pos x="connsiteX2" y="connsiteY2"/>
                          </a:cxn>
                        </a:cxnLst>
                        <a:rect l="l" t="t" r="r" b="b"/>
                        <a:pathLst>
                          <a:path w="59816" h="36576">
                            <a:moveTo>
                              <a:pt x="0" y="15335"/>
                            </a:moveTo>
                            <a:lnTo>
                              <a:pt x="23908" y="36576"/>
                            </a:lnTo>
                            <a:lnTo>
                              <a:pt x="59817" y="0"/>
                            </a:lnTo>
                          </a:path>
                        </a:pathLst>
                      </a:custGeom>
                      <a:noFill/>
                      <a:ln w="12700" cap="rnd">
                        <a:solidFill>
                          <a:schemeClr val="accent1"/>
                        </a:solidFill>
                        <a:prstDash val="solid"/>
                        <a:miter/>
                      </a:ln>
                    </p:spPr>
                    <p:txBody>
                      <a:bodyPr rtlCol="0" anchor="ctr"/>
                      <a:lstStyle/>
                      <a:p>
                        <a:endParaRPr lang="en-IN"/>
                      </a:p>
                    </p:txBody>
                  </p:sp>
                </p:grpSp>
                <p:grpSp>
                  <p:nvGrpSpPr>
                    <p:cNvPr id="2190" name="Graphic 4">
                      <a:extLst>
                        <a:ext uri="{FF2B5EF4-FFF2-40B4-BE49-F238E27FC236}">
                          <a16:creationId xmlns:a16="http://schemas.microsoft.com/office/drawing/2014/main" id="{CF27268C-A1F3-DB4A-4C83-2BD460B7BA71}"/>
                        </a:ext>
                      </a:extLst>
                    </p:cNvPr>
                    <p:cNvGrpSpPr/>
                    <p:nvPr/>
                  </p:nvGrpSpPr>
                  <p:grpSpPr>
                    <a:xfrm>
                      <a:off x="6637857" y="8676179"/>
                      <a:ext cx="312058" cy="36480"/>
                      <a:chOff x="6637857" y="8676179"/>
                      <a:chExt cx="312058" cy="36480"/>
                    </a:xfrm>
                    <a:noFill/>
                  </p:grpSpPr>
                  <p:sp>
                    <p:nvSpPr>
                      <p:cNvPr id="2198" name="Freeform: Shape 2197">
                        <a:extLst>
                          <a:ext uri="{FF2B5EF4-FFF2-40B4-BE49-F238E27FC236}">
                            <a16:creationId xmlns:a16="http://schemas.microsoft.com/office/drawing/2014/main" id="{C3EA002E-7F02-F345-5A6A-C95DF63E1AA9}"/>
                          </a:ext>
                        </a:extLst>
                      </p:cNvPr>
                      <p:cNvSpPr/>
                      <p:nvPr/>
                    </p:nvSpPr>
                    <p:spPr>
                      <a:xfrm>
                        <a:off x="6737984" y="8698372"/>
                        <a:ext cx="211931" cy="9525"/>
                      </a:xfrm>
                      <a:custGeom>
                        <a:avLst/>
                        <a:gdLst>
                          <a:gd name="connsiteX0" fmla="*/ 0 w 211931"/>
                          <a:gd name="connsiteY0" fmla="*/ 0 h 9525"/>
                          <a:gd name="connsiteX1" fmla="*/ 211931 w 211931"/>
                          <a:gd name="connsiteY1" fmla="*/ 0 h 9525"/>
                        </a:gdLst>
                        <a:ahLst/>
                        <a:cxnLst>
                          <a:cxn ang="0">
                            <a:pos x="connsiteX0" y="connsiteY0"/>
                          </a:cxn>
                          <a:cxn ang="0">
                            <a:pos x="connsiteX1" y="connsiteY1"/>
                          </a:cxn>
                        </a:cxnLst>
                        <a:rect l="l" t="t" r="r" b="b"/>
                        <a:pathLst>
                          <a:path w="211931" h="9525">
                            <a:moveTo>
                              <a:pt x="0" y="0"/>
                            </a:moveTo>
                            <a:lnTo>
                              <a:pt x="211931" y="0"/>
                            </a:lnTo>
                          </a:path>
                        </a:pathLst>
                      </a:custGeom>
                      <a:ln w="12700" cap="rnd">
                        <a:solidFill>
                          <a:schemeClr val="accent1"/>
                        </a:solidFill>
                        <a:prstDash val="solid"/>
                        <a:miter/>
                      </a:ln>
                    </p:spPr>
                    <p:txBody>
                      <a:bodyPr rtlCol="0" anchor="ctr"/>
                      <a:lstStyle/>
                      <a:p>
                        <a:endParaRPr lang="en-IN"/>
                      </a:p>
                    </p:txBody>
                  </p:sp>
                  <p:sp>
                    <p:nvSpPr>
                      <p:cNvPr id="2199" name="Freeform: Shape 2198">
                        <a:extLst>
                          <a:ext uri="{FF2B5EF4-FFF2-40B4-BE49-F238E27FC236}">
                            <a16:creationId xmlns:a16="http://schemas.microsoft.com/office/drawing/2014/main" id="{68BD69A4-9C6B-D612-CC39-6FC7A8E1BE35}"/>
                          </a:ext>
                        </a:extLst>
                      </p:cNvPr>
                      <p:cNvSpPr/>
                      <p:nvPr/>
                    </p:nvSpPr>
                    <p:spPr>
                      <a:xfrm>
                        <a:off x="6637857" y="8676179"/>
                        <a:ext cx="59815" cy="36480"/>
                      </a:xfrm>
                      <a:custGeom>
                        <a:avLst/>
                        <a:gdLst>
                          <a:gd name="connsiteX0" fmla="*/ 0 w 59816"/>
                          <a:gd name="connsiteY0" fmla="*/ 15335 h 36480"/>
                          <a:gd name="connsiteX1" fmla="*/ 23908 w 59816"/>
                          <a:gd name="connsiteY1" fmla="*/ 36481 h 36480"/>
                          <a:gd name="connsiteX2" fmla="*/ 59817 w 59816"/>
                          <a:gd name="connsiteY2" fmla="*/ 0 h 36480"/>
                        </a:gdLst>
                        <a:ahLst/>
                        <a:cxnLst>
                          <a:cxn ang="0">
                            <a:pos x="connsiteX0" y="connsiteY0"/>
                          </a:cxn>
                          <a:cxn ang="0">
                            <a:pos x="connsiteX1" y="connsiteY1"/>
                          </a:cxn>
                          <a:cxn ang="0">
                            <a:pos x="connsiteX2" y="connsiteY2"/>
                          </a:cxn>
                        </a:cxnLst>
                        <a:rect l="l" t="t" r="r" b="b"/>
                        <a:pathLst>
                          <a:path w="59816" h="36480">
                            <a:moveTo>
                              <a:pt x="0" y="15335"/>
                            </a:moveTo>
                            <a:lnTo>
                              <a:pt x="23908" y="36481"/>
                            </a:lnTo>
                            <a:lnTo>
                              <a:pt x="59817" y="0"/>
                            </a:lnTo>
                          </a:path>
                        </a:pathLst>
                      </a:custGeom>
                      <a:noFill/>
                      <a:ln w="12700" cap="rnd">
                        <a:solidFill>
                          <a:schemeClr val="accent1"/>
                        </a:solidFill>
                        <a:prstDash val="solid"/>
                        <a:miter/>
                      </a:ln>
                    </p:spPr>
                    <p:txBody>
                      <a:bodyPr rtlCol="0" anchor="ctr"/>
                      <a:lstStyle/>
                      <a:p>
                        <a:endParaRPr lang="en-IN"/>
                      </a:p>
                    </p:txBody>
                  </p:sp>
                </p:grpSp>
                <p:grpSp>
                  <p:nvGrpSpPr>
                    <p:cNvPr id="2191" name="Graphic 4">
                      <a:extLst>
                        <a:ext uri="{FF2B5EF4-FFF2-40B4-BE49-F238E27FC236}">
                          <a16:creationId xmlns:a16="http://schemas.microsoft.com/office/drawing/2014/main" id="{976A7F7F-64DE-A407-9FB6-0C6A01438D04}"/>
                        </a:ext>
                      </a:extLst>
                    </p:cNvPr>
                    <p:cNvGrpSpPr/>
                    <p:nvPr/>
                  </p:nvGrpSpPr>
                  <p:grpSpPr>
                    <a:xfrm>
                      <a:off x="6637857" y="8752284"/>
                      <a:ext cx="240430" cy="36576"/>
                      <a:chOff x="6637857" y="8752284"/>
                      <a:chExt cx="240430" cy="36576"/>
                    </a:xfrm>
                    <a:noFill/>
                  </p:grpSpPr>
                  <p:sp>
                    <p:nvSpPr>
                      <p:cNvPr id="2192" name="Freeform: Shape 2191">
                        <a:extLst>
                          <a:ext uri="{FF2B5EF4-FFF2-40B4-BE49-F238E27FC236}">
                            <a16:creationId xmlns:a16="http://schemas.microsoft.com/office/drawing/2014/main" id="{4C51A328-58CA-B84F-91FA-734B50F1226C}"/>
                          </a:ext>
                        </a:extLst>
                      </p:cNvPr>
                      <p:cNvSpPr/>
                      <p:nvPr/>
                    </p:nvSpPr>
                    <p:spPr>
                      <a:xfrm>
                        <a:off x="6737984" y="8774477"/>
                        <a:ext cx="140303" cy="9525"/>
                      </a:xfrm>
                      <a:custGeom>
                        <a:avLst/>
                        <a:gdLst>
                          <a:gd name="connsiteX0" fmla="*/ 0 w 140303"/>
                          <a:gd name="connsiteY0" fmla="*/ 0 h 9525"/>
                          <a:gd name="connsiteX1" fmla="*/ 140303 w 140303"/>
                          <a:gd name="connsiteY1" fmla="*/ 0 h 9525"/>
                        </a:gdLst>
                        <a:ahLst/>
                        <a:cxnLst>
                          <a:cxn ang="0">
                            <a:pos x="connsiteX0" y="connsiteY0"/>
                          </a:cxn>
                          <a:cxn ang="0">
                            <a:pos x="connsiteX1" y="connsiteY1"/>
                          </a:cxn>
                        </a:cxnLst>
                        <a:rect l="l" t="t" r="r" b="b"/>
                        <a:pathLst>
                          <a:path w="140303" h="9525">
                            <a:moveTo>
                              <a:pt x="0" y="0"/>
                            </a:moveTo>
                            <a:lnTo>
                              <a:pt x="140303" y="0"/>
                            </a:lnTo>
                          </a:path>
                        </a:pathLst>
                      </a:custGeom>
                      <a:ln w="12700" cap="rnd">
                        <a:solidFill>
                          <a:schemeClr val="accent1"/>
                        </a:solidFill>
                        <a:prstDash val="solid"/>
                        <a:miter/>
                      </a:ln>
                    </p:spPr>
                    <p:txBody>
                      <a:bodyPr rtlCol="0" anchor="ctr"/>
                      <a:lstStyle/>
                      <a:p>
                        <a:endParaRPr lang="en-IN"/>
                      </a:p>
                    </p:txBody>
                  </p:sp>
                  <p:sp>
                    <p:nvSpPr>
                      <p:cNvPr id="2193" name="Freeform: Shape 2192">
                        <a:extLst>
                          <a:ext uri="{FF2B5EF4-FFF2-40B4-BE49-F238E27FC236}">
                            <a16:creationId xmlns:a16="http://schemas.microsoft.com/office/drawing/2014/main" id="{7E43526C-C73F-182F-52BA-1BDC53631453}"/>
                          </a:ext>
                        </a:extLst>
                      </p:cNvPr>
                      <p:cNvSpPr/>
                      <p:nvPr/>
                    </p:nvSpPr>
                    <p:spPr>
                      <a:xfrm>
                        <a:off x="6637857" y="8752284"/>
                        <a:ext cx="59815" cy="36576"/>
                      </a:xfrm>
                      <a:custGeom>
                        <a:avLst/>
                        <a:gdLst>
                          <a:gd name="connsiteX0" fmla="*/ 0 w 59816"/>
                          <a:gd name="connsiteY0" fmla="*/ 15335 h 36576"/>
                          <a:gd name="connsiteX1" fmla="*/ 23908 w 59816"/>
                          <a:gd name="connsiteY1" fmla="*/ 36576 h 36576"/>
                          <a:gd name="connsiteX2" fmla="*/ 59817 w 59816"/>
                          <a:gd name="connsiteY2" fmla="*/ 0 h 36576"/>
                        </a:gdLst>
                        <a:ahLst/>
                        <a:cxnLst>
                          <a:cxn ang="0">
                            <a:pos x="connsiteX0" y="connsiteY0"/>
                          </a:cxn>
                          <a:cxn ang="0">
                            <a:pos x="connsiteX1" y="connsiteY1"/>
                          </a:cxn>
                          <a:cxn ang="0">
                            <a:pos x="connsiteX2" y="connsiteY2"/>
                          </a:cxn>
                        </a:cxnLst>
                        <a:rect l="l" t="t" r="r" b="b"/>
                        <a:pathLst>
                          <a:path w="59816" h="36576">
                            <a:moveTo>
                              <a:pt x="0" y="15335"/>
                            </a:moveTo>
                            <a:lnTo>
                              <a:pt x="23908" y="36576"/>
                            </a:lnTo>
                            <a:lnTo>
                              <a:pt x="59817" y="0"/>
                            </a:lnTo>
                          </a:path>
                        </a:pathLst>
                      </a:custGeom>
                      <a:noFill/>
                      <a:ln w="12700" cap="rnd">
                        <a:solidFill>
                          <a:schemeClr val="accent1"/>
                        </a:solidFill>
                        <a:prstDash val="solid"/>
                        <a:miter/>
                      </a:ln>
                    </p:spPr>
                    <p:txBody>
                      <a:bodyPr rtlCol="0" anchor="ctr"/>
                      <a:lstStyle/>
                      <a:p>
                        <a:endParaRPr lang="en-IN" dirty="0"/>
                      </a:p>
                    </p:txBody>
                  </p:sp>
                </p:grpSp>
              </p:grpSp>
              <p:grpSp>
                <p:nvGrpSpPr>
                  <p:cNvPr id="2183" name="Graphic 4">
                    <a:extLst>
                      <a:ext uri="{FF2B5EF4-FFF2-40B4-BE49-F238E27FC236}">
                        <a16:creationId xmlns:a16="http://schemas.microsoft.com/office/drawing/2014/main" id="{574973DD-FA80-50E0-3B33-79DE56666925}"/>
                      </a:ext>
                    </a:extLst>
                  </p:cNvPr>
                  <p:cNvGrpSpPr/>
                  <p:nvPr/>
                </p:nvGrpSpPr>
                <p:grpSpPr>
                  <a:xfrm>
                    <a:off x="6569391" y="8310038"/>
                    <a:ext cx="464153" cy="631031"/>
                    <a:chOff x="6569391" y="8310038"/>
                    <a:chExt cx="464153" cy="631031"/>
                  </a:xfrm>
                  <a:noFill/>
                </p:grpSpPr>
                <p:sp>
                  <p:nvSpPr>
                    <p:cNvPr id="2186" name="Freeform: Shape 2185">
                      <a:extLst>
                        <a:ext uri="{FF2B5EF4-FFF2-40B4-BE49-F238E27FC236}">
                          <a16:creationId xmlns:a16="http://schemas.microsoft.com/office/drawing/2014/main" id="{886BE3E5-0A68-45A7-A881-40A2F3F15C15}"/>
                        </a:ext>
                      </a:extLst>
                    </p:cNvPr>
                    <p:cNvSpPr/>
                    <p:nvPr/>
                  </p:nvSpPr>
                  <p:spPr>
                    <a:xfrm>
                      <a:off x="6569391" y="8310038"/>
                      <a:ext cx="464153" cy="631031"/>
                    </a:xfrm>
                    <a:custGeom>
                      <a:avLst/>
                      <a:gdLst>
                        <a:gd name="connsiteX0" fmla="*/ 464153 w 464153"/>
                        <a:gd name="connsiteY0" fmla="*/ 130397 h 631031"/>
                        <a:gd name="connsiteX1" fmla="*/ 464153 w 464153"/>
                        <a:gd name="connsiteY1" fmla="*/ 631031 h 631031"/>
                        <a:gd name="connsiteX2" fmla="*/ 0 w 464153"/>
                        <a:gd name="connsiteY2" fmla="*/ 631031 h 631031"/>
                        <a:gd name="connsiteX3" fmla="*/ 0 w 464153"/>
                        <a:gd name="connsiteY3" fmla="*/ 0 h 631031"/>
                        <a:gd name="connsiteX4" fmla="*/ 332804 w 464153"/>
                        <a:gd name="connsiteY4" fmla="*/ 0 h 631031"/>
                        <a:gd name="connsiteX5" fmla="*/ 464153 w 464153"/>
                        <a:gd name="connsiteY5" fmla="*/ 130397 h 63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153" h="631031">
                          <a:moveTo>
                            <a:pt x="464153" y="130397"/>
                          </a:moveTo>
                          <a:lnTo>
                            <a:pt x="464153" y="631031"/>
                          </a:lnTo>
                          <a:lnTo>
                            <a:pt x="0" y="631031"/>
                          </a:lnTo>
                          <a:lnTo>
                            <a:pt x="0" y="0"/>
                          </a:lnTo>
                          <a:lnTo>
                            <a:pt x="332804" y="0"/>
                          </a:lnTo>
                          <a:lnTo>
                            <a:pt x="464153" y="130397"/>
                          </a:lnTo>
                          <a:close/>
                        </a:path>
                      </a:pathLst>
                    </a:custGeom>
                    <a:noFill/>
                    <a:ln w="12700" cap="flat">
                      <a:solidFill>
                        <a:schemeClr val="accent1"/>
                      </a:solidFill>
                      <a:prstDash val="solid"/>
                      <a:miter/>
                    </a:ln>
                  </p:spPr>
                  <p:txBody>
                    <a:bodyPr rtlCol="0" anchor="ctr"/>
                    <a:lstStyle/>
                    <a:p>
                      <a:endParaRPr lang="en-IN"/>
                    </a:p>
                  </p:txBody>
                </p:sp>
                <p:sp>
                  <p:nvSpPr>
                    <p:cNvPr id="2187" name="Freeform: Shape 2186">
                      <a:extLst>
                        <a:ext uri="{FF2B5EF4-FFF2-40B4-BE49-F238E27FC236}">
                          <a16:creationId xmlns:a16="http://schemas.microsoft.com/office/drawing/2014/main" id="{396F0FD2-1768-8AD2-3742-931B553425B9}"/>
                        </a:ext>
                      </a:extLst>
                    </p:cNvPr>
                    <p:cNvSpPr/>
                    <p:nvPr/>
                  </p:nvSpPr>
                  <p:spPr>
                    <a:xfrm>
                      <a:off x="6902195" y="8310038"/>
                      <a:ext cx="131254" cy="130397"/>
                    </a:xfrm>
                    <a:custGeom>
                      <a:avLst/>
                      <a:gdLst>
                        <a:gd name="connsiteX0" fmla="*/ 0 w 131254"/>
                        <a:gd name="connsiteY0" fmla="*/ 0 h 130397"/>
                        <a:gd name="connsiteX1" fmla="*/ 0 w 131254"/>
                        <a:gd name="connsiteY1" fmla="*/ 102013 h 130397"/>
                        <a:gd name="connsiteX2" fmla="*/ 29051 w 131254"/>
                        <a:gd name="connsiteY2" fmla="*/ 130397 h 130397"/>
                        <a:gd name="connsiteX3" fmla="*/ 131254 w 131254"/>
                        <a:gd name="connsiteY3" fmla="*/ 130397 h 130397"/>
                      </a:gdLst>
                      <a:ahLst/>
                      <a:cxnLst>
                        <a:cxn ang="0">
                          <a:pos x="connsiteX0" y="connsiteY0"/>
                        </a:cxn>
                        <a:cxn ang="0">
                          <a:pos x="connsiteX1" y="connsiteY1"/>
                        </a:cxn>
                        <a:cxn ang="0">
                          <a:pos x="connsiteX2" y="connsiteY2"/>
                        </a:cxn>
                        <a:cxn ang="0">
                          <a:pos x="connsiteX3" y="connsiteY3"/>
                        </a:cxn>
                      </a:cxnLst>
                      <a:rect l="l" t="t" r="r" b="b"/>
                      <a:pathLst>
                        <a:path w="131254" h="130397">
                          <a:moveTo>
                            <a:pt x="0" y="0"/>
                          </a:moveTo>
                          <a:lnTo>
                            <a:pt x="0" y="102013"/>
                          </a:lnTo>
                          <a:cubicBezTo>
                            <a:pt x="0" y="102013"/>
                            <a:pt x="2096" y="125730"/>
                            <a:pt x="29051" y="130397"/>
                          </a:cubicBezTo>
                          <a:cubicBezTo>
                            <a:pt x="69628" y="130397"/>
                            <a:pt x="73438" y="130397"/>
                            <a:pt x="131254" y="130397"/>
                          </a:cubicBezTo>
                        </a:path>
                      </a:pathLst>
                    </a:custGeom>
                    <a:noFill/>
                    <a:ln w="12700" cap="flat">
                      <a:solidFill>
                        <a:schemeClr val="accent1"/>
                      </a:solidFill>
                      <a:prstDash val="solid"/>
                      <a:miter/>
                    </a:ln>
                  </p:spPr>
                  <p:txBody>
                    <a:bodyPr rtlCol="0" anchor="ctr"/>
                    <a:lstStyle/>
                    <a:p>
                      <a:endParaRPr lang="en-IN"/>
                    </a:p>
                  </p:txBody>
                </p:sp>
              </p:grpSp>
            </p:grpSp>
          </p:grpSp>
        </p:grpSp>
        <p:grpSp>
          <p:nvGrpSpPr>
            <p:cNvPr id="2360" name="Group 2359">
              <a:extLst>
                <a:ext uri="{FF2B5EF4-FFF2-40B4-BE49-F238E27FC236}">
                  <a16:creationId xmlns:a16="http://schemas.microsoft.com/office/drawing/2014/main" id="{126CE6BF-C2B8-63A7-07C2-2A23CAF0D737}"/>
                </a:ext>
              </a:extLst>
            </p:cNvPr>
            <p:cNvGrpSpPr/>
            <p:nvPr/>
          </p:nvGrpSpPr>
          <p:grpSpPr>
            <a:xfrm>
              <a:off x="8301264" y="6401866"/>
              <a:ext cx="1600199" cy="545308"/>
              <a:chOff x="8301264" y="6401866"/>
              <a:chExt cx="1600199" cy="545308"/>
            </a:xfrm>
          </p:grpSpPr>
          <p:sp>
            <p:nvSpPr>
              <p:cNvPr id="2196" name="Rectangle 2195">
                <a:extLst>
                  <a:ext uri="{FF2B5EF4-FFF2-40B4-BE49-F238E27FC236}">
                    <a16:creationId xmlns:a16="http://schemas.microsoft.com/office/drawing/2014/main" id="{901C1CD1-69C6-CCE2-27F2-AEC8593493B5}"/>
                  </a:ext>
                </a:extLst>
              </p:cNvPr>
              <p:cNvSpPr/>
              <p:nvPr/>
            </p:nvSpPr>
            <p:spPr>
              <a:xfrm>
                <a:off x="8301264" y="6401866"/>
                <a:ext cx="1600199" cy="5453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nSpc>
                    <a:spcPct val="90000"/>
                  </a:lnSpc>
                </a:pPr>
                <a:r>
                  <a:rPr lang="en-IN" sz="1200" dirty="0">
                    <a:solidFill>
                      <a:schemeClr val="tx1"/>
                    </a:solidFill>
                  </a:rPr>
                  <a:t>Topic priorities plotted</a:t>
                </a:r>
              </a:p>
            </p:txBody>
          </p:sp>
          <p:grpSp>
            <p:nvGrpSpPr>
              <p:cNvPr id="2345" name="Group 2344">
                <a:extLst>
                  <a:ext uri="{FF2B5EF4-FFF2-40B4-BE49-F238E27FC236}">
                    <a16:creationId xmlns:a16="http://schemas.microsoft.com/office/drawing/2014/main" id="{717FDAB7-AC79-E58D-41F5-E4E6BB4F8B60}"/>
                  </a:ext>
                </a:extLst>
              </p:cNvPr>
              <p:cNvGrpSpPr/>
              <p:nvPr/>
            </p:nvGrpSpPr>
            <p:grpSpPr>
              <a:xfrm>
                <a:off x="8368153" y="6465680"/>
                <a:ext cx="417600" cy="417682"/>
                <a:chOff x="8368153" y="6465680"/>
                <a:chExt cx="417600" cy="417682"/>
              </a:xfrm>
            </p:grpSpPr>
            <p:sp>
              <p:nvSpPr>
                <p:cNvPr id="2197" name="Oval 2196">
                  <a:extLst>
                    <a:ext uri="{FF2B5EF4-FFF2-40B4-BE49-F238E27FC236}">
                      <a16:creationId xmlns:a16="http://schemas.microsoft.com/office/drawing/2014/main" id="{24C1DD4B-58B3-5E37-4CFA-FC811AC6C265}"/>
                    </a:ext>
                  </a:extLst>
                </p:cNvPr>
                <p:cNvSpPr/>
                <p:nvPr/>
              </p:nvSpPr>
              <p:spPr>
                <a:xfrm>
                  <a:off x="8368153" y="6465680"/>
                  <a:ext cx="417600" cy="4176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gn="ctr"/>
                  <a:endParaRPr lang="en-IN"/>
                </a:p>
              </p:txBody>
            </p:sp>
            <p:grpSp>
              <p:nvGrpSpPr>
                <p:cNvPr id="2226" name="Graphic 4">
                  <a:extLst>
                    <a:ext uri="{FF2B5EF4-FFF2-40B4-BE49-F238E27FC236}">
                      <a16:creationId xmlns:a16="http://schemas.microsoft.com/office/drawing/2014/main" id="{9F50D37D-2FEA-25D4-E608-5F162181BC06}"/>
                    </a:ext>
                  </a:extLst>
                </p:cNvPr>
                <p:cNvGrpSpPr/>
                <p:nvPr/>
              </p:nvGrpSpPr>
              <p:grpSpPr>
                <a:xfrm>
                  <a:off x="8452818" y="6584443"/>
                  <a:ext cx="248270" cy="180156"/>
                  <a:chOff x="8129968" y="8514825"/>
                  <a:chExt cx="555497" cy="403098"/>
                </a:xfrm>
                <a:noFill/>
              </p:grpSpPr>
              <p:grpSp>
                <p:nvGrpSpPr>
                  <p:cNvPr id="2236" name="Graphic 4">
                    <a:extLst>
                      <a:ext uri="{FF2B5EF4-FFF2-40B4-BE49-F238E27FC236}">
                        <a16:creationId xmlns:a16="http://schemas.microsoft.com/office/drawing/2014/main" id="{24FCFBB0-44E3-1662-4541-09B4DB9065DD}"/>
                      </a:ext>
                    </a:extLst>
                  </p:cNvPr>
                  <p:cNvGrpSpPr/>
                  <p:nvPr/>
                </p:nvGrpSpPr>
                <p:grpSpPr>
                  <a:xfrm>
                    <a:off x="8342185" y="8514826"/>
                    <a:ext cx="343281" cy="400145"/>
                    <a:chOff x="8342185" y="8514826"/>
                    <a:chExt cx="343281" cy="400145"/>
                  </a:xfrm>
                </p:grpSpPr>
                <p:sp>
                  <p:nvSpPr>
                    <p:cNvPr id="2240" name="Freeform: Shape 2239">
                      <a:extLst>
                        <a:ext uri="{FF2B5EF4-FFF2-40B4-BE49-F238E27FC236}">
                          <a16:creationId xmlns:a16="http://schemas.microsoft.com/office/drawing/2014/main" id="{F5A04F63-4DC8-DE25-0345-673577D842A8}"/>
                        </a:ext>
                      </a:extLst>
                    </p:cNvPr>
                    <p:cNvSpPr/>
                    <p:nvPr/>
                  </p:nvSpPr>
                  <p:spPr>
                    <a:xfrm>
                      <a:off x="8342185" y="8514826"/>
                      <a:ext cx="343281" cy="9525"/>
                    </a:xfrm>
                    <a:custGeom>
                      <a:avLst/>
                      <a:gdLst>
                        <a:gd name="connsiteX0" fmla="*/ 0 w 343281"/>
                        <a:gd name="connsiteY0" fmla="*/ 0 h 9525"/>
                        <a:gd name="connsiteX1" fmla="*/ 343281 w 343281"/>
                        <a:gd name="connsiteY1" fmla="*/ 0 h 9525"/>
                      </a:gdLst>
                      <a:ahLst/>
                      <a:cxnLst>
                        <a:cxn ang="0">
                          <a:pos x="connsiteX0" y="connsiteY0"/>
                        </a:cxn>
                        <a:cxn ang="0">
                          <a:pos x="connsiteX1" y="connsiteY1"/>
                        </a:cxn>
                      </a:cxnLst>
                      <a:rect l="l" t="t" r="r" b="b"/>
                      <a:pathLst>
                        <a:path w="343281" h="9525">
                          <a:moveTo>
                            <a:pt x="0" y="0"/>
                          </a:moveTo>
                          <a:lnTo>
                            <a:pt x="343281" y="0"/>
                          </a:lnTo>
                        </a:path>
                      </a:pathLst>
                    </a:custGeom>
                    <a:ln w="12700" cap="rnd">
                      <a:solidFill>
                        <a:schemeClr val="accent1"/>
                      </a:solidFill>
                      <a:prstDash val="solid"/>
                      <a:round/>
                    </a:ln>
                  </p:spPr>
                  <p:txBody>
                    <a:bodyPr rtlCol="0" anchor="ctr"/>
                    <a:lstStyle/>
                    <a:p>
                      <a:endParaRPr lang="en-IN"/>
                    </a:p>
                  </p:txBody>
                </p:sp>
                <p:sp>
                  <p:nvSpPr>
                    <p:cNvPr id="2241" name="Freeform: Shape 2240">
                      <a:extLst>
                        <a:ext uri="{FF2B5EF4-FFF2-40B4-BE49-F238E27FC236}">
                          <a16:creationId xmlns:a16="http://schemas.microsoft.com/office/drawing/2014/main" id="{D948475C-B963-3D3B-D88F-BC8B59253E81}"/>
                        </a:ext>
                      </a:extLst>
                    </p:cNvPr>
                    <p:cNvSpPr/>
                    <p:nvPr/>
                  </p:nvSpPr>
                  <p:spPr>
                    <a:xfrm>
                      <a:off x="8342185" y="8648176"/>
                      <a:ext cx="273843" cy="9525"/>
                    </a:xfrm>
                    <a:custGeom>
                      <a:avLst/>
                      <a:gdLst>
                        <a:gd name="connsiteX0" fmla="*/ 0 w 273843"/>
                        <a:gd name="connsiteY0" fmla="*/ 0 h 9525"/>
                        <a:gd name="connsiteX1" fmla="*/ 273844 w 273843"/>
                        <a:gd name="connsiteY1" fmla="*/ 0 h 9525"/>
                      </a:gdLst>
                      <a:ahLst/>
                      <a:cxnLst>
                        <a:cxn ang="0">
                          <a:pos x="connsiteX0" y="connsiteY0"/>
                        </a:cxn>
                        <a:cxn ang="0">
                          <a:pos x="connsiteX1" y="connsiteY1"/>
                        </a:cxn>
                      </a:cxnLst>
                      <a:rect l="l" t="t" r="r" b="b"/>
                      <a:pathLst>
                        <a:path w="273843" h="9525">
                          <a:moveTo>
                            <a:pt x="0" y="0"/>
                          </a:moveTo>
                          <a:lnTo>
                            <a:pt x="273844" y="0"/>
                          </a:lnTo>
                        </a:path>
                      </a:pathLst>
                    </a:custGeom>
                    <a:ln w="12700" cap="rnd">
                      <a:solidFill>
                        <a:schemeClr val="accent1"/>
                      </a:solidFill>
                      <a:prstDash val="solid"/>
                      <a:round/>
                    </a:ln>
                  </p:spPr>
                  <p:txBody>
                    <a:bodyPr rtlCol="0" anchor="ctr"/>
                    <a:lstStyle/>
                    <a:p>
                      <a:endParaRPr lang="en-IN"/>
                    </a:p>
                  </p:txBody>
                </p:sp>
                <p:sp>
                  <p:nvSpPr>
                    <p:cNvPr id="2242" name="Freeform: Shape 2241">
                      <a:extLst>
                        <a:ext uri="{FF2B5EF4-FFF2-40B4-BE49-F238E27FC236}">
                          <a16:creationId xmlns:a16="http://schemas.microsoft.com/office/drawing/2014/main" id="{958A6E39-494E-C510-E4F5-1B564E74B5A8}"/>
                        </a:ext>
                      </a:extLst>
                    </p:cNvPr>
                    <p:cNvSpPr/>
                    <p:nvPr/>
                  </p:nvSpPr>
                  <p:spPr>
                    <a:xfrm>
                      <a:off x="8342185" y="8781621"/>
                      <a:ext cx="192881" cy="9525"/>
                    </a:xfrm>
                    <a:custGeom>
                      <a:avLst/>
                      <a:gdLst>
                        <a:gd name="connsiteX0" fmla="*/ 0 w 192881"/>
                        <a:gd name="connsiteY0" fmla="*/ 0 h 9525"/>
                        <a:gd name="connsiteX1" fmla="*/ 192881 w 192881"/>
                        <a:gd name="connsiteY1" fmla="*/ 0 h 9525"/>
                      </a:gdLst>
                      <a:ahLst/>
                      <a:cxnLst>
                        <a:cxn ang="0">
                          <a:pos x="connsiteX0" y="connsiteY0"/>
                        </a:cxn>
                        <a:cxn ang="0">
                          <a:pos x="connsiteX1" y="connsiteY1"/>
                        </a:cxn>
                      </a:cxnLst>
                      <a:rect l="l" t="t" r="r" b="b"/>
                      <a:pathLst>
                        <a:path w="192881" h="9525">
                          <a:moveTo>
                            <a:pt x="0" y="0"/>
                          </a:moveTo>
                          <a:lnTo>
                            <a:pt x="192881" y="0"/>
                          </a:lnTo>
                        </a:path>
                      </a:pathLst>
                    </a:custGeom>
                    <a:ln w="12700" cap="rnd">
                      <a:solidFill>
                        <a:schemeClr val="accent1"/>
                      </a:solidFill>
                      <a:prstDash val="solid"/>
                      <a:round/>
                    </a:ln>
                  </p:spPr>
                  <p:txBody>
                    <a:bodyPr rtlCol="0" anchor="ctr"/>
                    <a:lstStyle/>
                    <a:p>
                      <a:endParaRPr lang="en-IN"/>
                    </a:p>
                  </p:txBody>
                </p:sp>
                <p:sp>
                  <p:nvSpPr>
                    <p:cNvPr id="2243" name="Freeform: Shape 2242">
                      <a:extLst>
                        <a:ext uri="{FF2B5EF4-FFF2-40B4-BE49-F238E27FC236}">
                          <a16:creationId xmlns:a16="http://schemas.microsoft.com/office/drawing/2014/main" id="{A87E480B-A511-A0A4-639D-49B27F894AAF}"/>
                        </a:ext>
                      </a:extLst>
                    </p:cNvPr>
                    <p:cNvSpPr/>
                    <p:nvPr/>
                  </p:nvSpPr>
                  <p:spPr>
                    <a:xfrm>
                      <a:off x="8342185" y="8914971"/>
                      <a:ext cx="108013" cy="9525"/>
                    </a:xfrm>
                    <a:custGeom>
                      <a:avLst/>
                      <a:gdLst>
                        <a:gd name="connsiteX0" fmla="*/ 0 w 108013"/>
                        <a:gd name="connsiteY0" fmla="*/ 0 h 9525"/>
                        <a:gd name="connsiteX1" fmla="*/ 108014 w 108013"/>
                        <a:gd name="connsiteY1" fmla="*/ 0 h 9525"/>
                      </a:gdLst>
                      <a:ahLst/>
                      <a:cxnLst>
                        <a:cxn ang="0">
                          <a:pos x="connsiteX0" y="connsiteY0"/>
                        </a:cxn>
                        <a:cxn ang="0">
                          <a:pos x="connsiteX1" y="connsiteY1"/>
                        </a:cxn>
                      </a:cxnLst>
                      <a:rect l="l" t="t" r="r" b="b"/>
                      <a:pathLst>
                        <a:path w="108013" h="9525">
                          <a:moveTo>
                            <a:pt x="0" y="0"/>
                          </a:moveTo>
                          <a:lnTo>
                            <a:pt x="108014" y="0"/>
                          </a:lnTo>
                        </a:path>
                      </a:pathLst>
                    </a:custGeom>
                    <a:ln w="12700" cap="rnd">
                      <a:solidFill>
                        <a:schemeClr val="accent1"/>
                      </a:solidFill>
                      <a:prstDash val="solid"/>
                      <a:round/>
                    </a:ln>
                  </p:spPr>
                  <p:txBody>
                    <a:bodyPr rtlCol="0" anchor="ctr"/>
                    <a:lstStyle/>
                    <a:p>
                      <a:endParaRPr lang="en-IN"/>
                    </a:p>
                  </p:txBody>
                </p:sp>
              </p:grpSp>
              <p:grpSp>
                <p:nvGrpSpPr>
                  <p:cNvPr id="2237" name="Graphic 4">
                    <a:extLst>
                      <a:ext uri="{FF2B5EF4-FFF2-40B4-BE49-F238E27FC236}">
                        <a16:creationId xmlns:a16="http://schemas.microsoft.com/office/drawing/2014/main" id="{6E57846D-5861-F5E9-F0CB-9309017D9B36}"/>
                      </a:ext>
                    </a:extLst>
                  </p:cNvPr>
                  <p:cNvGrpSpPr/>
                  <p:nvPr/>
                </p:nvGrpSpPr>
                <p:grpSpPr>
                  <a:xfrm>
                    <a:off x="8129968" y="8514825"/>
                    <a:ext cx="153542" cy="403098"/>
                    <a:chOff x="8129968" y="8514825"/>
                    <a:chExt cx="153542" cy="403098"/>
                  </a:xfrm>
                  <a:noFill/>
                </p:grpSpPr>
                <p:sp>
                  <p:nvSpPr>
                    <p:cNvPr id="2238" name="Freeform: Shape 2237">
                      <a:extLst>
                        <a:ext uri="{FF2B5EF4-FFF2-40B4-BE49-F238E27FC236}">
                          <a16:creationId xmlns:a16="http://schemas.microsoft.com/office/drawing/2014/main" id="{143489DD-EAF4-739A-695F-9EFB4DD63E96}"/>
                        </a:ext>
                      </a:extLst>
                    </p:cNvPr>
                    <p:cNvSpPr/>
                    <p:nvPr/>
                  </p:nvSpPr>
                  <p:spPr>
                    <a:xfrm>
                      <a:off x="8206739" y="8514826"/>
                      <a:ext cx="9525" cy="403098"/>
                    </a:xfrm>
                    <a:custGeom>
                      <a:avLst/>
                      <a:gdLst>
                        <a:gd name="connsiteX0" fmla="*/ 0 w 9525"/>
                        <a:gd name="connsiteY0" fmla="*/ 403098 h 403098"/>
                        <a:gd name="connsiteX1" fmla="*/ 0 w 9525"/>
                        <a:gd name="connsiteY1" fmla="*/ 0 h 403098"/>
                      </a:gdLst>
                      <a:ahLst/>
                      <a:cxnLst>
                        <a:cxn ang="0">
                          <a:pos x="connsiteX0" y="connsiteY0"/>
                        </a:cxn>
                        <a:cxn ang="0">
                          <a:pos x="connsiteX1" y="connsiteY1"/>
                        </a:cxn>
                      </a:cxnLst>
                      <a:rect l="l" t="t" r="r" b="b"/>
                      <a:pathLst>
                        <a:path w="9525" h="403098">
                          <a:moveTo>
                            <a:pt x="0" y="403098"/>
                          </a:moveTo>
                          <a:lnTo>
                            <a:pt x="0" y="0"/>
                          </a:lnTo>
                        </a:path>
                      </a:pathLst>
                    </a:custGeom>
                    <a:ln w="12700" cap="rnd">
                      <a:solidFill>
                        <a:schemeClr val="accent1"/>
                      </a:solidFill>
                      <a:prstDash val="solid"/>
                      <a:round/>
                    </a:ln>
                  </p:spPr>
                  <p:txBody>
                    <a:bodyPr rtlCol="0" anchor="ctr"/>
                    <a:lstStyle/>
                    <a:p>
                      <a:endParaRPr lang="en-IN"/>
                    </a:p>
                  </p:txBody>
                </p:sp>
                <p:sp>
                  <p:nvSpPr>
                    <p:cNvPr id="2239" name="Freeform: Shape 2238">
                      <a:extLst>
                        <a:ext uri="{FF2B5EF4-FFF2-40B4-BE49-F238E27FC236}">
                          <a16:creationId xmlns:a16="http://schemas.microsoft.com/office/drawing/2014/main" id="{BE53930B-5DA1-1037-8B72-B4C6169784AA}"/>
                        </a:ext>
                      </a:extLst>
                    </p:cNvPr>
                    <p:cNvSpPr/>
                    <p:nvPr/>
                  </p:nvSpPr>
                  <p:spPr>
                    <a:xfrm>
                      <a:off x="8129968" y="8514825"/>
                      <a:ext cx="153542" cy="98107"/>
                    </a:xfrm>
                    <a:custGeom>
                      <a:avLst/>
                      <a:gdLst>
                        <a:gd name="connsiteX0" fmla="*/ 0 w 153542"/>
                        <a:gd name="connsiteY0" fmla="*/ 98108 h 98107"/>
                        <a:gd name="connsiteX1" fmla="*/ 76771 w 153542"/>
                        <a:gd name="connsiteY1" fmla="*/ 0 h 98107"/>
                        <a:gd name="connsiteX2" fmla="*/ 153543 w 153542"/>
                        <a:gd name="connsiteY2" fmla="*/ 98108 h 98107"/>
                      </a:gdLst>
                      <a:ahLst/>
                      <a:cxnLst>
                        <a:cxn ang="0">
                          <a:pos x="connsiteX0" y="connsiteY0"/>
                        </a:cxn>
                        <a:cxn ang="0">
                          <a:pos x="connsiteX1" y="connsiteY1"/>
                        </a:cxn>
                        <a:cxn ang="0">
                          <a:pos x="connsiteX2" y="connsiteY2"/>
                        </a:cxn>
                      </a:cxnLst>
                      <a:rect l="l" t="t" r="r" b="b"/>
                      <a:pathLst>
                        <a:path w="153542" h="98107">
                          <a:moveTo>
                            <a:pt x="0" y="98108"/>
                          </a:moveTo>
                          <a:lnTo>
                            <a:pt x="76771" y="0"/>
                          </a:lnTo>
                          <a:lnTo>
                            <a:pt x="153543" y="98108"/>
                          </a:lnTo>
                        </a:path>
                      </a:pathLst>
                    </a:custGeom>
                    <a:noFill/>
                    <a:ln w="12700" cap="rnd">
                      <a:solidFill>
                        <a:schemeClr val="accent1"/>
                      </a:solidFill>
                      <a:prstDash val="solid"/>
                      <a:round/>
                    </a:ln>
                  </p:spPr>
                  <p:txBody>
                    <a:bodyPr rtlCol="0" anchor="ctr"/>
                    <a:lstStyle/>
                    <a:p>
                      <a:endParaRPr lang="en-IN"/>
                    </a:p>
                  </p:txBody>
                </p:sp>
              </p:grpSp>
            </p:grpSp>
          </p:grpSp>
        </p:grpSp>
        <p:grpSp>
          <p:nvGrpSpPr>
            <p:cNvPr id="2359" name="Group 2358">
              <a:extLst>
                <a:ext uri="{FF2B5EF4-FFF2-40B4-BE49-F238E27FC236}">
                  <a16:creationId xmlns:a16="http://schemas.microsoft.com/office/drawing/2014/main" id="{396F1BFF-0183-6B48-2ECA-5F88967E5892}"/>
                </a:ext>
              </a:extLst>
            </p:cNvPr>
            <p:cNvGrpSpPr/>
            <p:nvPr/>
          </p:nvGrpSpPr>
          <p:grpSpPr>
            <a:xfrm>
              <a:off x="10028917" y="5180037"/>
              <a:ext cx="1600199" cy="545308"/>
              <a:chOff x="10028917" y="5180037"/>
              <a:chExt cx="1600199" cy="545308"/>
            </a:xfrm>
          </p:grpSpPr>
          <p:sp>
            <p:nvSpPr>
              <p:cNvPr id="2201" name="Rectangle 2200">
                <a:extLst>
                  <a:ext uri="{FF2B5EF4-FFF2-40B4-BE49-F238E27FC236}">
                    <a16:creationId xmlns:a16="http://schemas.microsoft.com/office/drawing/2014/main" id="{540E7321-DEB8-EEFD-1E01-C36B432B4F3B}"/>
                  </a:ext>
                </a:extLst>
              </p:cNvPr>
              <p:cNvSpPr/>
              <p:nvPr/>
            </p:nvSpPr>
            <p:spPr>
              <a:xfrm>
                <a:off x="10028917" y="5180037"/>
                <a:ext cx="1600199" cy="5453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nSpc>
                    <a:spcPct val="90000"/>
                  </a:lnSpc>
                </a:pPr>
                <a:r>
                  <a:rPr lang="en-IN" sz="1200" dirty="0">
                    <a:solidFill>
                      <a:schemeClr val="tx1"/>
                    </a:solidFill>
                  </a:rPr>
                  <a:t>Material topics (8-12)</a:t>
                </a:r>
              </a:p>
            </p:txBody>
          </p:sp>
          <p:grpSp>
            <p:nvGrpSpPr>
              <p:cNvPr id="2346" name="Group 2345">
                <a:extLst>
                  <a:ext uri="{FF2B5EF4-FFF2-40B4-BE49-F238E27FC236}">
                    <a16:creationId xmlns:a16="http://schemas.microsoft.com/office/drawing/2014/main" id="{5936748D-20D6-EC20-D5D4-0676E52F07CD}"/>
                  </a:ext>
                </a:extLst>
              </p:cNvPr>
              <p:cNvGrpSpPr/>
              <p:nvPr/>
            </p:nvGrpSpPr>
            <p:grpSpPr>
              <a:xfrm>
                <a:off x="10095806" y="5243850"/>
                <a:ext cx="417600" cy="417682"/>
                <a:chOff x="10095806" y="5243850"/>
                <a:chExt cx="417600" cy="417682"/>
              </a:xfrm>
            </p:grpSpPr>
            <p:sp>
              <p:nvSpPr>
                <p:cNvPr id="2202" name="Oval 2201">
                  <a:extLst>
                    <a:ext uri="{FF2B5EF4-FFF2-40B4-BE49-F238E27FC236}">
                      <a16:creationId xmlns:a16="http://schemas.microsoft.com/office/drawing/2014/main" id="{EE72B6C2-2C57-4ED9-FFA8-11D8B71E15C7}"/>
                    </a:ext>
                  </a:extLst>
                </p:cNvPr>
                <p:cNvSpPr/>
                <p:nvPr/>
              </p:nvSpPr>
              <p:spPr>
                <a:xfrm>
                  <a:off x="10095806" y="5243850"/>
                  <a:ext cx="417600" cy="4176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gn="ctr"/>
                  <a:endParaRPr lang="en-IN"/>
                </a:p>
              </p:txBody>
            </p:sp>
            <p:grpSp>
              <p:nvGrpSpPr>
                <p:cNvPr id="2244" name="Graphic 20">
                  <a:extLst>
                    <a:ext uri="{FF2B5EF4-FFF2-40B4-BE49-F238E27FC236}">
                      <a16:creationId xmlns:a16="http://schemas.microsoft.com/office/drawing/2014/main" id="{FE3CCDA6-B921-6F42-5944-3E1EC0450B09}"/>
                    </a:ext>
                  </a:extLst>
                </p:cNvPr>
                <p:cNvGrpSpPr/>
                <p:nvPr/>
              </p:nvGrpSpPr>
              <p:grpSpPr>
                <a:xfrm>
                  <a:off x="10207286" y="5331619"/>
                  <a:ext cx="218452" cy="242144"/>
                  <a:chOff x="4917463" y="8275379"/>
                  <a:chExt cx="589311" cy="653224"/>
                </a:xfrm>
                <a:noFill/>
              </p:grpSpPr>
              <p:grpSp>
                <p:nvGrpSpPr>
                  <p:cNvPr id="2245" name="Graphic 20">
                    <a:extLst>
                      <a:ext uri="{FF2B5EF4-FFF2-40B4-BE49-F238E27FC236}">
                        <a16:creationId xmlns:a16="http://schemas.microsoft.com/office/drawing/2014/main" id="{9CA735F0-49FA-43A5-B70A-A821D797CE47}"/>
                      </a:ext>
                    </a:extLst>
                  </p:cNvPr>
                  <p:cNvGrpSpPr/>
                  <p:nvPr/>
                </p:nvGrpSpPr>
                <p:grpSpPr>
                  <a:xfrm>
                    <a:off x="4917463" y="8275379"/>
                    <a:ext cx="464057" cy="631126"/>
                    <a:chOff x="4917463" y="8275379"/>
                    <a:chExt cx="464057" cy="631126"/>
                  </a:xfrm>
                  <a:noFill/>
                </p:grpSpPr>
                <p:grpSp>
                  <p:nvGrpSpPr>
                    <p:cNvPr id="2249" name="Graphic 20">
                      <a:extLst>
                        <a:ext uri="{FF2B5EF4-FFF2-40B4-BE49-F238E27FC236}">
                          <a16:creationId xmlns:a16="http://schemas.microsoft.com/office/drawing/2014/main" id="{7FD262AF-BE95-DC2E-D532-D93478960660}"/>
                        </a:ext>
                      </a:extLst>
                    </p:cNvPr>
                    <p:cNvGrpSpPr/>
                    <p:nvPr/>
                  </p:nvGrpSpPr>
                  <p:grpSpPr>
                    <a:xfrm>
                      <a:off x="5000997" y="8489215"/>
                      <a:ext cx="296894" cy="264985"/>
                      <a:chOff x="5000997" y="8489215"/>
                      <a:chExt cx="296894" cy="264985"/>
                    </a:xfrm>
                    <a:noFill/>
                  </p:grpSpPr>
                  <p:grpSp>
                    <p:nvGrpSpPr>
                      <p:cNvPr id="2253" name="Graphic 20">
                        <a:extLst>
                          <a:ext uri="{FF2B5EF4-FFF2-40B4-BE49-F238E27FC236}">
                            <a16:creationId xmlns:a16="http://schemas.microsoft.com/office/drawing/2014/main" id="{B913B91C-57DB-02A3-C167-4532395EDC15}"/>
                          </a:ext>
                        </a:extLst>
                      </p:cNvPr>
                      <p:cNvGrpSpPr/>
                      <p:nvPr/>
                    </p:nvGrpSpPr>
                    <p:grpSpPr>
                      <a:xfrm>
                        <a:off x="5000997" y="8489215"/>
                        <a:ext cx="296894" cy="36576"/>
                        <a:chOff x="5000997" y="8489215"/>
                        <a:chExt cx="296894" cy="36576"/>
                      </a:xfrm>
                      <a:noFill/>
                    </p:grpSpPr>
                    <p:sp>
                      <p:nvSpPr>
                        <p:cNvPr id="2263" name="Freeform: Shape 2262">
                          <a:extLst>
                            <a:ext uri="{FF2B5EF4-FFF2-40B4-BE49-F238E27FC236}">
                              <a16:creationId xmlns:a16="http://schemas.microsoft.com/office/drawing/2014/main" id="{99A567F7-7C30-5A64-116B-470886A6C875}"/>
                            </a:ext>
                          </a:extLst>
                        </p:cNvPr>
                        <p:cNvSpPr/>
                        <p:nvPr/>
                      </p:nvSpPr>
                      <p:spPr>
                        <a:xfrm>
                          <a:off x="5085960" y="8511409"/>
                          <a:ext cx="211931" cy="9525"/>
                        </a:xfrm>
                        <a:custGeom>
                          <a:avLst/>
                          <a:gdLst>
                            <a:gd name="connsiteX0" fmla="*/ 0 w 211931"/>
                            <a:gd name="connsiteY0" fmla="*/ 0 h 9525"/>
                            <a:gd name="connsiteX1" fmla="*/ 211931 w 211931"/>
                            <a:gd name="connsiteY1" fmla="*/ 0 h 9525"/>
                          </a:gdLst>
                          <a:ahLst/>
                          <a:cxnLst>
                            <a:cxn ang="0">
                              <a:pos x="connsiteX0" y="connsiteY0"/>
                            </a:cxn>
                            <a:cxn ang="0">
                              <a:pos x="connsiteX1" y="connsiteY1"/>
                            </a:cxn>
                          </a:cxnLst>
                          <a:rect l="l" t="t" r="r" b="b"/>
                          <a:pathLst>
                            <a:path w="211931" h="9525">
                              <a:moveTo>
                                <a:pt x="0" y="0"/>
                              </a:moveTo>
                              <a:lnTo>
                                <a:pt x="211931" y="0"/>
                              </a:lnTo>
                            </a:path>
                          </a:pathLst>
                        </a:custGeom>
                        <a:ln w="12700" cap="rnd">
                          <a:solidFill>
                            <a:schemeClr val="accent1"/>
                          </a:solidFill>
                          <a:prstDash val="solid"/>
                          <a:miter/>
                        </a:ln>
                      </p:spPr>
                      <p:txBody>
                        <a:bodyPr rtlCol="0" anchor="ctr"/>
                        <a:lstStyle/>
                        <a:p>
                          <a:endParaRPr lang="en-IN"/>
                        </a:p>
                      </p:txBody>
                    </p:sp>
                    <p:sp>
                      <p:nvSpPr>
                        <p:cNvPr id="2264" name="Freeform: Shape 2263">
                          <a:extLst>
                            <a:ext uri="{FF2B5EF4-FFF2-40B4-BE49-F238E27FC236}">
                              <a16:creationId xmlns:a16="http://schemas.microsoft.com/office/drawing/2014/main" id="{B0C5D97E-3956-7D6F-F4AE-ABD8B1BC6838}"/>
                            </a:ext>
                          </a:extLst>
                        </p:cNvPr>
                        <p:cNvSpPr/>
                        <p:nvPr/>
                      </p:nvSpPr>
                      <p:spPr>
                        <a:xfrm>
                          <a:off x="5000997" y="8489215"/>
                          <a:ext cx="59721" cy="36576"/>
                        </a:xfrm>
                        <a:custGeom>
                          <a:avLst/>
                          <a:gdLst>
                            <a:gd name="connsiteX0" fmla="*/ 0 w 59721"/>
                            <a:gd name="connsiteY0" fmla="*/ 15335 h 36576"/>
                            <a:gd name="connsiteX1" fmla="*/ 23908 w 59721"/>
                            <a:gd name="connsiteY1" fmla="*/ 36576 h 36576"/>
                            <a:gd name="connsiteX2" fmla="*/ 59722 w 59721"/>
                            <a:gd name="connsiteY2" fmla="*/ 0 h 36576"/>
                          </a:gdLst>
                          <a:ahLst/>
                          <a:cxnLst>
                            <a:cxn ang="0">
                              <a:pos x="connsiteX0" y="connsiteY0"/>
                            </a:cxn>
                            <a:cxn ang="0">
                              <a:pos x="connsiteX1" y="connsiteY1"/>
                            </a:cxn>
                            <a:cxn ang="0">
                              <a:pos x="connsiteX2" y="connsiteY2"/>
                            </a:cxn>
                          </a:cxnLst>
                          <a:rect l="l" t="t" r="r" b="b"/>
                          <a:pathLst>
                            <a:path w="59721" h="36576">
                              <a:moveTo>
                                <a:pt x="0" y="15335"/>
                              </a:moveTo>
                              <a:lnTo>
                                <a:pt x="23908" y="36576"/>
                              </a:lnTo>
                              <a:lnTo>
                                <a:pt x="59722" y="0"/>
                              </a:lnTo>
                            </a:path>
                          </a:pathLst>
                        </a:custGeom>
                        <a:noFill/>
                        <a:ln w="12700" cap="rnd">
                          <a:solidFill>
                            <a:schemeClr val="accent1"/>
                          </a:solidFill>
                          <a:prstDash val="solid"/>
                          <a:miter/>
                        </a:ln>
                      </p:spPr>
                      <p:txBody>
                        <a:bodyPr rtlCol="0" anchor="ctr"/>
                        <a:lstStyle/>
                        <a:p>
                          <a:endParaRPr lang="en-IN"/>
                        </a:p>
                      </p:txBody>
                    </p:sp>
                  </p:grpSp>
                  <p:grpSp>
                    <p:nvGrpSpPr>
                      <p:cNvPr id="2254" name="Graphic 20">
                        <a:extLst>
                          <a:ext uri="{FF2B5EF4-FFF2-40B4-BE49-F238E27FC236}">
                            <a16:creationId xmlns:a16="http://schemas.microsoft.com/office/drawing/2014/main" id="{D4B500E1-383A-BD91-76AF-C62743F8791E}"/>
                          </a:ext>
                        </a:extLst>
                      </p:cNvPr>
                      <p:cNvGrpSpPr/>
                      <p:nvPr/>
                    </p:nvGrpSpPr>
                    <p:grpSpPr>
                      <a:xfrm>
                        <a:off x="5000997" y="8565415"/>
                        <a:ext cx="296894" cy="36480"/>
                        <a:chOff x="5000997" y="8565415"/>
                        <a:chExt cx="296894" cy="36480"/>
                      </a:xfrm>
                      <a:noFill/>
                    </p:grpSpPr>
                    <p:sp>
                      <p:nvSpPr>
                        <p:cNvPr id="2261" name="Freeform: Shape 2260">
                          <a:extLst>
                            <a:ext uri="{FF2B5EF4-FFF2-40B4-BE49-F238E27FC236}">
                              <a16:creationId xmlns:a16="http://schemas.microsoft.com/office/drawing/2014/main" id="{36686A1E-9A40-86DD-9725-75BFCC8AC1F5}"/>
                            </a:ext>
                          </a:extLst>
                        </p:cNvPr>
                        <p:cNvSpPr/>
                        <p:nvPr/>
                      </p:nvSpPr>
                      <p:spPr>
                        <a:xfrm>
                          <a:off x="5085960" y="8587609"/>
                          <a:ext cx="211931" cy="9525"/>
                        </a:xfrm>
                        <a:custGeom>
                          <a:avLst/>
                          <a:gdLst>
                            <a:gd name="connsiteX0" fmla="*/ 0 w 211931"/>
                            <a:gd name="connsiteY0" fmla="*/ 0 h 9525"/>
                            <a:gd name="connsiteX1" fmla="*/ 211931 w 211931"/>
                            <a:gd name="connsiteY1" fmla="*/ 0 h 9525"/>
                          </a:gdLst>
                          <a:ahLst/>
                          <a:cxnLst>
                            <a:cxn ang="0">
                              <a:pos x="connsiteX0" y="connsiteY0"/>
                            </a:cxn>
                            <a:cxn ang="0">
                              <a:pos x="connsiteX1" y="connsiteY1"/>
                            </a:cxn>
                          </a:cxnLst>
                          <a:rect l="l" t="t" r="r" b="b"/>
                          <a:pathLst>
                            <a:path w="211931" h="9525">
                              <a:moveTo>
                                <a:pt x="0" y="0"/>
                              </a:moveTo>
                              <a:lnTo>
                                <a:pt x="211931" y="0"/>
                              </a:lnTo>
                            </a:path>
                          </a:pathLst>
                        </a:custGeom>
                        <a:ln w="12700" cap="rnd">
                          <a:solidFill>
                            <a:schemeClr val="accent1"/>
                          </a:solidFill>
                          <a:prstDash val="solid"/>
                          <a:miter/>
                        </a:ln>
                      </p:spPr>
                      <p:txBody>
                        <a:bodyPr rtlCol="0" anchor="ctr"/>
                        <a:lstStyle/>
                        <a:p>
                          <a:endParaRPr lang="en-IN"/>
                        </a:p>
                      </p:txBody>
                    </p:sp>
                    <p:sp>
                      <p:nvSpPr>
                        <p:cNvPr id="2262" name="Freeform: Shape 2261">
                          <a:extLst>
                            <a:ext uri="{FF2B5EF4-FFF2-40B4-BE49-F238E27FC236}">
                              <a16:creationId xmlns:a16="http://schemas.microsoft.com/office/drawing/2014/main" id="{97D5FE7B-29BC-07C7-47D7-C4ABAD42AB1B}"/>
                            </a:ext>
                          </a:extLst>
                        </p:cNvPr>
                        <p:cNvSpPr/>
                        <p:nvPr/>
                      </p:nvSpPr>
                      <p:spPr>
                        <a:xfrm>
                          <a:off x="5000997" y="8565415"/>
                          <a:ext cx="59721" cy="36480"/>
                        </a:xfrm>
                        <a:custGeom>
                          <a:avLst/>
                          <a:gdLst>
                            <a:gd name="connsiteX0" fmla="*/ 0 w 59721"/>
                            <a:gd name="connsiteY0" fmla="*/ 15335 h 36480"/>
                            <a:gd name="connsiteX1" fmla="*/ 23908 w 59721"/>
                            <a:gd name="connsiteY1" fmla="*/ 36481 h 36480"/>
                            <a:gd name="connsiteX2" fmla="*/ 59722 w 59721"/>
                            <a:gd name="connsiteY2" fmla="*/ 0 h 36480"/>
                          </a:gdLst>
                          <a:ahLst/>
                          <a:cxnLst>
                            <a:cxn ang="0">
                              <a:pos x="connsiteX0" y="connsiteY0"/>
                            </a:cxn>
                            <a:cxn ang="0">
                              <a:pos x="connsiteX1" y="connsiteY1"/>
                            </a:cxn>
                            <a:cxn ang="0">
                              <a:pos x="connsiteX2" y="connsiteY2"/>
                            </a:cxn>
                          </a:cxnLst>
                          <a:rect l="l" t="t" r="r" b="b"/>
                          <a:pathLst>
                            <a:path w="59721" h="36480">
                              <a:moveTo>
                                <a:pt x="0" y="15335"/>
                              </a:moveTo>
                              <a:lnTo>
                                <a:pt x="23908" y="36481"/>
                              </a:lnTo>
                              <a:lnTo>
                                <a:pt x="59722" y="0"/>
                              </a:lnTo>
                            </a:path>
                          </a:pathLst>
                        </a:custGeom>
                        <a:noFill/>
                        <a:ln w="12700" cap="rnd">
                          <a:solidFill>
                            <a:schemeClr val="accent1"/>
                          </a:solidFill>
                          <a:prstDash val="solid"/>
                          <a:miter/>
                        </a:ln>
                      </p:spPr>
                      <p:txBody>
                        <a:bodyPr rtlCol="0" anchor="ctr"/>
                        <a:lstStyle/>
                        <a:p>
                          <a:endParaRPr lang="en-IN"/>
                        </a:p>
                      </p:txBody>
                    </p:sp>
                  </p:grpSp>
                  <p:grpSp>
                    <p:nvGrpSpPr>
                      <p:cNvPr id="2255" name="Graphic 20">
                        <a:extLst>
                          <a:ext uri="{FF2B5EF4-FFF2-40B4-BE49-F238E27FC236}">
                            <a16:creationId xmlns:a16="http://schemas.microsoft.com/office/drawing/2014/main" id="{D9A43F8F-82CE-F87A-8D21-97AB2D4DE874}"/>
                          </a:ext>
                        </a:extLst>
                      </p:cNvPr>
                      <p:cNvGrpSpPr/>
                      <p:nvPr/>
                    </p:nvGrpSpPr>
                    <p:grpSpPr>
                      <a:xfrm>
                        <a:off x="5000997" y="8641520"/>
                        <a:ext cx="296894" cy="36576"/>
                        <a:chOff x="5000997" y="8641520"/>
                        <a:chExt cx="296894" cy="36576"/>
                      </a:xfrm>
                      <a:noFill/>
                    </p:grpSpPr>
                    <p:sp>
                      <p:nvSpPr>
                        <p:cNvPr id="2259" name="Freeform: Shape 2258">
                          <a:extLst>
                            <a:ext uri="{FF2B5EF4-FFF2-40B4-BE49-F238E27FC236}">
                              <a16:creationId xmlns:a16="http://schemas.microsoft.com/office/drawing/2014/main" id="{FB993B8D-C700-B26A-B47A-01C42E2F2A26}"/>
                            </a:ext>
                          </a:extLst>
                        </p:cNvPr>
                        <p:cNvSpPr/>
                        <p:nvPr/>
                      </p:nvSpPr>
                      <p:spPr>
                        <a:xfrm>
                          <a:off x="5085960" y="8663713"/>
                          <a:ext cx="211931" cy="9525"/>
                        </a:xfrm>
                        <a:custGeom>
                          <a:avLst/>
                          <a:gdLst>
                            <a:gd name="connsiteX0" fmla="*/ 0 w 211931"/>
                            <a:gd name="connsiteY0" fmla="*/ 0 h 9525"/>
                            <a:gd name="connsiteX1" fmla="*/ 211931 w 211931"/>
                            <a:gd name="connsiteY1" fmla="*/ 0 h 9525"/>
                          </a:gdLst>
                          <a:ahLst/>
                          <a:cxnLst>
                            <a:cxn ang="0">
                              <a:pos x="connsiteX0" y="connsiteY0"/>
                            </a:cxn>
                            <a:cxn ang="0">
                              <a:pos x="connsiteX1" y="connsiteY1"/>
                            </a:cxn>
                          </a:cxnLst>
                          <a:rect l="l" t="t" r="r" b="b"/>
                          <a:pathLst>
                            <a:path w="211931" h="9525">
                              <a:moveTo>
                                <a:pt x="0" y="0"/>
                              </a:moveTo>
                              <a:lnTo>
                                <a:pt x="211931" y="0"/>
                              </a:lnTo>
                            </a:path>
                          </a:pathLst>
                        </a:custGeom>
                        <a:ln w="12700" cap="rnd">
                          <a:solidFill>
                            <a:schemeClr val="accent1"/>
                          </a:solidFill>
                          <a:prstDash val="solid"/>
                          <a:miter/>
                        </a:ln>
                      </p:spPr>
                      <p:txBody>
                        <a:bodyPr rtlCol="0" anchor="ctr"/>
                        <a:lstStyle/>
                        <a:p>
                          <a:endParaRPr lang="en-IN"/>
                        </a:p>
                      </p:txBody>
                    </p:sp>
                    <p:sp>
                      <p:nvSpPr>
                        <p:cNvPr id="2260" name="Freeform: Shape 2259">
                          <a:extLst>
                            <a:ext uri="{FF2B5EF4-FFF2-40B4-BE49-F238E27FC236}">
                              <a16:creationId xmlns:a16="http://schemas.microsoft.com/office/drawing/2014/main" id="{97363EBC-A338-619A-5BCE-1378E35CD18E}"/>
                            </a:ext>
                          </a:extLst>
                        </p:cNvPr>
                        <p:cNvSpPr/>
                        <p:nvPr/>
                      </p:nvSpPr>
                      <p:spPr>
                        <a:xfrm>
                          <a:off x="5000997" y="8641520"/>
                          <a:ext cx="59721" cy="36576"/>
                        </a:xfrm>
                        <a:custGeom>
                          <a:avLst/>
                          <a:gdLst>
                            <a:gd name="connsiteX0" fmla="*/ 0 w 59721"/>
                            <a:gd name="connsiteY0" fmla="*/ 15335 h 36576"/>
                            <a:gd name="connsiteX1" fmla="*/ 23908 w 59721"/>
                            <a:gd name="connsiteY1" fmla="*/ 36576 h 36576"/>
                            <a:gd name="connsiteX2" fmla="*/ 59722 w 59721"/>
                            <a:gd name="connsiteY2" fmla="*/ 0 h 36576"/>
                          </a:gdLst>
                          <a:ahLst/>
                          <a:cxnLst>
                            <a:cxn ang="0">
                              <a:pos x="connsiteX0" y="connsiteY0"/>
                            </a:cxn>
                            <a:cxn ang="0">
                              <a:pos x="connsiteX1" y="connsiteY1"/>
                            </a:cxn>
                            <a:cxn ang="0">
                              <a:pos x="connsiteX2" y="connsiteY2"/>
                            </a:cxn>
                          </a:cxnLst>
                          <a:rect l="l" t="t" r="r" b="b"/>
                          <a:pathLst>
                            <a:path w="59721" h="36576">
                              <a:moveTo>
                                <a:pt x="0" y="15335"/>
                              </a:moveTo>
                              <a:lnTo>
                                <a:pt x="23908" y="36576"/>
                              </a:lnTo>
                              <a:lnTo>
                                <a:pt x="59722" y="0"/>
                              </a:lnTo>
                            </a:path>
                          </a:pathLst>
                        </a:custGeom>
                        <a:noFill/>
                        <a:ln w="12700" cap="rnd">
                          <a:solidFill>
                            <a:schemeClr val="accent1"/>
                          </a:solidFill>
                          <a:prstDash val="solid"/>
                          <a:miter/>
                        </a:ln>
                      </p:spPr>
                      <p:txBody>
                        <a:bodyPr rtlCol="0" anchor="ctr"/>
                        <a:lstStyle/>
                        <a:p>
                          <a:endParaRPr lang="en-IN"/>
                        </a:p>
                      </p:txBody>
                    </p:sp>
                  </p:grpSp>
                  <p:grpSp>
                    <p:nvGrpSpPr>
                      <p:cNvPr id="2256" name="Graphic 20">
                        <a:extLst>
                          <a:ext uri="{FF2B5EF4-FFF2-40B4-BE49-F238E27FC236}">
                            <a16:creationId xmlns:a16="http://schemas.microsoft.com/office/drawing/2014/main" id="{A8290637-4094-88CD-B403-93854EDBEA72}"/>
                          </a:ext>
                        </a:extLst>
                      </p:cNvPr>
                      <p:cNvGrpSpPr/>
                      <p:nvPr/>
                    </p:nvGrpSpPr>
                    <p:grpSpPr>
                      <a:xfrm>
                        <a:off x="5000997" y="8717720"/>
                        <a:ext cx="225266" cy="36480"/>
                        <a:chOff x="5000997" y="8717720"/>
                        <a:chExt cx="225266" cy="36480"/>
                      </a:xfrm>
                      <a:noFill/>
                    </p:grpSpPr>
                    <p:sp>
                      <p:nvSpPr>
                        <p:cNvPr id="2257" name="Freeform: Shape 2256">
                          <a:extLst>
                            <a:ext uri="{FF2B5EF4-FFF2-40B4-BE49-F238E27FC236}">
                              <a16:creationId xmlns:a16="http://schemas.microsoft.com/office/drawing/2014/main" id="{1303679F-09A4-3727-F3B1-9CE0DE60BC9B}"/>
                            </a:ext>
                          </a:extLst>
                        </p:cNvPr>
                        <p:cNvSpPr/>
                        <p:nvPr/>
                      </p:nvSpPr>
                      <p:spPr>
                        <a:xfrm>
                          <a:off x="5085960" y="8739913"/>
                          <a:ext cx="140303" cy="9525"/>
                        </a:xfrm>
                        <a:custGeom>
                          <a:avLst/>
                          <a:gdLst>
                            <a:gd name="connsiteX0" fmla="*/ 0 w 140303"/>
                            <a:gd name="connsiteY0" fmla="*/ 0 h 9525"/>
                            <a:gd name="connsiteX1" fmla="*/ 140303 w 140303"/>
                            <a:gd name="connsiteY1" fmla="*/ 0 h 9525"/>
                          </a:gdLst>
                          <a:ahLst/>
                          <a:cxnLst>
                            <a:cxn ang="0">
                              <a:pos x="connsiteX0" y="connsiteY0"/>
                            </a:cxn>
                            <a:cxn ang="0">
                              <a:pos x="connsiteX1" y="connsiteY1"/>
                            </a:cxn>
                          </a:cxnLst>
                          <a:rect l="l" t="t" r="r" b="b"/>
                          <a:pathLst>
                            <a:path w="140303" h="9525">
                              <a:moveTo>
                                <a:pt x="0" y="0"/>
                              </a:moveTo>
                              <a:lnTo>
                                <a:pt x="140303" y="0"/>
                              </a:lnTo>
                            </a:path>
                          </a:pathLst>
                        </a:custGeom>
                        <a:ln w="12700" cap="rnd">
                          <a:solidFill>
                            <a:schemeClr val="accent1"/>
                          </a:solidFill>
                          <a:prstDash val="solid"/>
                          <a:miter/>
                        </a:ln>
                      </p:spPr>
                      <p:txBody>
                        <a:bodyPr rtlCol="0" anchor="ctr"/>
                        <a:lstStyle/>
                        <a:p>
                          <a:endParaRPr lang="en-IN"/>
                        </a:p>
                      </p:txBody>
                    </p:sp>
                    <p:sp>
                      <p:nvSpPr>
                        <p:cNvPr id="2258" name="Freeform: Shape 2257">
                          <a:extLst>
                            <a:ext uri="{FF2B5EF4-FFF2-40B4-BE49-F238E27FC236}">
                              <a16:creationId xmlns:a16="http://schemas.microsoft.com/office/drawing/2014/main" id="{FCB0FE0D-30FE-D38E-A57F-4E49BA061A18}"/>
                            </a:ext>
                          </a:extLst>
                        </p:cNvPr>
                        <p:cNvSpPr/>
                        <p:nvPr/>
                      </p:nvSpPr>
                      <p:spPr>
                        <a:xfrm>
                          <a:off x="5000997" y="8717720"/>
                          <a:ext cx="59721" cy="36480"/>
                        </a:xfrm>
                        <a:custGeom>
                          <a:avLst/>
                          <a:gdLst>
                            <a:gd name="connsiteX0" fmla="*/ 0 w 59721"/>
                            <a:gd name="connsiteY0" fmla="*/ 15335 h 36480"/>
                            <a:gd name="connsiteX1" fmla="*/ 23908 w 59721"/>
                            <a:gd name="connsiteY1" fmla="*/ 36481 h 36480"/>
                            <a:gd name="connsiteX2" fmla="*/ 59722 w 59721"/>
                            <a:gd name="connsiteY2" fmla="*/ 0 h 36480"/>
                          </a:gdLst>
                          <a:ahLst/>
                          <a:cxnLst>
                            <a:cxn ang="0">
                              <a:pos x="connsiteX0" y="connsiteY0"/>
                            </a:cxn>
                            <a:cxn ang="0">
                              <a:pos x="connsiteX1" y="connsiteY1"/>
                            </a:cxn>
                            <a:cxn ang="0">
                              <a:pos x="connsiteX2" y="connsiteY2"/>
                            </a:cxn>
                          </a:cxnLst>
                          <a:rect l="l" t="t" r="r" b="b"/>
                          <a:pathLst>
                            <a:path w="59721" h="36480">
                              <a:moveTo>
                                <a:pt x="0" y="15335"/>
                              </a:moveTo>
                              <a:lnTo>
                                <a:pt x="23908" y="36481"/>
                              </a:lnTo>
                              <a:lnTo>
                                <a:pt x="59722" y="0"/>
                              </a:lnTo>
                            </a:path>
                          </a:pathLst>
                        </a:custGeom>
                        <a:noFill/>
                        <a:ln w="12700" cap="rnd">
                          <a:solidFill>
                            <a:schemeClr val="accent1"/>
                          </a:solidFill>
                          <a:prstDash val="solid"/>
                          <a:miter/>
                        </a:ln>
                      </p:spPr>
                      <p:txBody>
                        <a:bodyPr rtlCol="0" anchor="ctr"/>
                        <a:lstStyle/>
                        <a:p>
                          <a:endParaRPr lang="en-IN"/>
                        </a:p>
                      </p:txBody>
                    </p:sp>
                  </p:grpSp>
                </p:grpSp>
                <p:grpSp>
                  <p:nvGrpSpPr>
                    <p:cNvPr id="2250" name="Graphic 20">
                      <a:extLst>
                        <a:ext uri="{FF2B5EF4-FFF2-40B4-BE49-F238E27FC236}">
                          <a16:creationId xmlns:a16="http://schemas.microsoft.com/office/drawing/2014/main" id="{0835465E-6BE3-54A1-6112-AAD32335D369}"/>
                        </a:ext>
                      </a:extLst>
                    </p:cNvPr>
                    <p:cNvGrpSpPr/>
                    <p:nvPr/>
                  </p:nvGrpSpPr>
                  <p:grpSpPr>
                    <a:xfrm>
                      <a:off x="4917463" y="8275379"/>
                      <a:ext cx="464057" cy="631126"/>
                      <a:chOff x="4917463" y="8275379"/>
                      <a:chExt cx="464057" cy="631126"/>
                    </a:xfrm>
                    <a:noFill/>
                  </p:grpSpPr>
                  <p:sp>
                    <p:nvSpPr>
                      <p:cNvPr id="2251" name="Freeform: Shape 2250">
                        <a:extLst>
                          <a:ext uri="{FF2B5EF4-FFF2-40B4-BE49-F238E27FC236}">
                            <a16:creationId xmlns:a16="http://schemas.microsoft.com/office/drawing/2014/main" id="{EBF9BC85-663A-6AD6-9BEF-9DB0950515EB}"/>
                          </a:ext>
                        </a:extLst>
                      </p:cNvPr>
                      <p:cNvSpPr/>
                      <p:nvPr/>
                    </p:nvSpPr>
                    <p:spPr>
                      <a:xfrm>
                        <a:off x="4917463" y="8275379"/>
                        <a:ext cx="464057" cy="631126"/>
                      </a:xfrm>
                      <a:custGeom>
                        <a:avLst/>
                        <a:gdLst>
                          <a:gd name="connsiteX0" fmla="*/ 464058 w 464057"/>
                          <a:gd name="connsiteY0" fmla="*/ 402717 h 631126"/>
                          <a:gd name="connsiteX1" fmla="*/ 464058 w 464057"/>
                          <a:gd name="connsiteY1" fmla="*/ 130493 h 631126"/>
                          <a:gd name="connsiteX2" fmla="*/ 332708 w 464057"/>
                          <a:gd name="connsiteY2" fmla="*/ 0 h 631126"/>
                          <a:gd name="connsiteX3" fmla="*/ 0 w 464057"/>
                          <a:gd name="connsiteY3" fmla="*/ 0 h 631126"/>
                          <a:gd name="connsiteX4" fmla="*/ 0 w 464057"/>
                          <a:gd name="connsiteY4" fmla="*/ 631127 h 631126"/>
                          <a:gd name="connsiteX5" fmla="*/ 392811 w 464057"/>
                          <a:gd name="connsiteY5" fmla="*/ 631127 h 63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057" h="631126">
                            <a:moveTo>
                              <a:pt x="464058" y="402717"/>
                            </a:moveTo>
                            <a:lnTo>
                              <a:pt x="464058" y="130493"/>
                            </a:lnTo>
                            <a:lnTo>
                              <a:pt x="332708" y="0"/>
                            </a:lnTo>
                            <a:lnTo>
                              <a:pt x="0" y="0"/>
                            </a:lnTo>
                            <a:lnTo>
                              <a:pt x="0" y="631127"/>
                            </a:lnTo>
                            <a:lnTo>
                              <a:pt x="392811" y="631127"/>
                            </a:lnTo>
                          </a:path>
                        </a:pathLst>
                      </a:custGeom>
                      <a:noFill/>
                      <a:ln w="12700" cap="flat">
                        <a:solidFill>
                          <a:schemeClr val="accent1"/>
                        </a:solidFill>
                        <a:prstDash val="solid"/>
                        <a:miter/>
                      </a:ln>
                    </p:spPr>
                    <p:txBody>
                      <a:bodyPr rtlCol="0" anchor="ctr"/>
                      <a:lstStyle/>
                      <a:p>
                        <a:endParaRPr lang="en-IN"/>
                      </a:p>
                    </p:txBody>
                  </p:sp>
                  <p:sp>
                    <p:nvSpPr>
                      <p:cNvPr id="2252" name="Freeform: Shape 2251">
                        <a:extLst>
                          <a:ext uri="{FF2B5EF4-FFF2-40B4-BE49-F238E27FC236}">
                            <a16:creationId xmlns:a16="http://schemas.microsoft.com/office/drawing/2014/main" id="{CA10CEE4-B278-3303-5708-C24617AC5CB1}"/>
                          </a:ext>
                        </a:extLst>
                      </p:cNvPr>
                      <p:cNvSpPr/>
                      <p:nvPr/>
                    </p:nvSpPr>
                    <p:spPr>
                      <a:xfrm>
                        <a:off x="5250171" y="8275379"/>
                        <a:ext cx="131254" cy="130397"/>
                      </a:xfrm>
                      <a:custGeom>
                        <a:avLst/>
                        <a:gdLst>
                          <a:gd name="connsiteX0" fmla="*/ 0 w 131254"/>
                          <a:gd name="connsiteY0" fmla="*/ 0 h 130397"/>
                          <a:gd name="connsiteX1" fmla="*/ 0 w 131254"/>
                          <a:gd name="connsiteY1" fmla="*/ 102013 h 130397"/>
                          <a:gd name="connsiteX2" fmla="*/ 29051 w 131254"/>
                          <a:gd name="connsiteY2" fmla="*/ 130397 h 130397"/>
                          <a:gd name="connsiteX3" fmla="*/ 131254 w 131254"/>
                          <a:gd name="connsiteY3" fmla="*/ 130397 h 130397"/>
                        </a:gdLst>
                        <a:ahLst/>
                        <a:cxnLst>
                          <a:cxn ang="0">
                            <a:pos x="connsiteX0" y="connsiteY0"/>
                          </a:cxn>
                          <a:cxn ang="0">
                            <a:pos x="connsiteX1" y="connsiteY1"/>
                          </a:cxn>
                          <a:cxn ang="0">
                            <a:pos x="connsiteX2" y="connsiteY2"/>
                          </a:cxn>
                          <a:cxn ang="0">
                            <a:pos x="connsiteX3" y="connsiteY3"/>
                          </a:cxn>
                        </a:cxnLst>
                        <a:rect l="l" t="t" r="r" b="b"/>
                        <a:pathLst>
                          <a:path w="131254" h="130397">
                            <a:moveTo>
                              <a:pt x="0" y="0"/>
                            </a:moveTo>
                            <a:lnTo>
                              <a:pt x="0" y="102013"/>
                            </a:lnTo>
                            <a:cubicBezTo>
                              <a:pt x="0" y="102013"/>
                              <a:pt x="2095" y="125730"/>
                              <a:pt x="29051" y="130397"/>
                            </a:cubicBezTo>
                            <a:cubicBezTo>
                              <a:pt x="69628" y="130397"/>
                              <a:pt x="73438" y="130397"/>
                              <a:pt x="131254" y="130397"/>
                            </a:cubicBezTo>
                          </a:path>
                        </a:pathLst>
                      </a:custGeom>
                      <a:noFill/>
                      <a:ln w="12700" cap="flat">
                        <a:solidFill>
                          <a:schemeClr val="accent1"/>
                        </a:solidFill>
                        <a:prstDash val="solid"/>
                        <a:miter/>
                      </a:ln>
                    </p:spPr>
                    <p:txBody>
                      <a:bodyPr rtlCol="0" anchor="ctr"/>
                      <a:lstStyle/>
                      <a:p>
                        <a:endParaRPr lang="en-IN"/>
                      </a:p>
                    </p:txBody>
                  </p:sp>
                </p:grpSp>
              </p:grpSp>
              <p:grpSp>
                <p:nvGrpSpPr>
                  <p:cNvPr id="2246" name="Graphic 20">
                    <a:extLst>
                      <a:ext uri="{FF2B5EF4-FFF2-40B4-BE49-F238E27FC236}">
                        <a16:creationId xmlns:a16="http://schemas.microsoft.com/office/drawing/2014/main" id="{ED00B658-4DDC-E500-212E-677FC546930B}"/>
                      </a:ext>
                    </a:extLst>
                  </p:cNvPr>
                  <p:cNvGrpSpPr/>
                  <p:nvPr/>
                </p:nvGrpSpPr>
                <p:grpSpPr>
                  <a:xfrm>
                    <a:off x="5256267" y="8678096"/>
                    <a:ext cx="250507" cy="250507"/>
                    <a:chOff x="5256267" y="8678096"/>
                    <a:chExt cx="250507" cy="250507"/>
                  </a:xfrm>
                  <a:noFill/>
                </p:grpSpPr>
                <p:sp>
                  <p:nvSpPr>
                    <p:cNvPr id="2247" name="Freeform: Shape 2246">
                      <a:extLst>
                        <a:ext uri="{FF2B5EF4-FFF2-40B4-BE49-F238E27FC236}">
                          <a16:creationId xmlns:a16="http://schemas.microsoft.com/office/drawing/2014/main" id="{D69736CA-419D-B90F-6BB0-E5948BD8BF45}"/>
                        </a:ext>
                      </a:extLst>
                    </p:cNvPr>
                    <p:cNvSpPr/>
                    <p:nvPr/>
                  </p:nvSpPr>
                  <p:spPr>
                    <a:xfrm>
                      <a:off x="5256267" y="8678096"/>
                      <a:ext cx="250507" cy="250507"/>
                    </a:xfrm>
                    <a:custGeom>
                      <a:avLst/>
                      <a:gdLst>
                        <a:gd name="connsiteX0" fmla="*/ 250508 w 250507"/>
                        <a:gd name="connsiteY0" fmla="*/ 125254 h 250507"/>
                        <a:gd name="connsiteX1" fmla="*/ 125254 w 250507"/>
                        <a:gd name="connsiteY1" fmla="*/ 250507 h 250507"/>
                        <a:gd name="connsiteX2" fmla="*/ 0 w 250507"/>
                        <a:gd name="connsiteY2" fmla="*/ 125254 h 250507"/>
                        <a:gd name="connsiteX3" fmla="*/ 125254 w 250507"/>
                        <a:gd name="connsiteY3" fmla="*/ 0 h 250507"/>
                        <a:gd name="connsiteX4" fmla="*/ 250508 w 250507"/>
                        <a:gd name="connsiteY4" fmla="*/ 125254 h 250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507" h="250507">
                          <a:moveTo>
                            <a:pt x="250508" y="125254"/>
                          </a:moveTo>
                          <a:cubicBezTo>
                            <a:pt x="250508" y="194429"/>
                            <a:pt x="194429" y="250507"/>
                            <a:pt x="125254" y="250507"/>
                          </a:cubicBezTo>
                          <a:cubicBezTo>
                            <a:pt x="56078" y="250507"/>
                            <a:pt x="0" y="194429"/>
                            <a:pt x="0" y="125254"/>
                          </a:cubicBezTo>
                          <a:cubicBezTo>
                            <a:pt x="0" y="56078"/>
                            <a:pt x="56078" y="0"/>
                            <a:pt x="125254" y="0"/>
                          </a:cubicBezTo>
                          <a:cubicBezTo>
                            <a:pt x="194429" y="0"/>
                            <a:pt x="250508" y="56078"/>
                            <a:pt x="250508" y="125254"/>
                          </a:cubicBezTo>
                          <a:close/>
                        </a:path>
                      </a:pathLst>
                    </a:custGeom>
                    <a:noFill/>
                    <a:ln w="12700" cap="flat">
                      <a:solidFill>
                        <a:schemeClr val="accent1"/>
                      </a:solidFill>
                      <a:prstDash val="solid"/>
                      <a:miter/>
                    </a:ln>
                  </p:spPr>
                  <p:txBody>
                    <a:bodyPr rtlCol="0" anchor="ctr"/>
                    <a:lstStyle/>
                    <a:p>
                      <a:endParaRPr lang="en-IN"/>
                    </a:p>
                  </p:txBody>
                </p:sp>
                <p:sp>
                  <p:nvSpPr>
                    <p:cNvPr id="2248" name="Freeform: Shape 2247">
                      <a:extLst>
                        <a:ext uri="{FF2B5EF4-FFF2-40B4-BE49-F238E27FC236}">
                          <a16:creationId xmlns:a16="http://schemas.microsoft.com/office/drawing/2014/main" id="{D4030F9F-3199-59BD-8093-8879D772D88C}"/>
                        </a:ext>
                      </a:extLst>
                    </p:cNvPr>
                    <p:cNvSpPr/>
                    <p:nvPr/>
                  </p:nvSpPr>
                  <p:spPr>
                    <a:xfrm>
                      <a:off x="5300126" y="8717815"/>
                      <a:ext cx="162981" cy="155668"/>
                    </a:xfrm>
                    <a:custGeom>
                      <a:avLst/>
                      <a:gdLst>
                        <a:gd name="connsiteX0" fmla="*/ 85682 w 162981"/>
                        <a:gd name="connsiteY0" fmla="*/ 3143 h 155668"/>
                        <a:gd name="connsiteX1" fmla="*/ 101874 w 162981"/>
                        <a:gd name="connsiteY1" fmla="*/ 52864 h 155668"/>
                        <a:gd name="connsiteX2" fmla="*/ 106160 w 162981"/>
                        <a:gd name="connsiteY2" fmla="*/ 56007 h 155668"/>
                        <a:gd name="connsiteX3" fmla="*/ 158452 w 162981"/>
                        <a:gd name="connsiteY3" fmla="*/ 56007 h 155668"/>
                        <a:gd name="connsiteX4" fmla="*/ 161120 w 162981"/>
                        <a:gd name="connsiteY4" fmla="*/ 64198 h 155668"/>
                        <a:gd name="connsiteX5" fmla="*/ 118828 w 162981"/>
                        <a:gd name="connsiteY5" fmla="*/ 94964 h 155668"/>
                        <a:gd name="connsiteX6" fmla="*/ 117209 w 162981"/>
                        <a:gd name="connsiteY6" fmla="*/ 100013 h 155668"/>
                        <a:gd name="connsiteX7" fmla="*/ 133402 w 162981"/>
                        <a:gd name="connsiteY7" fmla="*/ 149733 h 155668"/>
                        <a:gd name="connsiteX8" fmla="*/ 126449 w 162981"/>
                        <a:gd name="connsiteY8" fmla="*/ 154781 h 155668"/>
                        <a:gd name="connsiteX9" fmla="*/ 84158 w 162981"/>
                        <a:gd name="connsiteY9" fmla="*/ 124015 h 155668"/>
                        <a:gd name="connsiteX10" fmla="*/ 78824 w 162981"/>
                        <a:gd name="connsiteY10" fmla="*/ 124015 h 155668"/>
                        <a:gd name="connsiteX11" fmla="*/ 36533 w 162981"/>
                        <a:gd name="connsiteY11" fmla="*/ 154781 h 155668"/>
                        <a:gd name="connsiteX12" fmla="*/ 29579 w 162981"/>
                        <a:gd name="connsiteY12" fmla="*/ 149733 h 155668"/>
                        <a:gd name="connsiteX13" fmla="*/ 45772 w 162981"/>
                        <a:gd name="connsiteY13" fmla="*/ 100013 h 155668"/>
                        <a:gd name="connsiteX14" fmla="*/ 44152 w 162981"/>
                        <a:gd name="connsiteY14" fmla="*/ 94964 h 155668"/>
                        <a:gd name="connsiteX15" fmla="*/ 1862 w 162981"/>
                        <a:gd name="connsiteY15" fmla="*/ 64198 h 155668"/>
                        <a:gd name="connsiteX16" fmla="*/ 4528 w 162981"/>
                        <a:gd name="connsiteY16" fmla="*/ 56007 h 155668"/>
                        <a:gd name="connsiteX17" fmla="*/ 56821 w 162981"/>
                        <a:gd name="connsiteY17" fmla="*/ 56007 h 155668"/>
                        <a:gd name="connsiteX18" fmla="*/ 61107 w 162981"/>
                        <a:gd name="connsiteY18" fmla="*/ 52864 h 155668"/>
                        <a:gd name="connsiteX19" fmla="*/ 77299 w 162981"/>
                        <a:gd name="connsiteY19" fmla="*/ 3143 h 155668"/>
                        <a:gd name="connsiteX20" fmla="*/ 85872 w 162981"/>
                        <a:gd name="connsiteY20" fmla="*/ 3143 h 155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981" h="155668">
                          <a:moveTo>
                            <a:pt x="85682" y="3143"/>
                          </a:moveTo>
                          <a:lnTo>
                            <a:pt x="101874" y="52864"/>
                          </a:lnTo>
                          <a:cubicBezTo>
                            <a:pt x="102446" y="54673"/>
                            <a:pt x="104160" y="56007"/>
                            <a:pt x="106160" y="56007"/>
                          </a:cubicBezTo>
                          <a:lnTo>
                            <a:pt x="158452" y="56007"/>
                          </a:lnTo>
                          <a:cubicBezTo>
                            <a:pt x="162834" y="56007"/>
                            <a:pt x="164644" y="61627"/>
                            <a:pt x="161120" y="64198"/>
                          </a:cubicBezTo>
                          <a:lnTo>
                            <a:pt x="118828" y="94964"/>
                          </a:lnTo>
                          <a:cubicBezTo>
                            <a:pt x="117209" y="96107"/>
                            <a:pt x="116543" y="98108"/>
                            <a:pt x="117209" y="100013"/>
                          </a:cubicBezTo>
                          <a:lnTo>
                            <a:pt x="133402" y="149733"/>
                          </a:lnTo>
                          <a:cubicBezTo>
                            <a:pt x="134735" y="153924"/>
                            <a:pt x="129973" y="157353"/>
                            <a:pt x="126449" y="154781"/>
                          </a:cubicBezTo>
                          <a:lnTo>
                            <a:pt x="84158" y="124015"/>
                          </a:lnTo>
                          <a:cubicBezTo>
                            <a:pt x="82538" y="122872"/>
                            <a:pt x="80443" y="122872"/>
                            <a:pt x="78824" y="124015"/>
                          </a:cubicBezTo>
                          <a:lnTo>
                            <a:pt x="36533" y="154781"/>
                          </a:lnTo>
                          <a:cubicBezTo>
                            <a:pt x="33008" y="157353"/>
                            <a:pt x="28246" y="153924"/>
                            <a:pt x="29579" y="149733"/>
                          </a:cubicBezTo>
                          <a:lnTo>
                            <a:pt x="45772" y="100013"/>
                          </a:lnTo>
                          <a:cubicBezTo>
                            <a:pt x="46343" y="98203"/>
                            <a:pt x="45772" y="96107"/>
                            <a:pt x="44152" y="94964"/>
                          </a:cubicBezTo>
                          <a:lnTo>
                            <a:pt x="1862" y="64198"/>
                          </a:lnTo>
                          <a:cubicBezTo>
                            <a:pt x="-1663" y="61627"/>
                            <a:pt x="147" y="56007"/>
                            <a:pt x="4528" y="56007"/>
                          </a:cubicBezTo>
                          <a:lnTo>
                            <a:pt x="56821" y="56007"/>
                          </a:lnTo>
                          <a:cubicBezTo>
                            <a:pt x="58726" y="56007"/>
                            <a:pt x="60536" y="54769"/>
                            <a:pt x="61107" y="52864"/>
                          </a:cubicBezTo>
                          <a:lnTo>
                            <a:pt x="77299" y="3143"/>
                          </a:lnTo>
                          <a:cubicBezTo>
                            <a:pt x="78633" y="-1048"/>
                            <a:pt x="84539" y="-1048"/>
                            <a:pt x="85872" y="3143"/>
                          </a:cubicBezTo>
                          <a:close/>
                        </a:path>
                      </a:pathLst>
                    </a:custGeom>
                    <a:noFill/>
                    <a:ln w="12700" cap="flat">
                      <a:solidFill>
                        <a:schemeClr val="accent1"/>
                      </a:solidFill>
                      <a:prstDash val="solid"/>
                      <a:miter/>
                    </a:ln>
                  </p:spPr>
                  <p:txBody>
                    <a:bodyPr rtlCol="0" anchor="ctr"/>
                    <a:lstStyle/>
                    <a:p>
                      <a:endParaRPr lang="en-IN"/>
                    </a:p>
                  </p:txBody>
                </p:sp>
              </p:grpSp>
            </p:grpSp>
          </p:grpSp>
        </p:grpSp>
        <p:grpSp>
          <p:nvGrpSpPr>
            <p:cNvPr id="2357" name="Group 2356">
              <a:extLst>
                <a:ext uri="{FF2B5EF4-FFF2-40B4-BE49-F238E27FC236}">
                  <a16:creationId xmlns:a16="http://schemas.microsoft.com/office/drawing/2014/main" id="{394D7D64-5B7E-52F6-7D84-A010B6A55E31}"/>
                </a:ext>
              </a:extLst>
            </p:cNvPr>
            <p:cNvGrpSpPr/>
            <p:nvPr/>
          </p:nvGrpSpPr>
          <p:grpSpPr>
            <a:xfrm>
              <a:off x="10028917" y="6401866"/>
              <a:ext cx="1600199" cy="545308"/>
              <a:chOff x="10028917" y="6401866"/>
              <a:chExt cx="1600199" cy="545308"/>
            </a:xfrm>
          </p:grpSpPr>
          <p:sp>
            <p:nvSpPr>
              <p:cNvPr id="2205" name="Rectangle 2204">
                <a:extLst>
                  <a:ext uri="{FF2B5EF4-FFF2-40B4-BE49-F238E27FC236}">
                    <a16:creationId xmlns:a16="http://schemas.microsoft.com/office/drawing/2014/main" id="{A5AEC693-6A67-DA1C-BDFD-3650B500D293}"/>
                  </a:ext>
                </a:extLst>
              </p:cNvPr>
              <p:cNvSpPr/>
              <p:nvPr/>
            </p:nvSpPr>
            <p:spPr>
              <a:xfrm>
                <a:off x="10028917" y="6401866"/>
                <a:ext cx="1600199" cy="5453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nSpc>
                    <a:spcPct val="90000"/>
                  </a:lnSpc>
                </a:pPr>
                <a:r>
                  <a:rPr lang="en-IN" sz="1200" dirty="0">
                    <a:solidFill>
                      <a:schemeClr val="tx1"/>
                    </a:solidFill>
                  </a:rPr>
                  <a:t>Ownership assignments</a:t>
                </a:r>
              </a:p>
            </p:txBody>
          </p:sp>
          <p:grpSp>
            <p:nvGrpSpPr>
              <p:cNvPr id="2348" name="Group 2347">
                <a:extLst>
                  <a:ext uri="{FF2B5EF4-FFF2-40B4-BE49-F238E27FC236}">
                    <a16:creationId xmlns:a16="http://schemas.microsoft.com/office/drawing/2014/main" id="{6D4A6EFC-8AE1-33FA-BDE3-9D02C8AC6B1A}"/>
                  </a:ext>
                </a:extLst>
              </p:cNvPr>
              <p:cNvGrpSpPr/>
              <p:nvPr/>
            </p:nvGrpSpPr>
            <p:grpSpPr>
              <a:xfrm>
                <a:off x="10095806" y="6465680"/>
                <a:ext cx="417600" cy="417682"/>
                <a:chOff x="10095806" y="6465680"/>
                <a:chExt cx="417600" cy="417682"/>
              </a:xfrm>
            </p:grpSpPr>
            <p:sp>
              <p:nvSpPr>
                <p:cNvPr id="2206" name="Oval 2205">
                  <a:extLst>
                    <a:ext uri="{FF2B5EF4-FFF2-40B4-BE49-F238E27FC236}">
                      <a16:creationId xmlns:a16="http://schemas.microsoft.com/office/drawing/2014/main" id="{B330F14A-F854-CC47-46A2-D9247A2B39FC}"/>
                    </a:ext>
                  </a:extLst>
                </p:cNvPr>
                <p:cNvSpPr/>
                <p:nvPr/>
              </p:nvSpPr>
              <p:spPr>
                <a:xfrm>
                  <a:off x="10095806" y="6465680"/>
                  <a:ext cx="417600" cy="4176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gn="ctr"/>
                  <a:endParaRPr lang="en-IN"/>
                </a:p>
              </p:txBody>
            </p:sp>
            <p:grpSp>
              <p:nvGrpSpPr>
                <p:cNvPr id="2265" name="Graphic 20">
                  <a:extLst>
                    <a:ext uri="{FF2B5EF4-FFF2-40B4-BE49-F238E27FC236}">
                      <a16:creationId xmlns:a16="http://schemas.microsoft.com/office/drawing/2014/main" id="{2CC8792C-A714-49C9-5DED-85C179D3FCDD}"/>
                    </a:ext>
                  </a:extLst>
                </p:cNvPr>
                <p:cNvGrpSpPr/>
                <p:nvPr/>
              </p:nvGrpSpPr>
              <p:grpSpPr>
                <a:xfrm>
                  <a:off x="10205531" y="6542488"/>
                  <a:ext cx="198150" cy="264066"/>
                  <a:chOff x="8060142" y="8379392"/>
                  <a:chExt cx="357343" cy="476217"/>
                </a:xfrm>
                <a:noFill/>
              </p:grpSpPr>
              <p:grpSp>
                <p:nvGrpSpPr>
                  <p:cNvPr id="2266" name="Graphic 20">
                    <a:extLst>
                      <a:ext uri="{FF2B5EF4-FFF2-40B4-BE49-F238E27FC236}">
                        <a16:creationId xmlns:a16="http://schemas.microsoft.com/office/drawing/2014/main" id="{C5BABFD6-E6BA-B9FC-702E-C8F2D52B007A}"/>
                      </a:ext>
                    </a:extLst>
                  </p:cNvPr>
                  <p:cNvGrpSpPr/>
                  <p:nvPr/>
                </p:nvGrpSpPr>
                <p:grpSpPr>
                  <a:xfrm>
                    <a:off x="8060142" y="8709254"/>
                    <a:ext cx="357343" cy="146355"/>
                    <a:chOff x="8060142" y="8709254"/>
                    <a:chExt cx="357343" cy="146355"/>
                  </a:xfrm>
                  <a:noFill/>
                </p:grpSpPr>
                <p:sp>
                  <p:nvSpPr>
                    <p:cNvPr id="2276" name="Freeform: Shape 2275">
                      <a:extLst>
                        <a:ext uri="{FF2B5EF4-FFF2-40B4-BE49-F238E27FC236}">
                          <a16:creationId xmlns:a16="http://schemas.microsoft.com/office/drawing/2014/main" id="{56C3E670-2D2E-3692-ED40-DF09A677AF48}"/>
                        </a:ext>
                      </a:extLst>
                    </p:cNvPr>
                    <p:cNvSpPr/>
                    <p:nvPr/>
                  </p:nvSpPr>
                  <p:spPr>
                    <a:xfrm>
                      <a:off x="8107767" y="8736936"/>
                      <a:ext cx="309718" cy="118674"/>
                    </a:xfrm>
                    <a:custGeom>
                      <a:avLst/>
                      <a:gdLst>
                        <a:gd name="connsiteX0" fmla="*/ 0 w 309718"/>
                        <a:gd name="connsiteY0" fmla="*/ 100514 h 118674"/>
                        <a:gd name="connsiteX1" fmla="*/ 64294 w 309718"/>
                        <a:gd name="connsiteY1" fmla="*/ 62414 h 118674"/>
                        <a:gd name="connsiteX2" fmla="*/ 136398 w 309718"/>
                        <a:gd name="connsiteY2" fmla="*/ 108324 h 118674"/>
                        <a:gd name="connsiteX3" fmla="*/ 185452 w 309718"/>
                        <a:gd name="connsiteY3" fmla="*/ 114706 h 118674"/>
                        <a:gd name="connsiteX4" fmla="*/ 207454 w 309718"/>
                        <a:gd name="connsiteY4" fmla="*/ 101085 h 118674"/>
                        <a:gd name="connsiteX5" fmla="*/ 297847 w 309718"/>
                        <a:gd name="connsiteY5" fmla="*/ 37553 h 118674"/>
                        <a:gd name="connsiteX6" fmla="*/ 307562 w 309718"/>
                        <a:gd name="connsiteY6" fmla="*/ 10026 h 118674"/>
                        <a:gd name="connsiteX7" fmla="*/ 307562 w 309718"/>
                        <a:gd name="connsiteY7" fmla="*/ 10026 h 118674"/>
                        <a:gd name="connsiteX8" fmla="*/ 279273 w 309718"/>
                        <a:gd name="connsiteY8" fmla="*/ 2692 h 118674"/>
                        <a:gd name="connsiteX9" fmla="*/ 200025 w 309718"/>
                        <a:gd name="connsiteY9" fmla="*/ 37839 h 11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9718" h="118674">
                          <a:moveTo>
                            <a:pt x="0" y="100514"/>
                          </a:moveTo>
                          <a:lnTo>
                            <a:pt x="64294" y="62414"/>
                          </a:lnTo>
                          <a:cubicBezTo>
                            <a:pt x="64294" y="62414"/>
                            <a:pt x="110204" y="89750"/>
                            <a:pt x="136398" y="108324"/>
                          </a:cubicBezTo>
                          <a:cubicBezTo>
                            <a:pt x="162592" y="126993"/>
                            <a:pt x="185452" y="114706"/>
                            <a:pt x="185452" y="114706"/>
                          </a:cubicBezTo>
                          <a:lnTo>
                            <a:pt x="207454" y="101085"/>
                          </a:lnTo>
                          <a:lnTo>
                            <a:pt x="297847" y="37553"/>
                          </a:lnTo>
                          <a:cubicBezTo>
                            <a:pt x="308324" y="31934"/>
                            <a:pt x="312706" y="19551"/>
                            <a:pt x="307562" y="10026"/>
                          </a:cubicBezTo>
                          <a:lnTo>
                            <a:pt x="307562" y="10026"/>
                          </a:lnTo>
                          <a:cubicBezTo>
                            <a:pt x="302419" y="406"/>
                            <a:pt x="289750" y="-2833"/>
                            <a:pt x="279273" y="2692"/>
                          </a:cubicBezTo>
                          <a:lnTo>
                            <a:pt x="200025" y="37839"/>
                          </a:lnTo>
                        </a:path>
                      </a:pathLst>
                    </a:custGeom>
                    <a:noFill/>
                    <a:ln w="12700" cap="rnd">
                      <a:solidFill>
                        <a:schemeClr val="accent1"/>
                      </a:solidFill>
                      <a:prstDash val="solid"/>
                      <a:round/>
                    </a:ln>
                  </p:spPr>
                  <p:txBody>
                    <a:bodyPr rtlCol="0" anchor="ctr"/>
                    <a:lstStyle/>
                    <a:p>
                      <a:endParaRPr lang="en-IN"/>
                    </a:p>
                  </p:txBody>
                </p:sp>
                <p:sp>
                  <p:nvSpPr>
                    <p:cNvPr id="2277" name="Freeform: Shape 2276">
                      <a:extLst>
                        <a:ext uri="{FF2B5EF4-FFF2-40B4-BE49-F238E27FC236}">
                          <a16:creationId xmlns:a16="http://schemas.microsoft.com/office/drawing/2014/main" id="{2F8B2A08-6EDE-6FD9-EE73-4E05387A5379}"/>
                        </a:ext>
                      </a:extLst>
                    </p:cNvPr>
                    <p:cNvSpPr/>
                    <p:nvPr/>
                  </p:nvSpPr>
                  <p:spPr>
                    <a:xfrm>
                      <a:off x="8107576" y="8709254"/>
                      <a:ext cx="198859" cy="89025"/>
                    </a:xfrm>
                    <a:custGeom>
                      <a:avLst/>
                      <a:gdLst>
                        <a:gd name="connsiteX0" fmla="*/ 125635 w 198859"/>
                        <a:gd name="connsiteY0" fmla="*/ 62282 h 89025"/>
                        <a:gd name="connsiteX1" fmla="*/ 163068 w 198859"/>
                        <a:gd name="connsiteY1" fmla="*/ 85428 h 89025"/>
                        <a:gd name="connsiteX2" fmla="*/ 195263 w 198859"/>
                        <a:gd name="connsiteY2" fmla="*/ 78189 h 89025"/>
                        <a:gd name="connsiteX3" fmla="*/ 195263 w 198859"/>
                        <a:gd name="connsiteY3" fmla="*/ 78189 h 89025"/>
                        <a:gd name="connsiteX4" fmla="*/ 188024 w 198859"/>
                        <a:gd name="connsiteY4" fmla="*/ 45995 h 89025"/>
                        <a:gd name="connsiteX5" fmla="*/ 128302 w 198859"/>
                        <a:gd name="connsiteY5" fmla="*/ 7704 h 89025"/>
                        <a:gd name="connsiteX6" fmla="*/ 49816 w 198859"/>
                        <a:gd name="connsiteY6" fmla="*/ 18086 h 89025"/>
                        <a:gd name="connsiteX7" fmla="*/ 0 w 198859"/>
                        <a:gd name="connsiteY7" fmla="*/ 49519 h 89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8859" h="89025">
                          <a:moveTo>
                            <a:pt x="125635" y="62282"/>
                          </a:moveTo>
                          <a:lnTo>
                            <a:pt x="163068" y="85428"/>
                          </a:lnTo>
                          <a:cubicBezTo>
                            <a:pt x="173927" y="92286"/>
                            <a:pt x="188404" y="89048"/>
                            <a:pt x="195263" y="78189"/>
                          </a:cubicBezTo>
                          <a:lnTo>
                            <a:pt x="195263" y="78189"/>
                          </a:lnTo>
                          <a:cubicBezTo>
                            <a:pt x="202121" y="67331"/>
                            <a:pt x="198882" y="52853"/>
                            <a:pt x="188024" y="45995"/>
                          </a:cubicBezTo>
                          <a:lnTo>
                            <a:pt x="128302" y="7704"/>
                          </a:lnTo>
                          <a:cubicBezTo>
                            <a:pt x="128302" y="7704"/>
                            <a:pt x="102870" y="-15251"/>
                            <a:pt x="49816" y="18086"/>
                          </a:cubicBezTo>
                          <a:lnTo>
                            <a:pt x="0" y="49519"/>
                          </a:lnTo>
                        </a:path>
                      </a:pathLst>
                    </a:custGeom>
                    <a:noFill/>
                    <a:ln w="12700" cap="rnd">
                      <a:solidFill>
                        <a:schemeClr val="accent1"/>
                      </a:solidFill>
                      <a:prstDash val="solid"/>
                      <a:round/>
                    </a:ln>
                  </p:spPr>
                  <p:txBody>
                    <a:bodyPr rtlCol="0" anchor="ctr"/>
                    <a:lstStyle/>
                    <a:p>
                      <a:endParaRPr lang="en-IN"/>
                    </a:p>
                  </p:txBody>
                </p:sp>
                <p:sp>
                  <p:nvSpPr>
                    <p:cNvPr id="2278" name="Freeform: Shape 2277">
                      <a:extLst>
                        <a:ext uri="{FF2B5EF4-FFF2-40B4-BE49-F238E27FC236}">
                          <a16:creationId xmlns:a16="http://schemas.microsoft.com/office/drawing/2014/main" id="{2A67D3C4-6003-5F24-03F3-1CD5C1A6569A}"/>
                        </a:ext>
                      </a:extLst>
                    </p:cNvPr>
                    <p:cNvSpPr/>
                    <p:nvPr/>
                  </p:nvSpPr>
                  <p:spPr>
                    <a:xfrm rot="-5400000">
                      <a:off x="8029804" y="8771012"/>
                      <a:ext cx="105346" cy="44672"/>
                    </a:xfrm>
                    <a:custGeom>
                      <a:avLst/>
                      <a:gdLst>
                        <a:gd name="connsiteX0" fmla="*/ 0 w 105346"/>
                        <a:gd name="connsiteY0" fmla="*/ 0 h 44672"/>
                        <a:gd name="connsiteX1" fmla="*/ 105347 w 105346"/>
                        <a:gd name="connsiteY1" fmla="*/ 0 h 44672"/>
                        <a:gd name="connsiteX2" fmla="*/ 105347 w 105346"/>
                        <a:gd name="connsiteY2" fmla="*/ 44672 h 44672"/>
                        <a:gd name="connsiteX3" fmla="*/ 0 w 105346"/>
                        <a:gd name="connsiteY3" fmla="*/ 44672 h 44672"/>
                      </a:gdLst>
                      <a:ahLst/>
                      <a:cxnLst>
                        <a:cxn ang="0">
                          <a:pos x="connsiteX0" y="connsiteY0"/>
                        </a:cxn>
                        <a:cxn ang="0">
                          <a:pos x="connsiteX1" y="connsiteY1"/>
                        </a:cxn>
                        <a:cxn ang="0">
                          <a:pos x="connsiteX2" y="connsiteY2"/>
                        </a:cxn>
                        <a:cxn ang="0">
                          <a:pos x="connsiteX3" y="connsiteY3"/>
                        </a:cxn>
                      </a:cxnLst>
                      <a:rect l="l" t="t" r="r" b="b"/>
                      <a:pathLst>
                        <a:path w="105346" h="44672">
                          <a:moveTo>
                            <a:pt x="0" y="0"/>
                          </a:moveTo>
                          <a:lnTo>
                            <a:pt x="105347" y="0"/>
                          </a:lnTo>
                          <a:lnTo>
                            <a:pt x="105347" y="44672"/>
                          </a:lnTo>
                          <a:lnTo>
                            <a:pt x="0" y="44672"/>
                          </a:lnTo>
                          <a:close/>
                        </a:path>
                      </a:pathLst>
                    </a:custGeom>
                    <a:noFill/>
                    <a:ln w="12700" cap="rnd">
                      <a:solidFill>
                        <a:schemeClr val="accent1"/>
                      </a:solidFill>
                      <a:prstDash val="solid"/>
                      <a:round/>
                    </a:ln>
                  </p:spPr>
                  <p:txBody>
                    <a:bodyPr rtlCol="0" anchor="ctr"/>
                    <a:lstStyle/>
                    <a:p>
                      <a:endParaRPr lang="en-IN"/>
                    </a:p>
                  </p:txBody>
                </p:sp>
              </p:grpSp>
              <p:grpSp>
                <p:nvGrpSpPr>
                  <p:cNvPr id="2267" name="Graphic 20">
                    <a:extLst>
                      <a:ext uri="{FF2B5EF4-FFF2-40B4-BE49-F238E27FC236}">
                        <a16:creationId xmlns:a16="http://schemas.microsoft.com/office/drawing/2014/main" id="{58FB40C9-F89F-76E6-DF1E-AA69E81FC51C}"/>
                      </a:ext>
                    </a:extLst>
                  </p:cNvPr>
                  <p:cNvGrpSpPr/>
                  <p:nvPr/>
                </p:nvGrpSpPr>
                <p:grpSpPr>
                  <a:xfrm>
                    <a:off x="8162059" y="8379392"/>
                    <a:ext cx="234600" cy="298227"/>
                    <a:chOff x="8162059" y="8379392"/>
                    <a:chExt cx="234600" cy="298227"/>
                  </a:xfrm>
                  <a:noFill/>
                </p:grpSpPr>
                <p:sp>
                  <p:nvSpPr>
                    <p:cNvPr id="2268" name="Freeform: Shape 2267">
                      <a:extLst>
                        <a:ext uri="{FF2B5EF4-FFF2-40B4-BE49-F238E27FC236}">
                          <a16:creationId xmlns:a16="http://schemas.microsoft.com/office/drawing/2014/main" id="{5FC695BB-8F03-3519-7A05-12060FEE8DE1}"/>
                        </a:ext>
                      </a:extLst>
                    </p:cNvPr>
                    <p:cNvSpPr/>
                    <p:nvPr/>
                  </p:nvSpPr>
                  <p:spPr>
                    <a:xfrm>
                      <a:off x="8162059" y="8379392"/>
                      <a:ext cx="193833" cy="264985"/>
                    </a:xfrm>
                    <a:custGeom>
                      <a:avLst/>
                      <a:gdLst>
                        <a:gd name="connsiteX0" fmla="*/ 26861 w 193833"/>
                        <a:gd name="connsiteY0" fmla="*/ 264986 h 264985"/>
                        <a:gd name="connsiteX1" fmla="*/ 0 w 193833"/>
                        <a:gd name="connsiteY1" fmla="*/ 264986 h 264985"/>
                        <a:gd name="connsiteX2" fmla="*/ 0 w 193833"/>
                        <a:gd name="connsiteY2" fmla="*/ 0 h 264985"/>
                        <a:gd name="connsiteX3" fmla="*/ 193834 w 193833"/>
                        <a:gd name="connsiteY3" fmla="*/ 0 h 264985"/>
                        <a:gd name="connsiteX4" fmla="*/ 193834 w 193833"/>
                        <a:gd name="connsiteY4" fmla="*/ 25527 h 264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833" h="264985">
                          <a:moveTo>
                            <a:pt x="26861" y="264986"/>
                          </a:moveTo>
                          <a:lnTo>
                            <a:pt x="0" y="264986"/>
                          </a:lnTo>
                          <a:lnTo>
                            <a:pt x="0" y="0"/>
                          </a:lnTo>
                          <a:lnTo>
                            <a:pt x="193834" y="0"/>
                          </a:lnTo>
                          <a:lnTo>
                            <a:pt x="193834" y="25527"/>
                          </a:lnTo>
                        </a:path>
                      </a:pathLst>
                    </a:custGeom>
                    <a:noFill/>
                    <a:ln w="12700" cap="rnd">
                      <a:solidFill>
                        <a:schemeClr val="accent1"/>
                      </a:solidFill>
                      <a:prstDash val="solid"/>
                      <a:round/>
                    </a:ln>
                  </p:spPr>
                  <p:txBody>
                    <a:bodyPr rtlCol="0" anchor="ctr"/>
                    <a:lstStyle/>
                    <a:p>
                      <a:endParaRPr lang="en-IN"/>
                    </a:p>
                  </p:txBody>
                </p:sp>
                <p:grpSp>
                  <p:nvGrpSpPr>
                    <p:cNvPr id="2269" name="Graphic 20">
                      <a:extLst>
                        <a:ext uri="{FF2B5EF4-FFF2-40B4-BE49-F238E27FC236}">
                          <a16:creationId xmlns:a16="http://schemas.microsoft.com/office/drawing/2014/main" id="{22E347A5-5937-586B-FFE0-D075ADFB87D0}"/>
                        </a:ext>
                      </a:extLst>
                    </p:cNvPr>
                    <p:cNvGrpSpPr/>
                    <p:nvPr/>
                  </p:nvGrpSpPr>
                  <p:grpSpPr>
                    <a:xfrm>
                      <a:off x="8202731" y="8412634"/>
                      <a:ext cx="193929" cy="264985"/>
                      <a:chOff x="8202731" y="8412634"/>
                      <a:chExt cx="193929" cy="264985"/>
                    </a:xfrm>
                    <a:noFill/>
                  </p:grpSpPr>
                  <p:sp>
                    <p:nvSpPr>
                      <p:cNvPr id="2270" name="Freeform: Shape 2269">
                        <a:extLst>
                          <a:ext uri="{FF2B5EF4-FFF2-40B4-BE49-F238E27FC236}">
                            <a16:creationId xmlns:a16="http://schemas.microsoft.com/office/drawing/2014/main" id="{C4FDD9BD-2D22-2606-3731-02F56967E932}"/>
                          </a:ext>
                        </a:extLst>
                      </p:cNvPr>
                      <p:cNvSpPr/>
                      <p:nvPr/>
                    </p:nvSpPr>
                    <p:spPr>
                      <a:xfrm>
                        <a:off x="8202731" y="8412634"/>
                        <a:ext cx="193929" cy="264985"/>
                      </a:xfrm>
                      <a:custGeom>
                        <a:avLst/>
                        <a:gdLst>
                          <a:gd name="connsiteX0" fmla="*/ 0 w 193929"/>
                          <a:gd name="connsiteY0" fmla="*/ 0 h 264985"/>
                          <a:gd name="connsiteX1" fmla="*/ 193929 w 193929"/>
                          <a:gd name="connsiteY1" fmla="*/ 0 h 264985"/>
                          <a:gd name="connsiteX2" fmla="*/ 193929 w 193929"/>
                          <a:gd name="connsiteY2" fmla="*/ 264986 h 264985"/>
                          <a:gd name="connsiteX3" fmla="*/ 0 w 193929"/>
                          <a:gd name="connsiteY3" fmla="*/ 264986 h 264985"/>
                        </a:gdLst>
                        <a:ahLst/>
                        <a:cxnLst>
                          <a:cxn ang="0">
                            <a:pos x="connsiteX0" y="connsiteY0"/>
                          </a:cxn>
                          <a:cxn ang="0">
                            <a:pos x="connsiteX1" y="connsiteY1"/>
                          </a:cxn>
                          <a:cxn ang="0">
                            <a:pos x="connsiteX2" y="connsiteY2"/>
                          </a:cxn>
                          <a:cxn ang="0">
                            <a:pos x="connsiteX3" y="connsiteY3"/>
                          </a:cxn>
                        </a:cxnLst>
                        <a:rect l="l" t="t" r="r" b="b"/>
                        <a:pathLst>
                          <a:path w="193929" h="264985">
                            <a:moveTo>
                              <a:pt x="0" y="0"/>
                            </a:moveTo>
                            <a:lnTo>
                              <a:pt x="193929" y="0"/>
                            </a:lnTo>
                            <a:lnTo>
                              <a:pt x="193929" y="264986"/>
                            </a:lnTo>
                            <a:lnTo>
                              <a:pt x="0" y="264986"/>
                            </a:lnTo>
                            <a:close/>
                          </a:path>
                        </a:pathLst>
                      </a:custGeom>
                      <a:noFill/>
                      <a:ln w="12700" cap="rnd">
                        <a:solidFill>
                          <a:schemeClr val="accent1"/>
                        </a:solidFill>
                        <a:prstDash val="solid"/>
                        <a:round/>
                      </a:ln>
                    </p:spPr>
                    <p:txBody>
                      <a:bodyPr rtlCol="0" anchor="ctr"/>
                      <a:lstStyle/>
                      <a:p>
                        <a:endParaRPr lang="en-IN"/>
                      </a:p>
                    </p:txBody>
                  </p:sp>
                  <p:sp>
                    <p:nvSpPr>
                      <p:cNvPr id="2271" name="Freeform: Shape 2270">
                        <a:extLst>
                          <a:ext uri="{FF2B5EF4-FFF2-40B4-BE49-F238E27FC236}">
                            <a16:creationId xmlns:a16="http://schemas.microsoft.com/office/drawing/2014/main" id="{5E97ECBA-7B56-96E2-E012-59644FDDACC7}"/>
                          </a:ext>
                        </a:extLst>
                      </p:cNvPr>
                      <p:cNvSpPr/>
                      <p:nvPr/>
                    </p:nvSpPr>
                    <p:spPr>
                      <a:xfrm>
                        <a:off x="8242069" y="8462926"/>
                        <a:ext cx="115157" cy="9525"/>
                      </a:xfrm>
                      <a:custGeom>
                        <a:avLst/>
                        <a:gdLst>
                          <a:gd name="connsiteX0" fmla="*/ 0 w 115157"/>
                          <a:gd name="connsiteY0" fmla="*/ 0 h 9525"/>
                          <a:gd name="connsiteX1" fmla="*/ 115157 w 115157"/>
                          <a:gd name="connsiteY1" fmla="*/ 0 h 9525"/>
                        </a:gdLst>
                        <a:ahLst/>
                        <a:cxnLst>
                          <a:cxn ang="0">
                            <a:pos x="connsiteX0" y="connsiteY0"/>
                          </a:cxn>
                          <a:cxn ang="0">
                            <a:pos x="connsiteX1" y="connsiteY1"/>
                          </a:cxn>
                        </a:cxnLst>
                        <a:rect l="l" t="t" r="r" b="b"/>
                        <a:pathLst>
                          <a:path w="115157" h="9525">
                            <a:moveTo>
                              <a:pt x="0" y="0"/>
                            </a:moveTo>
                            <a:lnTo>
                              <a:pt x="115157" y="0"/>
                            </a:lnTo>
                          </a:path>
                        </a:pathLst>
                      </a:custGeom>
                      <a:ln w="12700" cap="rnd">
                        <a:solidFill>
                          <a:schemeClr val="accent1"/>
                        </a:solidFill>
                        <a:prstDash val="solid"/>
                        <a:round/>
                      </a:ln>
                    </p:spPr>
                    <p:txBody>
                      <a:bodyPr rtlCol="0" anchor="ctr"/>
                      <a:lstStyle/>
                      <a:p>
                        <a:endParaRPr lang="en-IN"/>
                      </a:p>
                    </p:txBody>
                  </p:sp>
                  <p:sp>
                    <p:nvSpPr>
                      <p:cNvPr id="2272" name="Freeform: Shape 2271">
                        <a:extLst>
                          <a:ext uri="{FF2B5EF4-FFF2-40B4-BE49-F238E27FC236}">
                            <a16:creationId xmlns:a16="http://schemas.microsoft.com/office/drawing/2014/main" id="{C3DC4135-5814-E979-87D2-6C3A92F15F98}"/>
                          </a:ext>
                        </a:extLst>
                      </p:cNvPr>
                      <p:cNvSpPr/>
                      <p:nvPr/>
                    </p:nvSpPr>
                    <p:spPr>
                      <a:xfrm>
                        <a:off x="8242069" y="8504551"/>
                        <a:ext cx="115157" cy="9525"/>
                      </a:xfrm>
                      <a:custGeom>
                        <a:avLst/>
                        <a:gdLst>
                          <a:gd name="connsiteX0" fmla="*/ 0 w 115157"/>
                          <a:gd name="connsiteY0" fmla="*/ 0 h 9525"/>
                          <a:gd name="connsiteX1" fmla="*/ 115157 w 115157"/>
                          <a:gd name="connsiteY1" fmla="*/ 0 h 9525"/>
                        </a:gdLst>
                        <a:ahLst/>
                        <a:cxnLst>
                          <a:cxn ang="0">
                            <a:pos x="connsiteX0" y="connsiteY0"/>
                          </a:cxn>
                          <a:cxn ang="0">
                            <a:pos x="connsiteX1" y="connsiteY1"/>
                          </a:cxn>
                        </a:cxnLst>
                        <a:rect l="l" t="t" r="r" b="b"/>
                        <a:pathLst>
                          <a:path w="115157" h="9525">
                            <a:moveTo>
                              <a:pt x="0" y="0"/>
                            </a:moveTo>
                            <a:lnTo>
                              <a:pt x="115157" y="0"/>
                            </a:lnTo>
                          </a:path>
                        </a:pathLst>
                      </a:custGeom>
                      <a:ln w="12700" cap="rnd">
                        <a:solidFill>
                          <a:schemeClr val="accent1"/>
                        </a:solidFill>
                        <a:prstDash val="solid"/>
                        <a:round/>
                      </a:ln>
                    </p:spPr>
                    <p:txBody>
                      <a:bodyPr rtlCol="0" anchor="ctr"/>
                      <a:lstStyle/>
                      <a:p>
                        <a:endParaRPr lang="en-IN"/>
                      </a:p>
                    </p:txBody>
                  </p:sp>
                  <p:sp>
                    <p:nvSpPr>
                      <p:cNvPr id="2273" name="Freeform: Shape 2272">
                        <a:extLst>
                          <a:ext uri="{FF2B5EF4-FFF2-40B4-BE49-F238E27FC236}">
                            <a16:creationId xmlns:a16="http://schemas.microsoft.com/office/drawing/2014/main" id="{6B3919F7-39F5-DE5E-09F5-60388E8051F8}"/>
                          </a:ext>
                        </a:extLst>
                      </p:cNvPr>
                      <p:cNvSpPr/>
                      <p:nvPr/>
                    </p:nvSpPr>
                    <p:spPr>
                      <a:xfrm>
                        <a:off x="8242069" y="8545222"/>
                        <a:ext cx="115157" cy="9525"/>
                      </a:xfrm>
                      <a:custGeom>
                        <a:avLst/>
                        <a:gdLst>
                          <a:gd name="connsiteX0" fmla="*/ 0 w 115157"/>
                          <a:gd name="connsiteY0" fmla="*/ 0 h 9525"/>
                          <a:gd name="connsiteX1" fmla="*/ 115157 w 115157"/>
                          <a:gd name="connsiteY1" fmla="*/ 0 h 9525"/>
                        </a:gdLst>
                        <a:ahLst/>
                        <a:cxnLst>
                          <a:cxn ang="0">
                            <a:pos x="connsiteX0" y="connsiteY0"/>
                          </a:cxn>
                          <a:cxn ang="0">
                            <a:pos x="connsiteX1" y="connsiteY1"/>
                          </a:cxn>
                        </a:cxnLst>
                        <a:rect l="l" t="t" r="r" b="b"/>
                        <a:pathLst>
                          <a:path w="115157" h="9525">
                            <a:moveTo>
                              <a:pt x="0" y="0"/>
                            </a:moveTo>
                            <a:lnTo>
                              <a:pt x="115157" y="0"/>
                            </a:lnTo>
                          </a:path>
                        </a:pathLst>
                      </a:custGeom>
                      <a:ln w="12700" cap="rnd">
                        <a:solidFill>
                          <a:schemeClr val="accent1"/>
                        </a:solidFill>
                        <a:prstDash val="solid"/>
                        <a:round/>
                      </a:ln>
                    </p:spPr>
                    <p:txBody>
                      <a:bodyPr rtlCol="0" anchor="ctr"/>
                      <a:lstStyle/>
                      <a:p>
                        <a:endParaRPr lang="en-IN"/>
                      </a:p>
                    </p:txBody>
                  </p:sp>
                  <p:sp>
                    <p:nvSpPr>
                      <p:cNvPr id="2274" name="Freeform: Shape 2273">
                        <a:extLst>
                          <a:ext uri="{FF2B5EF4-FFF2-40B4-BE49-F238E27FC236}">
                            <a16:creationId xmlns:a16="http://schemas.microsoft.com/office/drawing/2014/main" id="{2EA2AA34-705E-CF73-3A06-5F6C00B33276}"/>
                          </a:ext>
                        </a:extLst>
                      </p:cNvPr>
                      <p:cNvSpPr/>
                      <p:nvPr/>
                    </p:nvSpPr>
                    <p:spPr>
                      <a:xfrm>
                        <a:off x="8242069" y="8585894"/>
                        <a:ext cx="115157" cy="9525"/>
                      </a:xfrm>
                      <a:custGeom>
                        <a:avLst/>
                        <a:gdLst>
                          <a:gd name="connsiteX0" fmla="*/ 0 w 115157"/>
                          <a:gd name="connsiteY0" fmla="*/ 0 h 9525"/>
                          <a:gd name="connsiteX1" fmla="*/ 115157 w 115157"/>
                          <a:gd name="connsiteY1" fmla="*/ 0 h 9525"/>
                        </a:gdLst>
                        <a:ahLst/>
                        <a:cxnLst>
                          <a:cxn ang="0">
                            <a:pos x="connsiteX0" y="connsiteY0"/>
                          </a:cxn>
                          <a:cxn ang="0">
                            <a:pos x="connsiteX1" y="connsiteY1"/>
                          </a:cxn>
                        </a:cxnLst>
                        <a:rect l="l" t="t" r="r" b="b"/>
                        <a:pathLst>
                          <a:path w="115157" h="9525">
                            <a:moveTo>
                              <a:pt x="0" y="0"/>
                            </a:moveTo>
                            <a:lnTo>
                              <a:pt x="115157" y="0"/>
                            </a:lnTo>
                          </a:path>
                        </a:pathLst>
                      </a:custGeom>
                      <a:ln w="12700" cap="rnd">
                        <a:solidFill>
                          <a:schemeClr val="accent1"/>
                        </a:solidFill>
                        <a:prstDash val="solid"/>
                        <a:round/>
                      </a:ln>
                    </p:spPr>
                    <p:txBody>
                      <a:bodyPr rtlCol="0" anchor="ctr"/>
                      <a:lstStyle/>
                      <a:p>
                        <a:endParaRPr lang="en-IN"/>
                      </a:p>
                    </p:txBody>
                  </p:sp>
                  <p:sp>
                    <p:nvSpPr>
                      <p:cNvPr id="2275" name="Freeform: Shape 2274">
                        <a:extLst>
                          <a:ext uri="{FF2B5EF4-FFF2-40B4-BE49-F238E27FC236}">
                            <a16:creationId xmlns:a16="http://schemas.microsoft.com/office/drawing/2014/main" id="{A3026BED-A802-8B8D-9B85-27BF6E9DD235}"/>
                          </a:ext>
                        </a:extLst>
                      </p:cNvPr>
                      <p:cNvSpPr/>
                      <p:nvPr/>
                    </p:nvSpPr>
                    <p:spPr>
                      <a:xfrm>
                        <a:off x="8242069" y="8626471"/>
                        <a:ext cx="115157" cy="9525"/>
                      </a:xfrm>
                      <a:custGeom>
                        <a:avLst/>
                        <a:gdLst>
                          <a:gd name="connsiteX0" fmla="*/ 0 w 115157"/>
                          <a:gd name="connsiteY0" fmla="*/ 0 h 9525"/>
                          <a:gd name="connsiteX1" fmla="*/ 115157 w 115157"/>
                          <a:gd name="connsiteY1" fmla="*/ 0 h 9525"/>
                        </a:gdLst>
                        <a:ahLst/>
                        <a:cxnLst>
                          <a:cxn ang="0">
                            <a:pos x="connsiteX0" y="connsiteY0"/>
                          </a:cxn>
                          <a:cxn ang="0">
                            <a:pos x="connsiteX1" y="connsiteY1"/>
                          </a:cxn>
                        </a:cxnLst>
                        <a:rect l="l" t="t" r="r" b="b"/>
                        <a:pathLst>
                          <a:path w="115157" h="9525">
                            <a:moveTo>
                              <a:pt x="0" y="0"/>
                            </a:moveTo>
                            <a:lnTo>
                              <a:pt x="115157" y="0"/>
                            </a:lnTo>
                          </a:path>
                        </a:pathLst>
                      </a:custGeom>
                      <a:ln w="12700" cap="rnd">
                        <a:solidFill>
                          <a:schemeClr val="accent1"/>
                        </a:solidFill>
                        <a:prstDash val="solid"/>
                        <a:round/>
                      </a:ln>
                    </p:spPr>
                    <p:txBody>
                      <a:bodyPr rtlCol="0" anchor="ctr"/>
                      <a:lstStyle/>
                      <a:p>
                        <a:endParaRPr lang="en-IN"/>
                      </a:p>
                    </p:txBody>
                  </p:sp>
                </p:grpSp>
              </p:grpSp>
            </p:grpSp>
          </p:grpSp>
        </p:grpSp>
        <p:grpSp>
          <p:nvGrpSpPr>
            <p:cNvPr id="2358" name="Group 2357">
              <a:extLst>
                <a:ext uri="{FF2B5EF4-FFF2-40B4-BE49-F238E27FC236}">
                  <a16:creationId xmlns:a16="http://schemas.microsoft.com/office/drawing/2014/main" id="{6B5977BD-47DE-2776-7CA5-B6B075497EDB}"/>
                </a:ext>
              </a:extLst>
            </p:cNvPr>
            <p:cNvGrpSpPr/>
            <p:nvPr/>
          </p:nvGrpSpPr>
          <p:grpSpPr>
            <a:xfrm>
              <a:off x="10028917" y="5790952"/>
              <a:ext cx="1600199" cy="545308"/>
              <a:chOff x="10028917" y="5790952"/>
              <a:chExt cx="1600199" cy="545308"/>
            </a:xfrm>
          </p:grpSpPr>
          <p:sp>
            <p:nvSpPr>
              <p:cNvPr id="2203" name="Rectangle 2202">
                <a:extLst>
                  <a:ext uri="{FF2B5EF4-FFF2-40B4-BE49-F238E27FC236}">
                    <a16:creationId xmlns:a16="http://schemas.microsoft.com/office/drawing/2014/main" id="{8655C3B0-FF10-0C1E-EF1F-35A5AE821044}"/>
                  </a:ext>
                </a:extLst>
              </p:cNvPr>
              <p:cNvSpPr/>
              <p:nvPr/>
            </p:nvSpPr>
            <p:spPr>
              <a:xfrm>
                <a:off x="10028917" y="5790952"/>
                <a:ext cx="1600199" cy="5453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nSpc>
                    <a:spcPct val="90000"/>
                  </a:lnSpc>
                </a:pPr>
                <a:r>
                  <a:rPr lang="en-IN" sz="1200" dirty="0">
                    <a:solidFill>
                      <a:schemeClr val="tx1"/>
                    </a:solidFill>
                  </a:rPr>
                  <a:t>Leadership sign-off</a:t>
                </a:r>
              </a:p>
            </p:txBody>
          </p:sp>
          <p:grpSp>
            <p:nvGrpSpPr>
              <p:cNvPr id="2347" name="Group 2346">
                <a:extLst>
                  <a:ext uri="{FF2B5EF4-FFF2-40B4-BE49-F238E27FC236}">
                    <a16:creationId xmlns:a16="http://schemas.microsoft.com/office/drawing/2014/main" id="{59DFF09E-B656-55A4-0D4C-28304BD2DB50}"/>
                  </a:ext>
                </a:extLst>
              </p:cNvPr>
              <p:cNvGrpSpPr/>
              <p:nvPr/>
            </p:nvGrpSpPr>
            <p:grpSpPr>
              <a:xfrm>
                <a:off x="10095806" y="5854765"/>
                <a:ext cx="417600" cy="417682"/>
                <a:chOff x="10095806" y="5854765"/>
                <a:chExt cx="417600" cy="417682"/>
              </a:xfrm>
            </p:grpSpPr>
            <p:sp>
              <p:nvSpPr>
                <p:cNvPr id="2204" name="Oval 2203">
                  <a:extLst>
                    <a:ext uri="{FF2B5EF4-FFF2-40B4-BE49-F238E27FC236}">
                      <a16:creationId xmlns:a16="http://schemas.microsoft.com/office/drawing/2014/main" id="{0BDC9F72-5054-19B5-CA9A-7FDECDE37ED4}"/>
                    </a:ext>
                  </a:extLst>
                </p:cNvPr>
                <p:cNvSpPr/>
                <p:nvPr/>
              </p:nvSpPr>
              <p:spPr>
                <a:xfrm>
                  <a:off x="10095806" y="5854765"/>
                  <a:ext cx="417600" cy="4176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gn="ctr"/>
                  <a:endParaRPr lang="en-IN"/>
                </a:p>
              </p:txBody>
            </p:sp>
            <p:grpSp>
              <p:nvGrpSpPr>
                <p:cNvPr id="2279" name="Group 4">
                  <a:extLst>
                    <a:ext uri="{FF2B5EF4-FFF2-40B4-BE49-F238E27FC236}">
                      <a16:creationId xmlns:a16="http://schemas.microsoft.com/office/drawing/2014/main" id="{AEA62330-1DDE-3384-04B8-1253031364ED}"/>
                    </a:ext>
                  </a:extLst>
                </p:cNvPr>
                <p:cNvGrpSpPr>
                  <a:grpSpLocks noChangeAspect="1"/>
                </p:cNvGrpSpPr>
                <p:nvPr/>
              </p:nvGrpSpPr>
              <p:grpSpPr bwMode="auto">
                <a:xfrm>
                  <a:off x="10184101" y="5931757"/>
                  <a:ext cx="241012" cy="239884"/>
                  <a:chOff x="3787" y="2003"/>
                  <a:chExt cx="1068" cy="1063"/>
                </a:xfrm>
              </p:grpSpPr>
              <p:sp>
                <p:nvSpPr>
                  <p:cNvPr id="2280" name="Oval 5">
                    <a:extLst>
                      <a:ext uri="{FF2B5EF4-FFF2-40B4-BE49-F238E27FC236}">
                        <a16:creationId xmlns:a16="http://schemas.microsoft.com/office/drawing/2014/main" id="{C3517774-E0A8-2BEA-97D7-1EE4A3501BF0}"/>
                      </a:ext>
                    </a:extLst>
                  </p:cNvPr>
                  <p:cNvSpPr>
                    <a:spLocks noChangeArrowheads="1"/>
                  </p:cNvSpPr>
                  <p:nvPr/>
                </p:nvSpPr>
                <p:spPr bwMode="auto">
                  <a:xfrm>
                    <a:off x="4126" y="2286"/>
                    <a:ext cx="386" cy="387"/>
                  </a:xfrm>
                  <a:prstGeom prst="ellipse">
                    <a:avLst/>
                  </a:prstGeom>
                  <a:noFill/>
                  <a:ln w="1270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2281" name="Freeform 6">
                    <a:extLst>
                      <a:ext uri="{FF2B5EF4-FFF2-40B4-BE49-F238E27FC236}">
                        <a16:creationId xmlns:a16="http://schemas.microsoft.com/office/drawing/2014/main" id="{B2CC214D-0EF5-E5B4-F42E-556A3362B680}"/>
                      </a:ext>
                    </a:extLst>
                  </p:cNvPr>
                  <p:cNvSpPr>
                    <a:spLocks/>
                  </p:cNvSpPr>
                  <p:nvPr/>
                </p:nvSpPr>
                <p:spPr bwMode="auto">
                  <a:xfrm>
                    <a:off x="3995" y="2682"/>
                    <a:ext cx="648" cy="384"/>
                  </a:xfrm>
                  <a:custGeom>
                    <a:avLst/>
                    <a:gdLst>
                      <a:gd name="T0" fmla="*/ 272 w 272"/>
                      <a:gd name="T1" fmla="*/ 136 h 161"/>
                      <a:gd name="T2" fmla="*/ 136 w 272"/>
                      <a:gd name="T3" fmla="*/ 0 h 161"/>
                      <a:gd name="T4" fmla="*/ 0 w 272"/>
                      <a:gd name="T5" fmla="*/ 136 h 161"/>
                      <a:gd name="T6" fmla="*/ 3 w 272"/>
                      <a:gd name="T7" fmla="*/ 161 h 161"/>
                      <a:gd name="T8" fmla="*/ 269 w 272"/>
                      <a:gd name="T9" fmla="*/ 161 h 161"/>
                      <a:gd name="T10" fmla="*/ 272 w 272"/>
                      <a:gd name="T11" fmla="*/ 136 h 161"/>
                    </a:gdLst>
                    <a:ahLst/>
                    <a:cxnLst>
                      <a:cxn ang="0">
                        <a:pos x="T0" y="T1"/>
                      </a:cxn>
                      <a:cxn ang="0">
                        <a:pos x="T2" y="T3"/>
                      </a:cxn>
                      <a:cxn ang="0">
                        <a:pos x="T4" y="T5"/>
                      </a:cxn>
                      <a:cxn ang="0">
                        <a:pos x="T6" y="T7"/>
                      </a:cxn>
                      <a:cxn ang="0">
                        <a:pos x="T8" y="T9"/>
                      </a:cxn>
                      <a:cxn ang="0">
                        <a:pos x="T10" y="T11"/>
                      </a:cxn>
                    </a:cxnLst>
                    <a:rect l="0" t="0" r="r" b="b"/>
                    <a:pathLst>
                      <a:path w="272" h="161">
                        <a:moveTo>
                          <a:pt x="272" y="136"/>
                        </a:moveTo>
                        <a:cubicBezTo>
                          <a:pt x="272" y="61"/>
                          <a:pt x="211" y="0"/>
                          <a:pt x="136" y="0"/>
                        </a:cubicBezTo>
                        <a:cubicBezTo>
                          <a:pt x="61" y="0"/>
                          <a:pt x="0" y="61"/>
                          <a:pt x="0" y="136"/>
                        </a:cubicBezTo>
                        <a:cubicBezTo>
                          <a:pt x="0" y="144"/>
                          <a:pt x="1" y="153"/>
                          <a:pt x="3" y="161"/>
                        </a:cubicBezTo>
                        <a:cubicBezTo>
                          <a:pt x="269" y="161"/>
                          <a:pt x="269" y="161"/>
                          <a:pt x="269" y="161"/>
                        </a:cubicBezTo>
                        <a:cubicBezTo>
                          <a:pt x="271" y="153"/>
                          <a:pt x="272" y="144"/>
                          <a:pt x="272" y="136"/>
                        </a:cubicBezTo>
                        <a:close/>
                      </a:path>
                    </a:pathLst>
                  </a:custGeom>
                  <a:noFill/>
                  <a:ln w="1270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2282" name="Freeform 7">
                    <a:extLst>
                      <a:ext uri="{FF2B5EF4-FFF2-40B4-BE49-F238E27FC236}">
                        <a16:creationId xmlns:a16="http://schemas.microsoft.com/office/drawing/2014/main" id="{6AB48BEF-F7B1-09BA-D0BC-47727EBF5090}"/>
                      </a:ext>
                    </a:extLst>
                  </p:cNvPr>
                  <p:cNvSpPr>
                    <a:spLocks/>
                  </p:cNvSpPr>
                  <p:nvPr/>
                </p:nvSpPr>
                <p:spPr bwMode="auto">
                  <a:xfrm>
                    <a:off x="4498" y="2315"/>
                    <a:ext cx="250" cy="320"/>
                  </a:xfrm>
                  <a:custGeom>
                    <a:avLst/>
                    <a:gdLst>
                      <a:gd name="T0" fmla="*/ 0 w 105"/>
                      <a:gd name="T1" fmla="*/ 11 h 134"/>
                      <a:gd name="T2" fmla="*/ 38 w 105"/>
                      <a:gd name="T3" fmla="*/ 0 h 134"/>
                      <a:gd name="T4" fmla="*/ 105 w 105"/>
                      <a:gd name="T5" fmla="*/ 67 h 134"/>
                      <a:gd name="T6" fmla="*/ 38 w 105"/>
                      <a:gd name="T7" fmla="*/ 134 h 134"/>
                      <a:gd name="T8" fmla="*/ 2 w 105"/>
                      <a:gd name="T9" fmla="*/ 123 h 134"/>
                    </a:gdLst>
                    <a:ahLst/>
                    <a:cxnLst>
                      <a:cxn ang="0">
                        <a:pos x="T0" y="T1"/>
                      </a:cxn>
                      <a:cxn ang="0">
                        <a:pos x="T2" y="T3"/>
                      </a:cxn>
                      <a:cxn ang="0">
                        <a:pos x="T4" y="T5"/>
                      </a:cxn>
                      <a:cxn ang="0">
                        <a:pos x="T6" y="T7"/>
                      </a:cxn>
                      <a:cxn ang="0">
                        <a:pos x="T8" y="T9"/>
                      </a:cxn>
                    </a:cxnLst>
                    <a:rect l="0" t="0" r="r" b="b"/>
                    <a:pathLst>
                      <a:path w="105" h="134">
                        <a:moveTo>
                          <a:pt x="0" y="11"/>
                        </a:moveTo>
                        <a:cubicBezTo>
                          <a:pt x="11" y="4"/>
                          <a:pt x="24" y="0"/>
                          <a:pt x="38" y="0"/>
                        </a:cubicBezTo>
                        <a:cubicBezTo>
                          <a:pt x="75" y="0"/>
                          <a:pt x="105" y="30"/>
                          <a:pt x="105" y="67"/>
                        </a:cubicBezTo>
                        <a:cubicBezTo>
                          <a:pt x="105" y="104"/>
                          <a:pt x="75" y="134"/>
                          <a:pt x="38" y="134"/>
                        </a:cubicBezTo>
                        <a:cubicBezTo>
                          <a:pt x="25" y="134"/>
                          <a:pt x="12" y="130"/>
                          <a:pt x="2" y="123"/>
                        </a:cubicBezTo>
                      </a:path>
                    </a:pathLst>
                  </a:custGeom>
                  <a:noFill/>
                  <a:ln w="1270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2283" name="Freeform 8">
                    <a:extLst>
                      <a:ext uri="{FF2B5EF4-FFF2-40B4-BE49-F238E27FC236}">
                        <a16:creationId xmlns:a16="http://schemas.microsoft.com/office/drawing/2014/main" id="{26C77388-5B4F-0746-1714-6C86B71FFF2F}"/>
                      </a:ext>
                    </a:extLst>
                  </p:cNvPr>
                  <p:cNvSpPr>
                    <a:spLocks/>
                  </p:cNvSpPr>
                  <p:nvPr/>
                </p:nvSpPr>
                <p:spPr bwMode="auto">
                  <a:xfrm>
                    <a:off x="4452" y="2642"/>
                    <a:ext cx="403" cy="315"/>
                  </a:xfrm>
                  <a:custGeom>
                    <a:avLst/>
                    <a:gdLst>
                      <a:gd name="T0" fmla="*/ 91 w 169"/>
                      <a:gd name="T1" fmla="*/ 132 h 132"/>
                      <a:gd name="T2" fmla="*/ 167 w 169"/>
                      <a:gd name="T3" fmla="*/ 132 h 132"/>
                      <a:gd name="T4" fmla="*/ 169 w 169"/>
                      <a:gd name="T5" fmla="*/ 112 h 132"/>
                      <a:gd name="T6" fmla="*/ 57 w 169"/>
                      <a:gd name="T7" fmla="*/ 0 h 132"/>
                      <a:gd name="T8" fmla="*/ 0 w 169"/>
                      <a:gd name="T9" fmla="*/ 15 h 132"/>
                    </a:gdLst>
                    <a:ahLst/>
                    <a:cxnLst>
                      <a:cxn ang="0">
                        <a:pos x="T0" y="T1"/>
                      </a:cxn>
                      <a:cxn ang="0">
                        <a:pos x="T2" y="T3"/>
                      </a:cxn>
                      <a:cxn ang="0">
                        <a:pos x="T4" y="T5"/>
                      </a:cxn>
                      <a:cxn ang="0">
                        <a:pos x="T6" y="T7"/>
                      </a:cxn>
                      <a:cxn ang="0">
                        <a:pos x="T8" y="T9"/>
                      </a:cxn>
                    </a:cxnLst>
                    <a:rect l="0" t="0" r="r" b="b"/>
                    <a:pathLst>
                      <a:path w="169" h="132">
                        <a:moveTo>
                          <a:pt x="91" y="132"/>
                        </a:moveTo>
                        <a:cubicBezTo>
                          <a:pt x="167" y="132"/>
                          <a:pt x="167" y="132"/>
                          <a:pt x="167" y="132"/>
                        </a:cubicBezTo>
                        <a:cubicBezTo>
                          <a:pt x="168" y="126"/>
                          <a:pt x="169" y="119"/>
                          <a:pt x="169" y="112"/>
                        </a:cubicBezTo>
                        <a:cubicBezTo>
                          <a:pt x="169" y="50"/>
                          <a:pt x="119" y="0"/>
                          <a:pt x="57" y="0"/>
                        </a:cubicBezTo>
                        <a:cubicBezTo>
                          <a:pt x="36" y="0"/>
                          <a:pt x="17" y="6"/>
                          <a:pt x="0" y="15"/>
                        </a:cubicBezTo>
                      </a:path>
                    </a:pathLst>
                  </a:custGeom>
                  <a:noFill/>
                  <a:ln w="1270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2284" name="Freeform 9">
                    <a:extLst>
                      <a:ext uri="{FF2B5EF4-FFF2-40B4-BE49-F238E27FC236}">
                        <a16:creationId xmlns:a16="http://schemas.microsoft.com/office/drawing/2014/main" id="{ACC59553-B3D7-9AB7-23C4-1FD43A5B85BA}"/>
                      </a:ext>
                    </a:extLst>
                  </p:cNvPr>
                  <p:cNvSpPr>
                    <a:spLocks/>
                  </p:cNvSpPr>
                  <p:nvPr/>
                </p:nvSpPr>
                <p:spPr bwMode="auto">
                  <a:xfrm>
                    <a:off x="3894" y="2315"/>
                    <a:ext cx="246" cy="320"/>
                  </a:xfrm>
                  <a:custGeom>
                    <a:avLst/>
                    <a:gdLst>
                      <a:gd name="T0" fmla="*/ 103 w 103"/>
                      <a:gd name="T1" fmla="*/ 123 h 134"/>
                      <a:gd name="T2" fmla="*/ 67 w 103"/>
                      <a:gd name="T3" fmla="*/ 134 h 134"/>
                      <a:gd name="T4" fmla="*/ 0 w 103"/>
                      <a:gd name="T5" fmla="*/ 67 h 134"/>
                      <a:gd name="T6" fmla="*/ 67 w 103"/>
                      <a:gd name="T7" fmla="*/ 0 h 134"/>
                      <a:gd name="T8" fmla="*/ 103 w 103"/>
                      <a:gd name="T9" fmla="*/ 10 h 134"/>
                    </a:gdLst>
                    <a:ahLst/>
                    <a:cxnLst>
                      <a:cxn ang="0">
                        <a:pos x="T0" y="T1"/>
                      </a:cxn>
                      <a:cxn ang="0">
                        <a:pos x="T2" y="T3"/>
                      </a:cxn>
                      <a:cxn ang="0">
                        <a:pos x="T4" y="T5"/>
                      </a:cxn>
                      <a:cxn ang="0">
                        <a:pos x="T6" y="T7"/>
                      </a:cxn>
                      <a:cxn ang="0">
                        <a:pos x="T8" y="T9"/>
                      </a:cxn>
                    </a:cxnLst>
                    <a:rect l="0" t="0" r="r" b="b"/>
                    <a:pathLst>
                      <a:path w="103" h="134">
                        <a:moveTo>
                          <a:pt x="103" y="123"/>
                        </a:moveTo>
                        <a:cubicBezTo>
                          <a:pt x="93" y="130"/>
                          <a:pt x="80" y="134"/>
                          <a:pt x="67" y="134"/>
                        </a:cubicBezTo>
                        <a:cubicBezTo>
                          <a:pt x="30" y="134"/>
                          <a:pt x="0" y="104"/>
                          <a:pt x="0" y="67"/>
                        </a:cubicBezTo>
                        <a:cubicBezTo>
                          <a:pt x="0" y="30"/>
                          <a:pt x="30" y="0"/>
                          <a:pt x="67" y="0"/>
                        </a:cubicBezTo>
                        <a:cubicBezTo>
                          <a:pt x="80" y="0"/>
                          <a:pt x="93" y="3"/>
                          <a:pt x="103" y="10"/>
                        </a:cubicBezTo>
                      </a:path>
                    </a:pathLst>
                  </a:custGeom>
                  <a:noFill/>
                  <a:ln w="1270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2285" name="Freeform 10">
                    <a:extLst>
                      <a:ext uri="{FF2B5EF4-FFF2-40B4-BE49-F238E27FC236}">
                        <a16:creationId xmlns:a16="http://schemas.microsoft.com/office/drawing/2014/main" id="{CD702EC5-CC61-6B5D-3FC2-B1FB0400891D}"/>
                      </a:ext>
                    </a:extLst>
                  </p:cNvPr>
                  <p:cNvSpPr>
                    <a:spLocks/>
                  </p:cNvSpPr>
                  <p:nvPr/>
                </p:nvSpPr>
                <p:spPr bwMode="auto">
                  <a:xfrm>
                    <a:off x="3787" y="2642"/>
                    <a:ext cx="401" cy="315"/>
                  </a:xfrm>
                  <a:custGeom>
                    <a:avLst/>
                    <a:gdLst>
                      <a:gd name="T0" fmla="*/ 168 w 168"/>
                      <a:gd name="T1" fmla="*/ 15 h 132"/>
                      <a:gd name="T2" fmla="*/ 112 w 168"/>
                      <a:gd name="T3" fmla="*/ 0 h 132"/>
                      <a:gd name="T4" fmla="*/ 0 w 168"/>
                      <a:gd name="T5" fmla="*/ 112 h 132"/>
                      <a:gd name="T6" fmla="*/ 2 w 168"/>
                      <a:gd name="T7" fmla="*/ 132 h 132"/>
                      <a:gd name="T8" fmla="*/ 74 w 168"/>
                      <a:gd name="T9" fmla="*/ 132 h 132"/>
                    </a:gdLst>
                    <a:ahLst/>
                    <a:cxnLst>
                      <a:cxn ang="0">
                        <a:pos x="T0" y="T1"/>
                      </a:cxn>
                      <a:cxn ang="0">
                        <a:pos x="T2" y="T3"/>
                      </a:cxn>
                      <a:cxn ang="0">
                        <a:pos x="T4" y="T5"/>
                      </a:cxn>
                      <a:cxn ang="0">
                        <a:pos x="T6" y="T7"/>
                      </a:cxn>
                      <a:cxn ang="0">
                        <a:pos x="T8" y="T9"/>
                      </a:cxn>
                    </a:cxnLst>
                    <a:rect l="0" t="0" r="r" b="b"/>
                    <a:pathLst>
                      <a:path w="168" h="132">
                        <a:moveTo>
                          <a:pt x="168" y="15"/>
                        </a:moveTo>
                        <a:cubicBezTo>
                          <a:pt x="152" y="6"/>
                          <a:pt x="133" y="0"/>
                          <a:pt x="112" y="0"/>
                        </a:cubicBezTo>
                        <a:cubicBezTo>
                          <a:pt x="50" y="0"/>
                          <a:pt x="0" y="50"/>
                          <a:pt x="0" y="112"/>
                        </a:cubicBezTo>
                        <a:cubicBezTo>
                          <a:pt x="0" y="119"/>
                          <a:pt x="1" y="126"/>
                          <a:pt x="2" y="132"/>
                        </a:cubicBezTo>
                        <a:cubicBezTo>
                          <a:pt x="74" y="132"/>
                          <a:pt x="74" y="132"/>
                          <a:pt x="74" y="132"/>
                        </a:cubicBezTo>
                      </a:path>
                    </a:pathLst>
                  </a:custGeom>
                  <a:noFill/>
                  <a:ln w="1270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2286" name="Line 11">
                    <a:extLst>
                      <a:ext uri="{FF2B5EF4-FFF2-40B4-BE49-F238E27FC236}">
                        <a16:creationId xmlns:a16="http://schemas.microsoft.com/office/drawing/2014/main" id="{7DEABA5C-381E-1BC9-94C7-21796600B6BD}"/>
                      </a:ext>
                    </a:extLst>
                  </p:cNvPr>
                  <p:cNvSpPr>
                    <a:spLocks noChangeShapeType="1"/>
                  </p:cNvSpPr>
                  <p:nvPr/>
                </p:nvSpPr>
                <p:spPr bwMode="auto">
                  <a:xfrm>
                    <a:off x="4316" y="2003"/>
                    <a:ext cx="0" cy="107"/>
                  </a:xfrm>
                  <a:prstGeom prst="line">
                    <a:avLst/>
                  </a:prstGeom>
                  <a:noFill/>
                  <a:ln w="12700" cap="rnd">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p>
                </p:txBody>
              </p:sp>
              <p:sp>
                <p:nvSpPr>
                  <p:cNvPr id="2287" name="Line 12">
                    <a:extLst>
                      <a:ext uri="{FF2B5EF4-FFF2-40B4-BE49-F238E27FC236}">
                        <a16:creationId xmlns:a16="http://schemas.microsoft.com/office/drawing/2014/main" id="{C39860A9-CB9D-64C5-6256-5DE8DB6DF39C}"/>
                      </a:ext>
                    </a:extLst>
                  </p:cNvPr>
                  <p:cNvSpPr>
                    <a:spLocks noChangeShapeType="1"/>
                  </p:cNvSpPr>
                  <p:nvPr/>
                </p:nvSpPr>
                <p:spPr bwMode="auto">
                  <a:xfrm>
                    <a:off x="4040" y="2124"/>
                    <a:ext cx="76" cy="74"/>
                  </a:xfrm>
                  <a:prstGeom prst="line">
                    <a:avLst/>
                  </a:prstGeom>
                  <a:noFill/>
                  <a:ln w="12700" cap="rnd">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p>
                </p:txBody>
              </p:sp>
              <p:sp>
                <p:nvSpPr>
                  <p:cNvPr id="2288" name="Line 13">
                    <a:extLst>
                      <a:ext uri="{FF2B5EF4-FFF2-40B4-BE49-F238E27FC236}">
                        <a16:creationId xmlns:a16="http://schemas.microsoft.com/office/drawing/2014/main" id="{26256F4A-17F4-6E67-D479-BCDE8C4F003C}"/>
                      </a:ext>
                    </a:extLst>
                  </p:cNvPr>
                  <p:cNvSpPr>
                    <a:spLocks noChangeShapeType="1"/>
                  </p:cNvSpPr>
                  <p:nvPr/>
                </p:nvSpPr>
                <p:spPr bwMode="auto">
                  <a:xfrm flipH="1">
                    <a:off x="4522" y="2112"/>
                    <a:ext cx="76" cy="77"/>
                  </a:xfrm>
                  <a:prstGeom prst="line">
                    <a:avLst/>
                  </a:prstGeom>
                  <a:noFill/>
                  <a:ln w="12700" cap="rnd">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p>
                </p:txBody>
              </p:sp>
            </p:grpSp>
          </p:grpSp>
        </p:grpSp>
        <p:grpSp>
          <p:nvGrpSpPr>
            <p:cNvPr id="2356" name="Group 2355">
              <a:extLst>
                <a:ext uri="{FF2B5EF4-FFF2-40B4-BE49-F238E27FC236}">
                  <a16:creationId xmlns:a16="http://schemas.microsoft.com/office/drawing/2014/main" id="{54EBD94F-B262-B3AA-C18A-B31FF850F10A}"/>
                </a:ext>
              </a:extLst>
            </p:cNvPr>
            <p:cNvGrpSpPr/>
            <p:nvPr/>
          </p:nvGrpSpPr>
          <p:grpSpPr>
            <a:xfrm>
              <a:off x="11756570" y="5180037"/>
              <a:ext cx="1600199" cy="545308"/>
              <a:chOff x="11756570" y="5180037"/>
              <a:chExt cx="1600199" cy="545308"/>
            </a:xfrm>
          </p:grpSpPr>
          <p:sp>
            <p:nvSpPr>
              <p:cNvPr id="2210" name="Rectangle 2209">
                <a:extLst>
                  <a:ext uri="{FF2B5EF4-FFF2-40B4-BE49-F238E27FC236}">
                    <a16:creationId xmlns:a16="http://schemas.microsoft.com/office/drawing/2014/main" id="{43967592-721B-A80F-79D2-7882E0CC6C15}"/>
                  </a:ext>
                </a:extLst>
              </p:cNvPr>
              <p:cNvSpPr/>
              <p:nvPr/>
            </p:nvSpPr>
            <p:spPr>
              <a:xfrm>
                <a:off x="11756570" y="5180037"/>
                <a:ext cx="1600199" cy="5453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nSpc>
                    <a:spcPct val="90000"/>
                  </a:lnSpc>
                </a:pPr>
                <a:r>
                  <a:rPr lang="en-IN" sz="1200" dirty="0">
                    <a:solidFill>
                      <a:schemeClr val="tx1"/>
                    </a:solidFill>
                  </a:rPr>
                  <a:t>Integration plan</a:t>
                </a:r>
              </a:p>
            </p:txBody>
          </p:sp>
          <p:grpSp>
            <p:nvGrpSpPr>
              <p:cNvPr id="2349" name="Group 2348">
                <a:extLst>
                  <a:ext uri="{FF2B5EF4-FFF2-40B4-BE49-F238E27FC236}">
                    <a16:creationId xmlns:a16="http://schemas.microsoft.com/office/drawing/2014/main" id="{12F221A6-FAB1-6BA3-7E0D-901B0D9AF670}"/>
                  </a:ext>
                </a:extLst>
              </p:cNvPr>
              <p:cNvGrpSpPr/>
              <p:nvPr/>
            </p:nvGrpSpPr>
            <p:grpSpPr>
              <a:xfrm>
                <a:off x="11823459" y="5243850"/>
                <a:ext cx="417600" cy="417682"/>
                <a:chOff x="11823459" y="5243850"/>
                <a:chExt cx="417600" cy="417682"/>
              </a:xfrm>
            </p:grpSpPr>
            <p:sp>
              <p:nvSpPr>
                <p:cNvPr id="2211" name="Oval 2210">
                  <a:extLst>
                    <a:ext uri="{FF2B5EF4-FFF2-40B4-BE49-F238E27FC236}">
                      <a16:creationId xmlns:a16="http://schemas.microsoft.com/office/drawing/2014/main" id="{16E3EA5D-C79C-C633-3161-835AD23A693D}"/>
                    </a:ext>
                  </a:extLst>
                </p:cNvPr>
                <p:cNvSpPr/>
                <p:nvPr/>
              </p:nvSpPr>
              <p:spPr>
                <a:xfrm>
                  <a:off x="11823459" y="5243850"/>
                  <a:ext cx="417600" cy="4176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gn="ctr"/>
                  <a:endParaRPr lang="en-IN"/>
                </a:p>
              </p:txBody>
            </p:sp>
            <p:grpSp>
              <p:nvGrpSpPr>
                <p:cNvPr id="2289" name="Graphic 4">
                  <a:extLst>
                    <a:ext uri="{FF2B5EF4-FFF2-40B4-BE49-F238E27FC236}">
                      <a16:creationId xmlns:a16="http://schemas.microsoft.com/office/drawing/2014/main" id="{64C81E27-37F7-6EDD-52AA-C32F0B229955}"/>
                    </a:ext>
                  </a:extLst>
                </p:cNvPr>
                <p:cNvGrpSpPr/>
                <p:nvPr/>
              </p:nvGrpSpPr>
              <p:grpSpPr>
                <a:xfrm>
                  <a:off x="11920143" y="5320883"/>
                  <a:ext cx="224232" cy="263616"/>
                  <a:chOff x="4438649" y="8844933"/>
                  <a:chExt cx="392620" cy="461581"/>
                </a:xfrm>
                <a:noFill/>
              </p:grpSpPr>
              <p:grpSp>
                <p:nvGrpSpPr>
                  <p:cNvPr id="2290" name="Graphic 4">
                    <a:extLst>
                      <a:ext uri="{FF2B5EF4-FFF2-40B4-BE49-F238E27FC236}">
                        <a16:creationId xmlns:a16="http://schemas.microsoft.com/office/drawing/2014/main" id="{9AA4B545-F050-95D2-5AC6-305E23BF5E3A}"/>
                      </a:ext>
                    </a:extLst>
                  </p:cNvPr>
                  <p:cNvGrpSpPr/>
                  <p:nvPr/>
                </p:nvGrpSpPr>
                <p:grpSpPr>
                  <a:xfrm>
                    <a:off x="4438649" y="9117633"/>
                    <a:ext cx="392620" cy="188880"/>
                    <a:chOff x="4438649" y="9117633"/>
                    <a:chExt cx="392620" cy="188880"/>
                  </a:xfrm>
                  <a:noFill/>
                </p:grpSpPr>
                <p:sp>
                  <p:nvSpPr>
                    <p:cNvPr id="2294" name="Freeform: Shape 2293">
                      <a:extLst>
                        <a:ext uri="{FF2B5EF4-FFF2-40B4-BE49-F238E27FC236}">
                          <a16:creationId xmlns:a16="http://schemas.microsoft.com/office/drawing/2014/main" id="{12625383-EBF0-D551-5828-3D0B61A83D7F}"/>
                        </a:ext>
                      </a:extLst>
                    </p:cNvPr>
                    <p:cNvSpPr/>
                    <p:nvPr/>
                  </p:nvSpPr>
                  <p:spPr>
                    <a:xfrm>
                      <a:off x="4438649" y="9186880"/>
                      <a:ext cx="35242" cy="35242"/>
                    </a:xfrm>
                    <a:custGeom>
                      <a:avLst/>
                      <a:gdLst>
                        <a:gd name="connsiteX0" fmla="*/ 35243 w 35242"/>
                        <a:gd name="connsiteY0" fmla="*/ 17621 h 35242"/>
                        <a:gd name="connsiteX1" fmla="*/ 17621 w 35242"/>
                        <a:gd name="connsiteY1" fmla="*/ 35242 h 35242"/>
                        <a:gd name="connsiteX2" fmla="*/ 0 w 35242"/>
                        <a:gd name="connsiteY2" fmla="*/ 17621 h 35242"/>
                        <a:gd name="connsiteX3" fmla="*/ 17621 w 35242"/>
                        <a:gd name="connsiteY3" fmla="*/ 0 h 35242"/>
                        <a:gd name="connsiteX4" fmla="*/ 35243 w 35242"/>
                        <a:gd name="connsiteY4" fmla="*/ 17621 h 35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42" h="35242">
                          <a:moveTo>
                            <a:pt x="35243" y="17621"/>
                          </a:moveTo>
                          <a:cubicBezTo>
                            <a:pt x="35243" y="27353"/>
                            <a:pt x="27353" y="35242"/>
                            <a:pt x="17621" y="35242"/>
                          </a:cubicBezTo>
                          <a:cubicBezTo>
                            <a:pt x="7889" y="35242"/>
                            <a:pt x="0" y="27353"/>
                            <a:pt x="0" y="17621"/>
                          </a:cubicBezTo>
                          <a:cubicBezTo>
                            <a:pt x="0" y="7889"/>
                            <a:pt x="7889" y="0"/>
                            <a:pt x="17621" y="0"/>
                          </a:cubicBezTo>
                          <a:cubicBezTo>
                            <a:pt x="27353" y="0"/>
                            <a:pt x="35243" y="7889"/>
                            <a:pt x="35243" y="17621"/>
                          </a:cubicBezTo>
                          <a:close/>
                        </a:path>
                      </a:pathLst>
                    </a:custGeom>
                    <a:noFill/>
                    <a:ln w="12700" cap="rnd">
                      <a:solidFill>
                        <a:schemeClr val="accent1"/>
                      </a:solidFill>
                      <a:prstDash val="solid"/>
                      <a:round/>
                    </a:ln>
                  </p:spPr>
                  <p:txBody>
                    <a:bodyPr rtlCol="0" anchor="ctr"/>
                    <a:lstStyle/>
                    <a:p>
                      <a:endParaRPr lang="en-IN"/>
                    </a:p>
                  </p:txBody>
                </p:sp>
                <p:sp>
                  <p:nvSpPr>
                    <p:cNvPr id="2295" name="Freeform: Shape 2294">
                      <a:extLst>
                        <a:ext uri="{FF2B5EF4-FFF2-40B4-BE49-F238E27FC236}">
                          <a16:creationId xmlns:a16="http://schemas.microsoft.com/office/drawing/2014/main" id="{A64BA687-CF09-10A9-4C64-1752B30BE8EC}"/>
                        </a:ext>
                      </a:extLst>
                    </p:cNvPr>
                    <p:cNvSpPr/>
                    <p:nvPr/>
                  </p:nvSpPr>
                  <p:spPr>
                    <a:xfrm>
                      <a:off x="4541138" y="9271272"/>
                      <a:ext cx="35242" cy="35242"/>
                    </a:xfrm>
                    <a:custGeom>
                      <a:avLst/>
                      <a:gdLst>
                        <a:gd name="connsiteX0" fmla="*/ 35243 w 35242"/>
                        <a:gd name="connsiteY0" fmla="*/ 17621 h 35242"/>
                        <a:gd name="connsiteX1" fmla="*/ 17621 w 35242"/>
                        <a:gd name="connsiteY1" fmla="*/ 35242 h 35242"/>
                        <a:gd name="connsiteX2" fmla="*/ 0 w 35242"/>
                        <a:gd name="connsiteY2" fmla="*/ 17621 h 35242"/>
                        <a:gd name="connsiteX3" fmla="*/ 17621 w 35242"/>
                        <a:gd name="connsiteY3" fmla="*/ 0 h 35242"/>
                        <a:gd name="connsiteX4" fmla="*/ 35243 w 35242"/>
                        <a:gd name="connsiteY4" fmla="*/ 17621 h 35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42" h="35242">
                          <a:moveTo>
                            <a:pt x="35243" y="17621"/>
                          </a:moveTo>
                          <a:cubicBezTo>
                            <a:pt x="35243" y="27353"/>
                            <a:pt x="27353" y="35242"/>
                            <a:pt x="17621" y="35242"/>
                          </a:cubicBezTo>
                          <a:cubicBezTo>
                            <a:pt x="7889" y="35242"/>
                            <a:pt x="0" y="27353"/>
                            <a:pt x="0" y="17621"/>
                          </a:cubicBezTo>
                          <a:cubicBezTo>
                            <a:pt x="0" y="7889"/>
                            <a:pt x="7889" y="0"/>
                            <a:pt x="17621" y="0"/>
                          </a:cubicBezTo>
                          <a:cubicBezTo>
                            <a:pt x="27353" y="0"/>
                            <a:pt x="35243" y="7889"/>
                            <a:pt x="35243" y="17621"/>
                          </a:cubicBezTo>
                          <a:close/>
                        </a:path>
                      </a:pathLst>
                    </a:custGeom>
                    <a:noFill/>
                    <a:ln w="12700" cap="rnd">
                      <a:solidFill>
                        <a:schemeClr val="accent1"/>
                      </a:solidFill>
                      <a:prstDash val="solid"/>
                      <a:round/>
                    </a:ln>
                  </p:spPr>
                  <p:txBody>
                    <a:bodyPr rtlCol="0" anchor="ctr"/>
                    <a:lstStyle/>
                    <a:p>
                      <a:endParaRPr lang="en-IN"/>
                    </a:p>
                  </p:txBody>
                </p:sp>
                <p:sp>
                  <p:nvSpPr>
                    <p:cNvPr id="2296" name="Freeform: Shape 2295">
                      <a:extLst>
                        <a:ext uri="{FF2B5EF4-FFF2-40B4-BE49-F238E27FC236}">
                          <a16:creationId xmlns:a16="http://schemas.microsoft.com/office/drawing/2014/main" id="{861EE754-0F96-F6F8-BED5-A2A45E55EED8}"/>
                        </a:ext>
                      </a:extLst>
                    </p:cNvPr>
                    <p:cNvSpPr/>
                    <p:nvPr/>
                  </p:nvSpPr>
                  <p:spPr>
                    <a:xfrm>
                      <a:off x="4473796" y="9117633"/>
                      <a:ext cx="116681" cy="86867"/>
                    </a:xfrm>
                    <a:custGeom>
                      <a:avLst/>
                      <a:gdLst>
                        <a:gd name="connsiteX0" fmla="*/ 0 w 116681"/>
                        <a:gd name="connsiteY0" fmla="*/ 86868 h 86867"/>
                        <a:gd name="connsiteX1" fmla="*/ 116681 w 116681"/>
                        <a:gd name="connsiteY1" fmla="*/ 86868 h 86867"/>
                        <a:gd name="connsiteX2" fmla="*/ 116681 w 116681"/>
                        <a:gd name="connsiteY2" fmla="*/ 0 h 86867"/>
                      </a:gdLst>
                      <a:ahLst/>
                      <a:cxnLst>
                        <a:cxn ang="0">
                          <a:pos x="connsiteX0" y="connsiteY0"/>
                        </a:cxn>
                        <a:cxn ang="0">
                          <a:pos x="connsiteX1" y="connsiteY1"/>
                        </a:cxn>
                        <a:cxn ang="0">
                          <a:pos x="connsiteX2" y="connsiteY2"/>
                        </a:cxn>
                      </a:cxnLst>
                      <a:rect l="l" t="t" r="r" b="b"/>
                      <a:pathLst>
                        <a:path w="116681" h="86867">
                          <a:moveTo>
                            <a:pt x="0" y="86868"/>
                          </a:moveTo>
                          <a:lnTo>
                            <a:pt x="116681" y="86868"/>
                          </a:lnTo>
                          <a:lnTo>
                            <a:pt x="116681" y="0"/>
                          </a:lnTo>
                        </a:path>
                      </a:pathLst>
                    </a:custGeom>
                    <a:noFill/>
                    <a:ln w="12700" cap="rnd">
                      <a:solidFill>
                        <a:schemeClr val="accent1"/>
                      </a:solidFill>
                      <a:prstDash val="solid"/>
                      <a:round/>
                    </a:ln>
                  </p:spPr>
                  <p:txBody>
                    <a:bodyPr rtlCol="0" anchor="ctr"/>
                    <a:lstStyle/>
                    <a:p>
                      <a:endParaRPr lang="en-IN"/>
                    </a:p>
                  </p:txBody>
                </p:sp>
                <p:sp>
                  <p:nvSpPr>
                    <p:cNvPr id="2297" name="Freeform: Shape 2296">
                      <a:extLst>
                        <a:ext uri="{FF2B5EF4-FFF2-40B4-BE49-F238E27FC236}">
                          <a16:creationId xmlns:a16="http://schemas.microsoft.com/office/drawing/2014/main" id="{C3AEECEC-3B50-C37F-BCB3-8180151789E4}"/>
                        </a:ext>
                      </a:extLst>
                    </p:cNvPr>
                    <p:cNvSpPr/>
                    <p:nvPr/>
                  </p:nvSpPr>
                  <p:spPr>
                    <a:xfrm>
                      <a:off x="4796027" y="9186880"/>
                      <a:ext cx="35242" cy="35242"/>
                    </a:xfrm>
                    <a:custGeom>
                      <a:avLst/>
                      <a:gdLst>
                        <a:gd name="connsiteX0" fmla="*/ 35243 w 35242"/>
                        <a:gd name="connsiteY0" fmla="*/ 17621 h 35242"/>
                        <a:gd name="connsiteX1" fmla="*/ 17621 w 35242"/>
                        <a:gd name="connsiteY1" fmla="*/ 35242 h 35242"/>
                        <a:gd name="connsiteX2" fmla="*/ 0 w 35242"/>
                        <a:gd name="connsiteY2" fmla="*/ 17621 h 35242"/>
                        <a:gd name="connsiteX3" fmla="*/ 17621 w 35242"/>
                        <a:gd name="connsiteY3" fmla="*/ 0 h 35242"/>
                        <a:gd name="connsiteX4" fmla="*/ 35243 w 35242"/>
                        <a:gd name="connsiteY4" fmla="*/ 17621 h 35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42" h="35242">
                          <a:moveTo>
                            <a:pt x="35243" y="17621"/>
                          </a:moveTo>
                          <a:cubicBezTo>
                            <a:pt x="35243" y="27353"/>
                            <a:pt x="27353" y="35242"/>
                            <a:pt x="17621" y="35242"/>
                          </a:cubicBezTo>
                          <a:cubicBezTo>
                            <a:pt x="7889" y="35242"/>
                            <a:pt x="0" y="27353"/>
                            <a:pt x="0" y="17621"/>
                          </a:cubicBezTo>
                          <a:cubicBezTo>
                            <a:pt x="0" y="7889"/>
                            <a:pt x="7889" y="0"/>
                            <a:pt x="17621" y="0"/>
                          </a:cubicBezTo>
                          <a:cubicBezTo>
                            <a:pt x="27353" y="0"/>
                            <a:pt x="35243" y="7889"/>
                            <a:pt x="35243" y="17621"/>
                          </a:cubicBezTo>
                          <a:close/>
                        </a:path>
                      </a:pathLst>
                    </a:custGeom>
                    <a:noFill/>
                    <a:ln w="12700" cap="rnd">
                      <a:solidFill>
                        <a:schemeClr val="accent1"/>
                      </a:solidFill>
                      <a:prstDash val="solid"/>
                      <a:round/>
                    </a:ln>
                  </p:spPr>
                  <p:txBody>
                    <a:bodyPr rtlCol="0" anchor="ctr"/>
                    <a:lstStyle/>
                    <a:p>
                      <a:endParaRPr lang="en-IN"/>
                    </a:p>
                  </p:txBody>
                </p:sp>
                <p:sp>
                  <p:nvSpPr>
                    <p:cNvPr id="2298" name="Freeform: Shape 2297">
                      <a:extLst>
                        <a:ext uri="{FF2B5EF4-FFF2-40B4-BE49-F238E27FC236}">
                          <a16:creationId xmlns:a16="http://schemas.microsoft.com/office/drawing/2014/main" id="{1B9C845B-20D2-645F-257A-72AFE000210A}"/>
                        </a:ext>
                      </a:extLst>
                    </p:cNvPr>
                    <p:cNvSpPr/>
                    <p:nvPr/>
                  </p:nvSpPr>
                  <p:spPr>
                    <a:xfrm>
                      <a:off x="4692776" y="9117633"/>
                      <a:ext cx="103251" cy="86867"/>
                    </a:xfrm>
                    <a:custGeom>
                      <a:avLst/>
                      <a:gdLst>
                        <a:gd name="connsiteX0" fmla="*/ 103251 w 103251"/>
                        <a:gd name="connsiteY0" fmla="*/ 86868 h 86867"/>
                        <a:gd name="connsiteX1" fmla="*/ 0 w 103251"/>
                        <a:gd name="connsiteY1" fmla="*/ 86868 h 86867"/>
                        <a:gd name="connsiteX2" fmla="*/ 0 w 103251"/>
                        <a:gd name="connsiteY2" fmla="*/ 0 h 86867"/>
                      </a:gdLst>
                      <a:ahLst/>
                      <a:cxnLst>
                        <a:cxn ang="0">
                          <a:pos x="connsiteX0" y="connsiteY0"/>
                        </a:cxn>
                        <a:cxn ang="0">
                          <a:pos x="connsiteX1" y="connsiteY1"/>
                        </a:cxn>
                        <a:cxn ang="0">
                          <a:pos x="connsiteX2" y="connsiteY2"/>
                        </a:cxn>
                      </a:cxnLst>
                      <a:rect l="l" t="t" r="r" b="b"/>
                      <a:pathLst>
                        <a:path w="103251" h="86867">
                          <a:moveTo>
                            <a:pt x="103251" y="86868"/>
                          </a:moveTo>
                          <a:lnTo>
                            <a:pt x="0" y="86868"/>
                          </a:lnTo>
                          <a:lnTo>
                            <a:pt x="0" y="0"/>
                          </a:lnTo>
                        </a:path>
                      </a:pathLst>
                    </a:custGeom>
                    <a:noFill/>
                    <a:ln w="12700" cap="rnd">
                      <a:solidFill>
                        <a:schemeClr val="accent1"/>
                      </a:solidFill>
                      <a:prstDash val="solid"/>
                      <a:round/>
                    </a:ln>
                  </p:spPr>
                  <p:txBody>
                    <a:bodyPr rtlCol="0" anchor="ctr"/>
                    <a:lstStyle/>
                    <a:p>
                      <a:endParaRPr lang="en-IN"/>
                    </a:p>
                  </p:txBody>
                </p:sp>
                <p:sp>
                  <p:nvSpPr>
                    <p:cNvPr id="2299" name="Freeform: Shape 2298">
                      <a:extLst>
                        <a:ext uri="{FF2B5EF4-FFF2-40B4-BE49-F238E27FC236}">
                          <a16:creationId xmlns:a16="http://schemas.microsoft.com/office/drawing/2014/main" id="{95B19397-1ED1-0887-4218-4C8FEC460463}"/>
                        </a:ext>
                      </a:extLst>
                    </p:cNvPr>
                    <p:cNvSpPr/>
                    <p:nvPr/>
                  </p:nvSpPr>
                  <p:spPr>
                    <a:xfrm>
                      <a:off x="4558759" y="9170306"/>
                      <a:ext cx="69341" cy="100964"/>
                    </a:xfrm>
                    <a:custGeom>
                      <a:avLst/>
                      <a:gdLst>
                        <a:gd name="connsiteX0" fmla="*/ 0 w 69341"/>
                        <a:gd name="connsiteY0" fmla="*/ 100965 h 100964"/>
                        <a:gd name="connsiteX1" fmla="*/ 0 w 69341"/>
                        <a:gd name="connsiteY1" fmla="*/ 68866 h 100964"/>
                        <a:gd name="connsiteX2" fmla="*/ 69342 w 69341"/>
                        <a:gd name="connsiteY2" fmla="*/ 68866 h 100964"/>
                        <a:gd name="connsiteX3" fmla="*/ 69342 w 69341"/>
                        <a:gd name="connsiteY3" fmla="*/ 0 h 100964"/>
                      </a:gdLst>
                      <a:ahLst/>
                      <a:cxnLst>
                        <a:cxn ang="0">
                          <a:pos x="connsiteX0" y="connsiteY0"/>
                        </a:cxn>
                        <a:cxn ang="0">
                          <a:pos x="connsiteX1" y="connsiteY1"/>
                        </a:cxn>
                        <a:cxn ang="0">
                          <a:pos x="connsiteX2" y="connsiteY2"/>
                        </a:cxn>
                        <a:cxn ang="0">
                          <a:pos x="connsiteX3" y="connsiteY3"/>
                        </a:cxn>
                      </a:cxnLst>
                      <a:rect l="l" t="t" r="r" b="b"/>
                      <a:pathLst>
                        <a:path w="69341" h="100964">
                          <a:moveTo>
                            <a:pt x="0" y="100965"/>
                          </a:moveTo>
                          <a:lnTo>
                            <a:pt x="0" y="68866"/>
                          </a:lnTo>
                          <a:lnTo>
                            <a:pt x="69342" y="68866"/>
                          </a:lnTo>
                          <a:lnTo>
                            <a:pt x="69342" y="0"/>
                          </a:lnTo>
                        </a:path>
                      </a:pathLst>
                    </a:custGeom>
                    <a:noFill/>
                    <a:ln w="12700" cap="rnd">
                      <a:solidFill>
                        <a:schemeClr val="accent1"/>
                      </a:solidFill>
                      <a:prstDash val="solid"/>
                      <a:round/>
                    </a:ln>
                  </p:spPr>
                  <p:txBody>
                    <a:bodyPr rtlCol="0" anchor="ctr"/>
                    <a:lstStyle/>
                    <a:p>
                      <a:endParaRPr lang="en-IN"/>
                    </a:p>
                  </p:txBody>
                </p:sp>
                <p:sp>
                  <p:nvSpPr>
                    <p:cNvPr id="2300" name="Freeform: Shape 2299">
                      <a:extLst>
                        <a:ext uri="{FF2B5EF4-FFF2-40B4-BE49-F238E27FC236}">
                          <a16:creationId xmlns:a16="http://schemas.microsoft.com/office/drawing/2014/main" id="{6CAD24D8-7FCF-5D6E-32D5-87B81BADF411}"/>
                        </a:ext>
                      </a:extLst>
                    </p:cNvPr>
                    <p:cNvSpPr/>
                    <p:nvPr/>
                  </p:nvSpPr>
                  <p:spPr>
                    <a:xfrm>
                      <a:off x="4711255" y="9271272"/>
                      <a:ext cx="35242" cy="35242"/>
                    </a:xfrm>
                    <a:custGeom>
                      <a:avLst/>
                      <a:gdLst>
                        <a:gd name="connsiteX0" fmla="*/ 35242 w 35242"/>
                        <a:gd name="connsiteY0" fmla="*/ 17621 h 35242"/>
                        <a:gd name="connsiteX1" fmla="*/ 17621 w 35242"/>
                        <a:gd name="connsiteY1" fmla="*/ 35242 h 35242"/>
                        <a:gd name="connsiteX2" fmla="*/ 0 w 35242"/>
                        <a:gd name="connsiteY2" fmla="*/ 17621 h 35242"/>
                        <a:gd name="connsiteX3" fmla="*/ 17621 w 35242"/>
                        <a:gd name="connsiteY3" fmla="*/ 0 h 35242"/>
                        <a:gd name="connsiteX4" fmla="*/ 35242 w 35242"/>
                        <a:gd name="connsiteY4" fmla="*/ 17621 h 35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42" h="35242">
                          <a:moveTo>
                            <a:pt x="35242" y="17621"/>
                          </a:moveTo>
                          <a:cubicBezTo>
                            <a:pt x="35242" y="27353"/>
                            <a:pt x="27353" y="35242"/>
                            <a:pt x="17621" y="35242"/>
                          </a:cubicBezTo>
                          <a:cubicBezTo>
                            <a:pt x="7889" y="35242"/>
                            <a:pt x="0" y="27353"/>
                            <a:pt x="0" y="17621"/>
                          </a:cubicBezTo>
                          <a:cubicBezTo>
                            <a:pt x="0" y="7889"/>
                            <a:pt x="7889" y="0"/>
                            <a:pt x="17621" y="0"/>
                          </a:cubicBezTo>
                          <a:cubicBezTo>
                            <a:pt x="27353" y="0"/>
                            <a:pt x="35242" y="7889"/>
                            <a:pt x="35242" y="17621"/>
                          </a:cubicBezTo>
                          <a:close/>
                        </a:path>
                      </a:pathLst>
                    </a:custGeom>
                    <a:noFill/>
                    <a:ln w="12700" cap="rnd">
                      <a:solidFill>
                        <a:schemeClr val="accent1"/>
                      </a:solidFill>
                      <a:prstDash val="solid"/>
                      <a:round/>
                    </a:ln>
                  </p:spPr>
                  <p:txBody>
                    <a:bodyPr rtlCol="0" anchor="ctr"/>
                    <a:lstStyle/>
                    <a:p>
                      <a:endParaRPr lang="en-IN"/>
                    </a:p>
                  </p:txBody>
                </p:sp>
                <p:sp>
                  <p:nvSpPr>
                    <p:cNvPr id="2301" name="Freeform: Shape 2300">
                      <a:extLst>
                        <a:ext uri="{FF2B5EF4-FFF2-40B4-BE49-F238E27FC236}">
                          <a16:creationId xmlns:a16="http://schemas.microsoft.com/office/drawing/2014/main" id="{7C3C7AF5-DED3-9037-A98B-272BEE858ADC}"/>
                        </a:ext>
                      </a:extLst>
                    </p:cNvPr>
                    <p:cNvSpPr/>
                    <p:nvPr/>
                  </p:nvSpPr>
                  <p:spPr>
                    <a:xfrm>
                      <a:off x="4660581" y="9170306"/>
                      <a:ext cx="68294" cy="100964"/>
                    </a:xfrm>
                    <a:custGeom>
                      <a:avLst/>
                      <a:gdLst>
                        <a:gd name="connsiteX0" fmla="*/ 68294 w 68294"/>
                        <a:gd name="connsiteY0" fmla="*/ 100965 h 100964"/>
                        <a:gd name="connsiteX1" fmla="*/ 68294 w 68294"/>
                        <a:gd name="connsiteY1" fmla="*/ 68866 h 100964"/>
                        <a:gd name="connsiteX2" fmla="*/ 0 w 68294"/>
                        <a:gd name="connsiteY2" fmla="*/ 68866 h 100964"/>
                        <a:gd name="connsiteX3" fmla="*/ 0 w 68294"/>
                        <a:gd name="connsiteY3" fmla="*/ 0 h 100964"/>
                      </a:gdLst>
                      <a:ahLst/>
                      <a:cxnLst>
                        <a:cxn ang="0">
                          <a:pos x="connsiteX0" y="connsiteY0"/>
                        </a:cxn>
                        <a:cxn ang="0">
                          <a:pos x="connsiteX1" y="connsiteY1"/>
                        </a:cxn>
                        <a:cxn ang="0">
                          <a:pos x="connsiteX2" y="connsiteY2"/>
                        </a:cxn>
                        <a:cxn ang="0">
                          <a:pos x="connsiteX3" y="connsiteY3"/>
                        </a:cxn>
                      </a:cxnLst>
                      <a:rect l="l" t="t" r="r" b="b"/>
                      <a:pathLst>
                        <a:path w="68294" h="100964">
                          <a:moveTo>
                            <a:pt x="68294" y="100965"/>
                          </a:moveTo>
                          <a:lnTo>
                            <a:pt x="68294" y="68866"/>
                          </a:lnTo>
                          <a:lnTo>
                            <a:pt x="0" y="68866"/>
                          </a:lnTo>
                          <a:lnTo>
                            <a:pt x="0" y="0"/>
                          </a:lnTo>
                        </a:path>
                      </a:pathLst>
                    </a:custGeom>
                    <a:noFill/>
                    <a:ln w="12700" cap="rnd">
                      <a:solidFill>
                        <a:schemeClr val="accent1"/>
                      </a:solidFill>
                      <a:prstDash val="solid"/>
                      <a:round/>
                    </a:ln>
                  </p:spPr>
                  <p:txBody>
                    <a:bodyPr rtlCol="0" anchor="ctr"/>
                    <a:lstStyle/>
                    <a:p>
                      <a:endParaRPr lang="en-IN"/>
                    </a:p>
                  </p:txBody>
                </p:sp>
              </p:grpSp>
              <p:grpSp>
                <p:nvGrpSpPr>
                  <p:cNvPr id="2291" name="Graphic 4">
                    <a:extLst>
                      <a:ext uri="{FF2B5EF4-FFF2-40B4-BE49-F238E27FC236}">
                        <a16:creationId xmlns:a16="http://schemas.microsoft.com/office/drawing/2014/main" id="{819F59BA-2714-5AE0-F97B-495934CC331C}"/>
                      </a:ext>
                    </a:extLst>
                  </p:cNvPr>
                  <p:cNvGrpSpPr/>
                  <p:nvPr/>
                </p:nvGrpSpPr>
                <p:grpSpPr>
                  <a:xfrm>
                    <a:off x="4481607" y="8844933"/>
                    <a:ext cx="325945" cy="323659"/>
                    <a:chOff x="4481607" y="8844933"/>
                    <a:chExt cx="325945" cy="323659"/>
                  </a:xfrm>
                  <a:noFill/>
                </p:grpSpPr>
                <p:sp>
                  <p:nvSpPr>
                    <p:cNvPr id="2292" name="Freeform: Shape 2291">
                      <a:extLst>
                        <a:ext uri="{FF2B5EF4-FFF2-40B4-BE49-F238E27FC236}">
                          <a16:creationId xmlns:a16="http://schemas.microsoft.com/office/drawing/2014/main" id="{03317264-45AF-EE6D-7EAA-92A369726E5B}"/>
                        </a:ext>
                      </a:extLst>
                    </p:cNvPr>
                    <p:cNvSpPr/>
                    <p:nvPr/>
                  </p:nvSpPr>
                  <p:spPr>
                    <a:xfrm>
                      <a:off x="4481607" y="8844933"/>
                      <a:ext cx="325945" cy="323659"/>
                    </a:xfrm>
                    <a:custGeom>
                      <a:avLst/>
                      <a:gdLst>
                        <a:gd name="connsiteX0" fmla="*/ 46863 w 325945"/>
                        <a:gd name="connsiteY0" fmla="*/ 131159 h 323659"/>
                        <a:gd name="connsiteX1" fmla="*/ 48482 w 325945"/>
                        <a:gd name="connsiteY1" fmla="*/ 126302 h 323659"/>
                        <a:gd name="connsiteX2" fmla="*/ 56578 w 325945"/>
                        <a:gd name="connsiteY2" fmla="*/ 107442 h 323659"/>
                        <a:gd name="connsiteX3" fmla="*/ 59245 w 325945"/>
                        <a:gd name="connsiteY3" fmla="*/ 102584 h 323659"/>
                        <a:gd name="connsiteX4" fmla="*/ 56007 w 325945"/>
                        <a:gd name="connsiteY4" fmla="*/ 98298 h 323659"/>
                        <a:gd name="connsiteX5" fmla="*/ 32290 w 325945"/>
                        <a:gd name="connsiteY5" fmla="*/ 66961 h 323659"/>
                        <a:gd name="connsiteX6" fmla="*/ 53340 w 325945"/>
                        <a:gd name="connsiteY6" fmla="*/ 44291 h 323659"/>
                        <a:gd name="connsiteX7" fmla="*/ 68961 w 325945"/>
                        <a:gd name="connsiteY7" fmla="*/ 31337 h 323659"/>
                        <a:gd name="connsiteX8" fmla="*/ 103537 w 325945"/>
                        <a:gd name="connsiteY8" fmla="*/ 58293 h 323659"/>
                        <a:gd name="connsiteX9" fmla="*/ 108394 w 325945"/>
                        <a:gd name="connsiteY9" fmla="*/ 55626 h 323659"/>
                        <a:gd name="connsiteX10" fmla="*/ 127254 w 325945"/>
                        <a:gd name="connsiteY10" fmla="*/ 47530 h 323659"/>
                        <a:gd name="connsiteX11" fmla="*/ 132683 w 325945"/>
                        <a:gd name="connsiteY11" fmla="*/ 45910 h 323659"/>
                        <a:gd name="connsiteX12" fmla="*/ 133255 w 325945"/>
                        <a:gd name="connsiteY12" fmla="*/ 40481 h 323659"/>
                        <a:gd name="connsiteX13" fmla="*/ 139160 w 325945"/>
                        <a:gd name="connsiteY13" fmla="*/ 571 h 323659"/>
                        <a:gd name="connsiteX14" fmla="*/ 187738 w 325945"/>
                        <a:gd name="connsiteY14" fmla="*/ 0 h 323659"/>
                        <a:gd name="connsiteX15" fmla="*/ 194786 w 325945"/>
                        <a:gd name="connsiteY15" fmla="*/ 45815 h 323659"/>
                        <a:gd name="connsiteX16" fmla="*/ 199644 w 325945"/>
                        <a:gd name="connsiteY16" fmla="*/ 47434 h 323659"/>
                        <a:gd name="connsiteX17" fmla="*/ 218504 w 325945"/>
                        <a:gd name="connsiteY17" fmla="*/ 54959 h 323659"/>
                        <a:gd name="connsiteX18" fmla="*/ 223361 w 325945"/>
                        <a:gd name="connsiteY18" fmla="*/ 57150 h 323659"/>
                        <a:gd name="connsiteX19" fmla="*/ 258985 w 325945"/>
                        <a:gd name="connsiteY19" fmla="*/ 30194 h 323659"/>
                        <a:gd name="connsiteX20" fmla="*/ 294037 w 325945"/>
                        <a:gd name="connsiteY20" fmla="*/ 66866 h 323659"/>
                        <a:gd name="connsiteX21" fmla="*/ 283274 w 325945"/>
                        <a:gd name="connsiteY21" fmla="*/ 81439 h 323659"/>
                        <a:gd name="connsiteX22" fmla="*/ 270891 w 325945"/>
                        <a:gd name="connsiteY22" fmla="*/ 97060 h 323659"/>
                        <a:gd name="connsiteX23" fmla="*/ 267653 w 325945"/>
                        <a:gd name="connsiteY23" fmla="*/ 101346 h 323659"/>
                        <a:gd name="connsiteX24" fmla="*/ 269843 w 325945"/>
                        <a:gd name="connsiteY24" fmla="*/ 106204 h 323659"/>
                        <a:gd name="connsiteX25" fmla="*/ 278511 w 325945"/>
                        <a:gd name="connsiteY25" fmla="*/ 126682 h 323659"/>
                        <a:gd name="connsiteX26" fmla="*/ 280130 w 325945"/>
                        <a:gd name="connsiteY26" fmla="*/ 131540 h 323659"/>
                        <a:gd name="connsiteX27" fmla="*/ 324898 w 325945"/>
                        <a:gd name="connsiteY27" fmla="*/ 138017 h 323659"/>
                        <a:gd name="connsiteX28" fmla="*/ 325946 w 325945"/>
                        <a:gd name="connsiteY28" fmla="*/ 186595 h 323659"/>
                        <a:gd name="connsiteX29" fmla="*/ 280130 w 325945"/>
                        <a:gd name="connsiteY29" fmla="*/ 193643 h 323659"/>
                        <a:gd name="connsiteX30" fmla="*/ 278511 w 325945"/>
                        <a:gd name="connsiteY30" fmla="*/ 198501 h 323659"/>
                        <a:gd name="connsiteX31" fmla="*/ 270415 w 325945"/>
                        <a:gd name="connsiteY31" fmla="*/ 217361 h 323659"/>
                        <a:gd name="connsiteX32" fmla="*/ 267748 w 325945"/>
                        <a:gd name="connsiteY32" fmla="*/ 221647 h 323659"/>
                        <a:gd name="connsiteX33" fmla="*/ 270986 w 325945"/>
                        <a:gd name="connsiteY33" fmla="*/ 225933 h 323659"/>
                        <a:gd name="connsiteX34" fmla="*/ 294704 w 325945"/>
                        <a:gd name="connsiteY34" fmla="*/ 257270 h 323659"/>
                        <a:gd name="connsiteX35" fmla="*/ 273653 w 325945"/>
                        <a:gd name="connsiteY35" fmla="*/ 279940 h 323659"/>
                        <a:gd name="connsiteX36" fmla="*/ 258032 w 325945"/>
                        <a:gd name="connsiteY36" fmla="*/ 292894 h 323659"/>
                        <a:gd name="connsiteX37" fmla="*/ 222980 w 325945"/>
                        <a:gd name="connsiteY37" fmla="*/ 265367 h 323659"/>
                        <a:gd name="connsiteX38" fmla="*/ 218123 w 325945"/>
                        <a:gd name="connsiteY38" fmla="*/ 268034 h 323659"/>
                        <a:gd name="connsiteX39" fmla="*/ 199263 w 325945"/>
                        <a:gd name="connsiteY39" fmla="*/ 276130 h 323659"/>
                        <a:gd name="connsiteX40" fmla="*/ 193834 w 325945"/>
                        <a:gd name="connsiteY40" fmla="*/ 277749 h 323659"/>
                        <a:gd name="connsiteX41" fmla="*/ 193262 w 325945"/>
                        <a:gd name="connsiteY41" fmla="*/ 283178 h 323659"/>
                        <a:gd name="connsiteX42" fmla="*/ 187833 w 325945"/>
                        <a:gd name="connsiteY42" fmla="*/ 323088 h 323659"/>
                        <a:gd name="connsiteX43" fmla="*/ 187262 w 325945"/>
                        <a:gd name="connsiteY43" fmla="*/ 323088 h 323659"/>
                        <a:gd name="connsiteX44" fmla="*/ 138684 w 325945"/>
                        <a:gd name="connsiteY44" fmla="*/ 323660 h 323659"/>
                        <a:gd name="connsiteX45" fmla="*/ 131636 w 325945"/>
                        <a:gd name="connsiteY45" fmla="*/ 277844 h 323659"/>
                        <a:gd name="connsiteX46" fmla="*/ 126778 w 325945"/>
                        <a:gd name="connsiteY46" fmla="*/ 276225 h 323659"/>
                        <a:gd name="connsiteX47" fmla="*/ 107918 w 325945"/>
                        <a:gd name="connsiteY47" fmla="*/ 268700 h 323659"/>
                        <a:gd name="connsiteX48" fmla="*/ 103632 w 325945"/>
                        <a:gd name="connsiteY48" fmla="*/ 267653 h 323659"/>
                        <a:gd name="connsiteX49" fmla="*/ 68008 w 325945"/>
                        <a:gd name="connsiteY49" fmla="*/ 294608 h 323659"/>
                        <a:gd name="connsiteX50" fmla="*/ 32957 w 325945"/>
                        <a:gd name="connsiteY50" fmla="*/ 258413 h 323659"/>
                        <a:gd name="connsiteX51" fmla="*/ 43720 w 325945"/>
                        <a:gd name="connsiteY51" fmla="*/ 243840 h 323659"/>
                        <a:gd name="connsiteX52" fmla="*/ 56102 w 325945"/>
                        <a:gd name="connsiteY52" fmla="*/ 228219 h 323659"/>
                        <a:gd name="connsiteX53" fmla="*/ 59341 w 325945"/>
                        <a:gd name="connsiteY53" fmla="*/ 223933 h 323659"/>
                        <a:gd name="connsiteX54" fmla="*/ 56674 w 325945"/>
                        <a:gd name="connsiteY54" fmla="*/ 219075 h 323659"/>
                        <a:gd name="connsiteX55" fmla="*/ 48006 w 325945"/>
                        <a:gd name="connsiteY55" fmla="*/ 199073 h 323659"/>
                        <a:gd name="connsiteX56" fmla="*/ 46387 w 325945"/>
                        <a:gd name="connsiteY56" fmla="*/ 193643 h 323659"/>
                        <a:gd name="connsiteX57" fmla="*/ 1048 w 325945"/>
                        <a:gd name="connsiteY57" fmla="*/ 187166 h 323659"/>
                        <a:gd name="connsiteX58" fmla="*/ 0 w 325945"/>
                        <a:gd name="connsiteY58" fmla="*/ 138589 h 323659"/>
                        <a:gd name="connsiteX59" fmla="*/ 46958 w 325945"/>
                        <a:gd name="connsiteY59" fmla="*/ 131064 h 32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25945" h="323659">
                          <a:moveTo>
                            <a:pt x="46863" y="131159"/>
                          </a:moveTo>
                          <a:lnTo>
                            <a:pt x="48482" y="126302"/>
                          </a:lnTo>
                          <a:cubicBezTo>
                            <a:pt x="50673" y="119825"/>
                            <a:pt x="52769" y="113919"/>
                            <a:pt x="56578" y="107442"/>
                          </a:cubicBezTo>
                          <a:lnTo>
                            <a:pt x="59245" y="102584"/>
                          </a:lnTo>
                          <a:lnTo>
                            <a:pt x="56007" y="98298"/>
                          </a:lnTo>
                          <a:cubicBezTo>
                            <a:pt x="50102" y="89630"/>
                            <a:pt x="42005" y="79439"/>
                            <a:pt x="32290" y="66961"/>
                          </a:cubicBezTo>
                          <a:cubicBezTo>
                            <a:pt x="36100" y="62103"/>
                            <a:pt x="43053" y="54578"/>
                            <a:pt x="53340" y="44291"/>
                          </a:cubicBezTo>
                          <a:cubicBezTo>
                            <a:pt x="65246" y="32385"/>
                            <a:pt x="68961" y="30766"/>
                            <a:pt x="68961" y="31337"/>
                          </a:cubicBezTo>
                          <a:lnTo>
                            <a:pt x="103537" y="58293"/>
                          </a:lnTo>
                          <a:lnTo>
                            <a:pt x="108394" y="55626"/>
                          </a:lnTo>
                          <a:cubicBezTo>
                            <a:pt x="114300" y="52388"/>
                            <a:pt x="120777" y="49721"/>
                            <a:pt x="127254" y="47530"/>
                          </a:cubicBezTo>
                          <a:lnTo>
                            <a:pt x="132683" y="45910"/>
                          </a:lnTo>
                          <a:lnTo>
                            <a:pt x="133255" y="40481"/>
                          </a:lnTo>
                          <a:cubicBezTo>
                            <a:pt x="135446" y="21050"/>
                            <a:pt x="137541" y="7525"/>
                            <a:pt x="139160" y="571"/>
                          </a:cubicBezTo>
                          <a:lnTo>
                            <a:pt x="187738" y="0"/>
                          </a:lnTo>
                          <a:lnTo>
                            <a:pt x="194786" y="45815"/>
                          </a:lnTo>
                          <a:lnTo>
                            <a:pt x="199644" y="47434"/>
                          </a:lnTo>
                          <a:cubicBezTo>
                            <a:pt x="206692" y="49625"/>
                            <a:pt x="212598" y="52292"/>
                            <a:pt x="218504" y="54959"/>
                          </a:cubicBezTo>
                          <a:lnTo>
                            <a:pt x="223361" y="57150"/>
                          </a:lnTo>
                          <a:lnTo>
                            <a:pt x="258985" y="30194"/>
                          </a:lnTo>
                          <a:cubicBezTo>
                            <a:pt x="277368" y="47434"/>
                            <a:pt x="289179" y="59341"/>
                            <a:pt x="294037" y="66866"/>
                          </a:cubicBezTo>
                          <a:cubicBezTo>
                            <a:pt x="291846" y="70104"/>
                            <a:pt x="288131" y="74962"/>
                            <a:pt x="283274" y="81439"/>
                          </a:cubicBezTo>
                          <a:cubicBezTo>
                            <a:pt x="277844" y="88487"/>
                            <a:pt x="273558" y="93345"/>
                            <a:pt x="270891" y="97060"/>
                          </a:cubicBezTo>
                          <a:lnTo>
                            <a:pt x="267653" y="101346"/>
                          </a:lnTo>
                          <a:lnTo>
                            <a:pt x="269843" y="106204"/>
                          </a:lnTo>
                          <a:cubicBezTo>
                            <a:pt x="273653" y="113252"/>
                            <a:pt x="276320" y="119729"/>
                            <a:pt x="278511" y="126682"/>
                          </a:cubicBezTo>
                          <a:lnTo>
                            <a:pt x="280130" y="131540"/>
                          </a:lnTo>
                          <a:lnTo>
                            <a:pt x="324898" y="138017"/>
                          </a:lnTo>
                          <a:lnTo>
                            <a:pt x="325946" y="186595"/>
                          </a:lnTo>
                          <a:lnTo>
                            <a:pt x="280130" y="193643"/>
                          </a:lnTo>
                          <a:lnTo>
                            <a:pt x="278511" y="198501"/>
                          </a:lnTo>
                          <a:cubicBezTo>
                            <a:pt x="275844" y="206026"/>
                            <a:pt x="273082" y="212503"/>
                            <a:pt x="270415" y="217361"/>
                          </a:cubicBezTo>
                          <a:lnTo>
                            <a:pt x="267748" y="221647"/>
                          </a:lnTo>
                          <a:lnTo>
                            <a:pt x="270986" y="225933"/>
                          </a:lnTo>
                          <a:cubicBezTo>
                            <a:pt x="276416" y="233458"/>
                            <a:pt x="283940" y="243745"/>
                            <a:pt x="294704" y="257270"/>
                          </a:cubicBezTo>
                          <a:cubicBezTo>
                            <a:pt x="290894" y="262128"/>
                            <a:pt x="283940" y="270224"/>
                            <a:pt x="273653" y="279940"/>
                          </a:cubicBezTo>
                          <a:cubicBezTo>
                            <a:pt x="261747" y="291846"/>
                            <a:pt x="258032" y="292894"/>
                            <a:pt x="258032" y="292894"/>
                          </a:cubicBezTo>
                          <a:lnTo>
                            <a:pt x="222980" y="265367"/>
                          </a:lnTo>
                          <a:lnTo>
                            <a:pt x="218123" y="268034"/>
                          </a:lnTo>
                          <a:cubicBezTo>
                            <a:pt x="212217" y="271272"/>
                            <a:pt x="205740" y="273939"/>
                            <a:pt x="199263" y="276130"/>
                          </a:cubicBezTo>
                          <a:lnTo>
                            <a:pt x="193834" y="277749"/>
                          </a:lnTo>
                          <a:lnTo>
                            <a:pt x="193262" y="283178"/>
                          </a:lnTo>
                          <a:cubicBezTo>
                            <a:pt x="191072" y="302609"/>
                            <a:pt x="188976" y="316135"/>
                            <a:pt x="187833" y="323088"/>
                          </a:cubicBezTo>
                          <a:lnTo>
                            <a:pt x="187262" y="323088"/>
                          </a:lnTo>
                          <a:lnTo>
                            <a:pt x="138684" y="323660"/>
                          </a:lnTo>
                          <a:lnTo>
                            <a:pt x="131636" y="277844"/>
                          </a:lnTo>
                          <a:lnTo>
                            <a:pt x="126778" y="276225"/>
                          </a:lnTo>
                          <a:cubicBezTo>
                            <a:pt x="120301" y="274034"/>
                            <a:pt x="113824" y="271367"/>
                            <a:pt x="107918" y="268700"/>
                          </a:cubicBezTo>
                          <a:lnTo>
                            <a:pt x="103632" y="267653"/>
                          </a:lnTo>
                          <a:lnTo>
                            <a:pt x="68008" y="294608"/>
                          </a:lnTo>
                          <a:cubicBezTo>
                            <a:pt x="50197" y="278416"/>
                            <a:pt x="38290" y="266033"/>
                            <a:pt x="32957" y="258413"/>
                          </a:cubicBezTo>
                          <a:cubicBezTo>
                            <a:pt x="35147" y="255175"/>
                            <a:pt x="38862" y="250317"/>
                            <a:pt x="43720" y="243840"/>
                          </a:cubicBezTo>
                          <a:cubicBezTo>
                            <a:pt x="49149" y="236792"/>
                            <a:pt x="53435" y="231458"/>
                            <a:pt x="56102" y="228219"/>
                          </a:cubicBezTo>
                          <a:lnTo>
                            <a:pt x="59341" y="223933"/>
                          </a:lnTo>
                          <a:lnTo>
                            <a:pt x="56674" y="219075"/>
                          </a:lnTo>
                          <a:cubicBezTo>
                            <a:pt x="52864" y="212027"/>
                            <a:pt x="50197" y="205550"/>
                            <a:pt x="48006" y="199073"/>
                          </a:cubicBezTo>
                          <a:lnTo>
                            <a:pt x="46387" y="193643"/>
                          </a:lnTo>
                          <a:lnTo>
                            <a:pt x="1048" y="187166"/>
                          </a:lnTo>
                          <a:lnTo>
                            <a:pt x="0" y="138589"/>
                          </a:lnTo>
                          <a:lnTo>
                            <a:pt x="46958" y="131064"/>
                          </a:lnTo>
                          <a:close/>
                        </a:path>
                      </a:pathLst>
                    </a:custGeom>
                    <a:noFill/>
                    <a:ln w="12700" cap="rnd">
                      <a:solidFill>
                        <a:schemeClr val="accent1"/>
                      </a:solidFill>
                      <a:prstDash val="solid"/>
                      <a:round/>
                    </a:ln>
                  </p:spPr>
                  <p:txBody>
                    <a:bodyPr rtlCol="0" anchor="ctr"/>
                    <a:lstStyle/>
                    <a:p>
                      <a:endParaRPr lang="en-IN"/>
                    </a:p>
                  </p:txBody>
                </p:sp>
                <p:sp>
                  <p:nvSpPr>
                    <p:cNvPr id="2293" name="Freeform: Shape 2292">
                      <a:extLst>
                        <a:ext uri="{FF2B5EF4-FFF2-40B4-BE49-F238E27FC236}">
                          <a16:creationId xmlns:a16="http://schemas.microsoft.com/office/drawing/2014/main" id="{BDA13AE5-892A-0901-3052-F0363C8E8639}"/>
                        </a:ext>
                      </a:extLst>
                    </p:cNvPr>
                    <p:cNvSpPr/>
                    <p:nvPr/>
                  </p:nvSpPr>
                  <p:spPr>
                    <a:xfrm>
                      <a:off x="4574666" y="8937039"/>
                      <a:ext cx="139636" cy="139636"/>
                    </a:xfrm>
                    <a:custGeom>
                      <a:avLst/>
                      <a:gdLst>
                        <a:gd name="connsiteX0" fmla="*/ 139637 w 139636"/>
                        <a:gd name="connsiteY0" fmla="*/ 69818 h 139636"/>
                        <a:gd name="connsiteX1" fmla="*/ 69818 w 139636"/>
                        <a:gd name="connsiteY1" fmla="*/ 139637 h 139636"/>
                        <a:gd name="connsiteX2" fmla="*/ 0 w 139636"/>
                        <a:gd name="connsiteY2" fmla="*/ 69818 h 139636"/>
                        <a:gd name="connsiteX3" fmla="*/ 69818 w 139636"/>
                        <a:gd name="connsiteY3" fmla="*/ 0 h 139636"/>
                        <a:gd name="connsiteX4" fmla="*/ 139637 w 139636"/>
                        <a:gd name="connsiteY4" fmla="*/ 69818 h 139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636" h="139636">
                          <a:moveTo>
                            <a:pt x="139637" y="69818"/>
                          </a:moveTo>
                          <a:cubicBezTo>
                            <a:pt x="139637" y="108378"/>
                            <a:pt x="108378" y="139637"/>
                            <a:pt x="69818" y="139637"/>
                          </a:cubicBezTo>
                          <a:cubicBezTo>
                            <a:pt x="31259" y="139637"/>
                            <a:pt x="0" y="108378"/>
                            <a:pt x="0" y="69818"/>
                          </a:cubicBezTo>
                          <a:cubicBezTo>
                            <a:pt x="0" y="31259"/>
                            <a:pt x="31259" y="0"/>
                            <a:pt x="69818" y="0"/>
                          </a:cubicBezTo>
                          <a:cubicBezTo>
                            <a:pt x="108378" y="0"/>
                            <a:pt x="139637" y="31259"/>
                            <a:pt x="139637" y="69818"/>
                          </a:cubicBezTo>
                          <a:close/>
                        </a:path>
                      </a:pathLst>
                    </a:custGeom>
                    <a:noFill/>
                    <a:ln w="12700" cap="rnd">
                      <a:solidFill>
                        <a:schemeClr val="accent1"/>
                      </a:solidFill>
                      <a:prstDash val="solid"/>
                      <a:round/>
                    </a:ln>
                  </p:spPr>
                  <p:txBody>
                    <a:bodyPr rtlCol="0" anchor="ctr"/>
                    <a:lstStyle/>
                    <a:p>
                      <a:endParaRPr lang="en-IN"/>
                    </a:p>
                  </p:txBody>
                </p:sp>
              </p:grpSp>
            </p:grpSp>
          </p:grpSp>
        </p:grpSp>
        <p:grpSp>
          <p:nvGrpSpPr>
            <p:cNvPr id="2354" name="Group 2353">
              <a:extLst>
                <a:ext uri="{FF2B5EF4-FFF2-40B4-BE49-F238E27FC236}">
                  <a16:creationId xmlns:a16="http://schemas.microsoft.com/office/drawing/2014/main" id="{07552AFD-4558-960F-C61F-CB76405AD5A0}"/>
                </a:ext>
              </a:extLst>
            </p:cNvPr>
            <p:cNvGrpSpPr/>
            <p:nvPr/>
          </p:nvGrpSpPr>
          <p:grpSpPr>
            <a:xfrm>
              <a:off x="11756570" y="6401866"/>
              <a:ext cx="1600199" cy="545308"/>
              <a:chOff x="11756570" y="6401866"/>
              <a:chExt cx="1600199" cy="545308"/>
            </a:xfrm>
          </p:grpSpPr>
          <p:sp>
            <p:nvSpPr>
              <p:cNvPr id="2214" name="Rectangle 2213">
                <a:extLst>
                  <a:ext uri="{FF2B5EF4-FFF2-40B4-BE49-F238E27FC236}">
                    <a16:creationId xmlns:a16="http://schemas.microsoft.com/office/drawing/2014/main" id="{FF31A18F-9DEF-41DB-14C9-514CCFF244D5}"/>
                  </a:ext>
                </a:extLst>
              </p:cNvPr>
              <p:cNvSpPr/>
              <p:nvPr/>
            </p:nvSpPr>
            <p:spPr>
              <a:xfrm>
                <a:off x="11756570" y="6401866"/>
                <a:ext cx="1600199" cy="5453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nSpc>
                    <a:spcPct val="90000"/>
                  </a:lnSpc>
                </a:pPr>
                <a:r>
                  <a:rPr lang="en-IN" sz="1200" dirty="0">
                    <a:solidFill>
                      <a:schemeClr val="tx1"/>
                    </a:solidFill>
                  </a:rPr>
                  <a:t>Review schedule</a:t>
                </a:r>
              </a:p>
            </p:txBody>
          </p:sp>
          <p:grpSp>
            <p:nvGrpSpPr>
              <p:cNvPr id="2351" name="Group 2350">
                <a:extLst>
                  <a:ext uri="{FF2B5EF4-FFF2-40B4-BE49-F238E27FC236}">
                    <a16:creationId xmlns:a16="http://schemas.microsoft.com/office/drawing/2014/main" id="{79E7EDD6-4AF2-0E30-86F2-5507B97F6D1C}"/>
                  </a:ext>
                </a:extLst>
              </p:cNvPr>
              <p:cNvGrpSpPr/>
              <p:nvPr/>
            </p:nvGrpSpPr>
            <p:grpSpPr>
              <a:xfrm>
                <a:off x="11823459" y="6465680"/>
                <a:ext cx="417600" cy="417682"/>
                <a:chOff x="11823459" y="6465680"/>
                <a:chExt cx="417600" cy="417682"/>
              </a:xfrm>
            </p:grpSpPr>
            <p:sp>
              <p:nvSpPr>
                <p:cNvPr id="2215" name="Oval 2214">
                  <a:extLst>
                    <a:ext uri="{FF2B5EF4-FFF2-40B4-BE49-F238E27FC236}">
                      <a16:creationId xmlns:a16="http://schemas.microsoft.com/office/drawing/2014/main" id="{A07ACB63-8CEF-EE06-8335-6BBDD31E7AD1}"/>
                    </a:ext>
                  </a:extLst>
                </p:cNvPr>
                <p:cNvSpPr/>
                <p:nvPr/>
              </p:nvSpPr>
              <p:spPr>
                <a:xfrm>
                  <a:off x="11823459" y="6465680"/>
                  <a:ext cx="417600" cy="4176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gn="ctr"/>
                  <a:endParaRPr lang="en-IN"/>
                </a:p>
              </p:txBody>
            </p:sp>
            <p:grpSp>
              <p:nvGrpSpPr>
                <p:cNvPr id="2302" name="Graphic 4">
                  <a:extLst>
                    <a:ext uri="{FF2B5EF4-FFF2-40B4-BE49-F238E27FC236}">
                      <a16:creationId xmlns:a16="http://schemas.microsoft.com/office/drawing/2014/main" id="{E802AAB1-09D2-2E68-0888-F3616CCD7507}"/>
                    </a:ext>
                  </a:extLst>
                </p:cNvPr>
                <p:cNvGrpSpPr/>
                <p:nvPr/>
              </p:nvGrpSpPr>
              <p:grpSpPr>
                <a:xfrm>
                  <a:off x="11903474" y="6562905"/>
                  <a:ext cx="257570" cy="223232"/>
                  <a:chOff x="7406353" y="8863602"/>
                  <a:chExt cx="528732" cy="458247"/>
                </a:xfrm>
                <a:noFill/>
              </p:grpSpPr>
              <p:grpSp>
                <p:nvGrpSpPr>
                  <p:cNvPr id="2303" name="Graphic 4">
                    <a:extLst>
                      <a:ext uri="{FF2B5EF4-FFF2-40B4-BE49-F238E27FC236}">
                        <a16:creationId xmlns:a16="http://schemas.microsoft.com/office/drawing/2014/main" id="{8AAD8EDD-354A-97E4-72FC-A2044FBDC740}"/>
                      </a:ext>
                    </a:extLst>
                  </p:cNvPr>
                  <p:cNvGrpSpPr/>
                  <p:nvPr/>
                </p:nvGrpSpPr>
                <p:grpSpPr>
                  <a:xfrm>
                    <a:off x="7406353" y="8863602"/>
                    <a:ext cx="410051" cy="395096"/>
                    <a:chOff x="7406353" y="8863602"/>
                    <a:chExt cx="410051" cy="395096"/>
                  </a:xfrm>
                  <a:noFill/>
                </p:grpSpPr>
                <p:sp>
                  <p:nvSpPr>
                    <p:cNvPr id="2307" name="Freeform: Shape 2306">
                      <a:extLst>
                        <a:ext uri="{FF2B5EF4-FFF2-40B4-BE49-F238E27FC236}">
                          <a16:creationId xmlns:a16="http://schemas.microsoft.com/office/drawing/2014/main" id="{2977DAE9-F3BE-E3D4-10E5-1CB5E6B3BF97}"/>
                        </a:ext>
                      </a:extLst>
                    </p:cNvPr>
                    <p:cNvSpPr/>
                    <p:nvPr/>
                  </p:nvSpPr>
                  <p:spPr>
                    <a:xfrm>
                      <a:off x="7758397" y="8910655"/>
                      <a:ext cx="58007" cy="174021"/>
                    </a:xfrm>
                    <a:custGeom>
                      <a:avLst/>
                      <a:gdLst>
                        <a:gd name="connsiteX0" fmla="*/ 58007 w 58007"/>
                        <a:gd name="connsiteY0" fmla="*/ 174022 h 174021"/>
                        <a:gd name="connsiteX1" fmla="*/ 58007 w 58007"/>
                        <a:gd name="connsiteY1" fmla="*/ 26289 h 174021"/>
                        <a:gd name="connsiteX2" fmla="*/ 31718 w 58007"/>
                        <a:gd name="connsiteY2" fmla="*/ 0 h 174021"/>
                        <a:gd name="connsiteX3" fmla="*/ 0 w 58007"/>
                        <a:gd name="connsiteY3" fmla="*/ 0 h 174021"/>
                      </a:gdLst>
                      <a:ahLst/>
                      <a:cxnLst>
                        <a:cxn ang="0">
                          <a:pos x="connsiteX0" y="connsiteY0"/>
                        </a:cxn>
                        <a:cxn ang="0">
                          <a:pos x="connsiteX1" y="connsiteY1"/>
                        </a:cxn>
                        <a:cxn ang="0">
                          <a:pos x="connsiteX2" y="connsiteY2"/>
                        </a:cxn>
                        <a:cxn ang="0">
                          <a:pos x="connsiteX3" y="connsiteY3"/>
                        </a:cxn>
                      </a:cxnLst>
                      <a:rect l="l" t="t" r="r" b="b"/>
                      <a:pathLst>
                        <a:path w="58007" h="174021">
                          <a:moveTo>
                            <a:pt x="58007" y="174022"/>
                          </a:moveTo>
                          <a:lnTo>
                            <a:pt x="58007" y="26289"/>
                          </a:lnTo>
                          <a:cubicBezTo>
                            <a:pt x="58007" y="11811"/>
                            <a:pt x="46292" y="0"/>
                            <a:pt x="31718" y="0"/>
                          </a:cubicBezTo>
                          <a:lnTo>
                            <a:pt x="0" y="0"/>
                          </a:lnTo>
                        </a:path>
                      </a:pathLst>
                    </a:custGeom>
                    <a:noFill/>
                    <a:ln w="12700" cap="rnd">
                      <a:solidFill>
                        <a:schemeClr val="accent1"/>
                      </a:solidFill>
                      <a:prstDash val="solid"/>
                      <a:round/>
                    </a:ln>
                  </p:spPr>
                  <p:txBody>
                    <a:bodyPr rtlCol="0" anchor="ctr"/>
                    <a:lstStyle/>
                    <a:p>
                      <a:endParaRPr lang="en-IN"/>
                    </a:p>
                  </p:txBody>
                </p:sp>
                <p:sp>
                  <p:nvSpPr>
                    <p:cNvPr id="2308" name="Freeform: Shape 2307">
                      <a:extLst>
                        <a:ext uri="{FF2B5EF4-FFF2-40B4-BE49-F238E27FC236}">
                          <a16:creationId xmlns:a16="http://schemas.microsoft.com/office/drawing/2014/main" id="{A30B8C10-0AA3-0F3E-E967-6680B3E073BF}"/>
                        </a:ext>
                      </a:extLst>
                    </p:cNvPr>
                    <p:cNvSpPr/>
                    <p:nvPr/>
                  </p:nvSpPr>
                  <p:spPr>
                    <a:xfrm>
                      <a:off x="7406353" y="8910274"/>
                      <a:ext cx="305180" cy="348424"/>
                    </a:xfrm>
                    <a:custGeom>
                      <a:avLst/>
                      <a:gdLst>
                        <a:gd name="connsiteX0" fmla="*/ 66104 w 305180"/>
                        <a:gd name="connsiteY0" fmla="*/ 0 h 348424"/>
                        <a:gd name="connsiteX1" fmla="*/ 22384 w 305180"/>
                        <a:gd name="connsiteY1" fmla="*/ 0 h 348424"/>
                        <a:gd name="connsiteX2" fmla="*/ 0 w 305180"/>
                        <a:gd name="connsiteY2" fmla="*/ 22384 h 348424"/>
                        <a:gd name="connsiteX3" fmla="*/ 0 w 305180"/>
                        <a:gd name="connsiteY3" fmla="*/ 320135 h 348424"/>
                        <a:gd name="connsiteX4" fmla="*/ 28289 w 305180"/>
                        <a:gd name="connsiteY4" fmla="*/ 348425 h 348424"/>
                        <a:gd name="connsiteX5" fmla="*/ 305181 w 305180"/>
                        <a:gd name="connsiteY5" fmla="*/ 348425 h 348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180" h="348424">
                          <a:moveTo>
                            <a:pt x="66104" y="0"/>
                          </a:moveTo>
                          <a:lnTo>
                            <a:pt x="22384" y="0"/>
                          </a:lnTo>
                          <a:cubicBezTo>
                            <a:pt x="10001" y="0"/>
                            <a:pt x="0" y="9906"/>
                            <a:pt x="0" y="22384"/>
                          </a:cubicBezTo>
                          <a:lnTo>
                            <a:pt x="0" y="320135"/>
                          </a:lnTo>
                          <a:cubicBezTo>
                            <a:pt x="0" y="335756"/>
                            <a:pt x="12668" y="348425"/>
                            <a:pt x="28289" y="348425"/>
                          </a:cubicBezTo>
                          <a:lnTo>
                            <a:pt x="305181" y="348425"/>
                          </a:lnTo>
                        </a:path>
                      </a:pathLst>
                    </a:custGeom>
                    <a:noFill/>
                    <a:ln w="12700" cap="rnd">
                      <a:solidFill>
                        <a:schemeClr val="accent1"/>
                      </a:solidFill>
                      <a:prstDash val="solid"/>
                      <a:round/>
                    </a:ln>
                  </p:spPr>
                  <p:txBody>
                    <a:bodyPr rtlCol="0" anchor="ctr"/>
                    <a:lstStyle/>
                    <a:p>
                      <a:endParaRPr lang="en-IN"/>
                    </a:p>
                  </p:txBody>
                </p:sp>
                <p:sp>
                  <p:nvSpPr>
                    <p:cNvPr id="2309" name="Freeform: Shape 2308">
                      <a:extLst>
                        <a:ext uri="{FF2B5EF4-FFF2-40B4-BE49-F238E27FC236}">
                          <a16:creationId xmlns:a16="http://schemas.microsoft.com/office/drawing/2014/main" id="{BEF44BAA-CEEF-CB47-F598-7DDDAC181709}"/>
                        </a:ext>
                      </a:extLst>
                    </p:cNvPr>
                    <p:cNvSpPr/>
                    <p:nvPr/>
                  </p:nvSpPr>
                  <p:spPr>
                    <a:xfrm>
                      <a:off x="7414450" y="9049625"/>
                      <a:ext cx="395192" cy="9525"/>
                    </a:xfrm>
                    <a:custGeom>
                      <a:avLst/>
                      <a:gdLst>
                        <a:gd name="connsiteX0" fmla="*/ 0 w 395192"/>
                        <a:gd name="connsiteY0" fmla="*/ 0 h 9525"/>
                        <a:gd name="connsiteX1" fmla="*/ 395192 w 395192"/>
                        <a:gd name="connsiteY1" fmla="*/ 0 h 9525"/>
                      </a:gdLst>
                      <a:ahLst/>
                      <a:cxnLst>
                        <a:cxn ang="0">
                          <a:pos x="connsiteX0" y="connsiteY0"/>
                        </a:cxn>
                        <a:cxn ang="0">
                          <a:pos x="connsiteX1" y="connsiteY1"/>
                        </a:cxn>
                      </a:cxnLst>
                      <a:rect l="l" t="t" r="r" b="b"/>
                      <a:pathLst>
                        <a:path w="395192" h="9525">
                          <a:moveTo>
                            <a:pt x="0" y="0"/>
                          </a:moveTo>
                          <a:lnTo>
                            <a:pt x="395192" y="0"/>
                          </a:lnTo>
                        </a:path>
                      </a:pathLst>
                    </a:custGeom>
                    <a:ln w="12700" cap="rnd">
                      <a:solidFill>
                        <a:schemeClr val="accent1"/>
                      </a:solidFill>
                      <a:prstDash val="solid"/>
                      <a:round/>
                    </a:ln>
                  </p:spPr>
                  <p:txBody>
                    <a:bodyPr rtlCol="0" anchor="ctr"/>
                    <a:lstStyle/>
                    <a:p>
                      <a:endParaRPr lang="en-IN"/>
                    </a:p>
                  </p:txBody>
                </p:sp>
                <p:sp>
                  <p:nvSpPr>
                    <p:cNvPr id="2310" name="Freeform: Shape 2309">
                      <a:extLst>
                        <a:ext uri="{FF2B5EF4-FFF2-40B4-BE49-F238E27FC236}">
                          <a16:creationId xmlns:a16="http://schemas.microsoft.com/office/drawing/2014/main" id="{C3913E91-EF83-1B2E-702A-B58B5F226561}"/>
                        </a:ext>
                      </a:extLst>
                    </p:cNvPr>
                    <p:cNvSpPr/>
                    <p:nvPr/>
                  </p:nvSpPr>
                  <p:spPr>
                    <a:xfrm>
                      <a:off x="7510176" y="9048291"/>
                      <a:ext cx="9525" cy="203644"/>
                    </a:xfrm>
                    <a:custGeom>
                      <a:avLst/>
                      <a:gdLst>
                        <a:gd name="connsiteX0" fmla="*/ 0 w 9525"/>
                        <a:gd name="connsiteY0" fmla="*/ 0 h 203644"/>
                        <a:gd name="connsiteX1" fmla="*/ 0 w 9525"/>
                        <a:gd name="connsiteY1" fmla="*/ 203645 h 203644"/>
                      </a:gdLst>
                      <a:ahLst/>
                      <a:cxnLst>
                        <a:cxn ang="0">
                          <a:pos x="connsiteX0" y="connsiteY0"/>
                        </a:cxn>
                        <a:cxn ang="0">
                          <a:pos x="connsiteX1" y="connsiteY1"/>
                        </a:cxn>
                      </a:cxnLst>
                      <a:rect l="l" t="t" r="r" b="b"/>
                      <a:pathLst>
                        <a:path w="9525" h="203644">
                          <a:moveTo>
                            <a:pt x="0" y="0"/>
                          </a:moveTo>
                          <a:lnTo>
                            <a:pt x="0" y="203645"/>
                          </a:lnTo>
                        </a:path>
                      </a:pathLst>
                    </a:custGeom>
                    <a:ln w="12700" cap="rnd">
                      <a:solidFill>
                        <a:schemeClr val="accent1"/>
                      </a:solidFill>
                      <a:prstDash val="solid"/>
                      <a:round/>
                    </a:ln>
                  </p:spPr>
                  <p:txBody>
                    <a:bodyPr rtlCol="0" anchor="ctr"/>
                    <a:lstStyle/>
                    <a:p>
                      <a:endParaRPr lang="en-IN"/>
                    </a:p>
                  </p:txBody>
                </p:sp>
                <p:sp>
                  <p:nvSpPr>
                    <p:cNvPr id="2311" name="Freeform: Shape 2310">
                      <a:extLst>
                        <a:ext uri="{FF2B5EF4-FFF2-40B4-BE49-F238E27FC236}">
                          <a16:creationId xmlns:a16="http://schemas.microsoft.com/office/drawing/2014/main" id="{D74432F8-C5C0-DFCC-B696-665EDE10E26E}"/>
                        </a:ext>
                      </a:extLst>
                    </p:cNvPr>
                    <p:cNvSpPr/>
                    <p:nvPr/>
                  </p:nvSpPr>
                  <p:spPr>
                    <a:xfrm>
                      <a:off x="7616761" y="9055054"/>
                      <a:ext cx="9525" cy="200882"/>
                    </a:xfrm>
                    <a:custGeom>
                      <a:avLst/>
                      <a:gdLst>
                        <a:gd name="connsiteX0" fmla="*/ 0 w 9525"/>
                        <a:gd name="connsiteY0" fmla="*/ 0 h 200882"/>
                        <a:gd name="connsiteX1" fmla="*/ 0 w 9525"/>
                        <a:gd name="connsiteY1" fmla="*/ 200882 h 200882"/>
                      </a:gdLst>
                      <a:ahLst/>
                      <a:cxnLst>
                        <a:cxn ang="0">
                          <a:pos x="connsiteX0" y="connsiteY0"/>
                        </a:cxn>
                        <a:cxn ang="0">
                          <a:pos x="connsiteX1" y="connsiteY1"/>
                        </a:cxn>
                      </a:cxnLst>
                      <a:rect l="l" t="t" r="r" b="b"/>
                      <a:pathLst>
                        <a:path w="9525" h="200882">
                          <a:moveTo>
                            <a:pt x="0" y="0"/>
                          </a:moveTo>
                          <a:lnTo>
                            <a:pt x="0" y="200882"/>
                          </a:lnTo>
                        </a:path>
                      </a:pathLst>
                    </a:custGeom>
                    <a:ln w="12700" cap="rnd">
                      <a:solidFill>
                        <a:schemeClr val="accent1"/>
                      </a:solidFill>
                      <a:prstDash val="solid"/>
                      <a:round/>
                    </a:ln>
                  </p:spPr>
                  <p:txBody>
                    <a:bodyPr rtlCol="0" anchor="ctr"/>
                    <a:lstStyle/>
                    <a:p>
                      <a:endParaRPr lang="en-IN"/>
                    </a:p>
                  </p:txBody>
                </p:sp>
                <p:sp>
                  <p:nvSpPr>
                    <p:cNvPr id="2312" name="Freeform: Shape 2311">
                      <a:extLst>
                        <a:ext uri="{FF2B5EF4-FFF2-40B4-BE49-F238E27FC236}">
                          <a16:creationId xmlns:a16="http://schemas.microsoft.com/office/drawing/2014/main" id="{EFF04EF7-5B7B-49F5-4682-7702DAD5C6B2}"/>
                        </a:ext>
                      </a:extLst>
                    </p:cNvPr>
                    <p:cNvSpPr/>
                    <p:nvPr/>
                  </p:nvSpPr>
                  <p:spPr>
                    <a:xfrm>
                      <a:off x="7717916" y="9052387"/>
                      <a:ext cx="9525" cy="84677"/>
                    </a:xfrm>
                    <a:custGeom>
                      <a:avLst/>
                      <a:gdLst>
                        <a:gd name="connsiteX0" fmla="*/ 0 w 9525"/>
                        <a:gd name="connsiteY0" fmla="*/ 84677 h 84677"/>
                        <a:gd name="connsiteX1" fmla="*/ 0 w 9525"/>
                        <a:gd name="connsiteY1" fmla="*/ 0 h 84677"/>
                      </a:gdLst>
                      <a:ahLst/>
                      <a:cxnLst>
                        <a:cxn ang="0">
                          <a:pos x="connsiteX0" y="connsiteY0"/>
                        </a:cxn>
                        <a:cxn ang="0">
                          <a:pos x="connsiteX1" y="connsiteY1"/>
                        </a:cxn>
                      </a:cxnLst>
                      <a:rect l="l" t="t" r="r" b="b"/>
                      <a:pathLst>
                        <a:path w="9525" h="84677">
                          <a:moveTo>
                            <a:pt x="0" y="84677"/>
                          </a:moveTo>
                          <a:lnTo>
                            <a:pt x="0" y="0"/>
                          </a:lnTo>
                        </a:path>
                      </a:pathLst>
                    </a:custGeom>
                    <a:ln w="12700" cap="rnd">
                      <a:solidFill>
                        <a:schemeClr val="accent1"/>
                      </a:solidFill>
                      <a:prstDash val="solid"/>
                      <a:round/>
                    </a:ln>
                  </p:spPr>
                  <p:txBody>
                    <a:bodyPr rtlCol="0" anchor="ctr"/>
                    <a:lstStyle/>
                    <a:p>
                      <a:endParaRPr lang="en-IN"/>
                    </a:p>
                  </p:txBody>
                </p:sp>
                <p:sp>
                  <p:nvSpPr>
                    <p:cNvPr id="2313" name="Freeform: Shape 2312">
                      <a:extLst>
                        <a:ext uri="{FF2B5EF4-FFF2-40B4-BE49-F238E27FC236}">
                          <a16:creationId xmlns:a16="http://schemas.microsoft.com/office/drawing/2014/main" id="{231D1C71-D122-8F4E-0403-4FDED7CC6BAF}"/>
                        </a:ext>
                      </a:extLst>
                    </p:cNvPr>
                    <p:cNvSpPr/>
                    <p:nvPr/>
                  </p:nvSpPr>
                  <p:spPr>
                    <a:xfrm>
                      <a:off x="7556086" y="8907988"/>
                      <a:ext cx="120014" cy="9525"/>
                    </a:xfrm>
                    <a:custGeom>
                      <a:avLst/>
                      <a:gdLst>
                        <a:gd name="connsiteX0" fmla="*/ 0 w 120014"/>
                        <a:gd name="connsiteY0" fmla="*/ 0 h 9525"/>
                        <a:gd name="connsiteX1" fmla="*/ 120015 w 120014"/>
                        <a:gd name="connsiteY1" fmla="*/ 0 h 9525"/>
                      </a:gdLst>
                      <a:ahLst/>
                      <a:cxnLst>
                        <a:cxn ang="0">
                          <a:pos x="connsiteX0" y="connsiteY0"/>
                        </a:cxn>
                        <a:cxn ang="0">
                          <a:pos x="connsiteX1" y="connsiteY1"/>
                        </a:cxn>
                      </a:cxnLst>
                      <a:rect l="l" t="t" r="r" b="b"/>
                      <a:pathLst>
                        <a:path w="120014" h="9525">
                          <a:moveTo>
                            <a:pt x="0" y="0"/>
                          </a:moveTo>
                          <a:lnTo>
                            <a:pt x="120015" y="0"/>
                          </a:lnTo>
                        </a:path>
                      </a:pathLst>
                    </a:custGeom>
                    <a:ln w="12700" cap="rnd">
                      <a:solidFill>
                        <a:schemeClr val="accent1"/>
                      </a:solidFill>
                      <a:prstDash val="solid"/>
                      <a:round/>
                    </a:ln>
                  </p:spPr>
                  <p:txBody>
                    <a:bodyPr rtlCol="0" anchor="ctr"/>
                    <a:lstStyle/>
                    <a:p>
                      <a:endParaRPr lang="en-IN"/>
                    </a:p>
                  </p:txBody>
                </p:sp>
                <p:sp>
                  <p:nvSpPr>
                    <p:cNvPr id="2314" name="Freeform: Shape 2313">
                      <a:extLst>
                        <a:ext uri="{FF2B5EF4-FFF2-40B4-BE49-F238E27FC236}">
                          <a16:creationId xmlns:a16="http://schemas.microsoft.com/office/drawing/2014/main" id="{F8240BE9-4430-2EB8-D847-D2BB8647E3E9}"/>
                        </a:ext>
                      </a:extLst>
                    </p:cNvPr>
                    <p:cNvSpPr/>
                    <p:nvPr/>
                  </p:nvSpPr>
                  <p:spPr>
                    <a:xfrm>
                      <a:off x="7413116" y="9153447"/>
                      <a:ext cx="295560" cy="9525"/>
                    </a:xfrm>
                    <a:custGeom>
                      <a:avLst/>
                      <a:gdLst>
                        <a:gd name="connsiteX0" fmla="*/ 0 w 295560"/>
                        <a:gd name="connsiteY0" fmla="*/ 0 h 9525"/>
                        <a:gd name="connsiteX1" fmla="*/ 97155 w 295560"/>
                        <a:gd name="connsiteY1" fmla="*/ 0 h 9525"/>
                        <a:gd name="connsiteX2" fmla="*/ 203549 w 295560"/>
                        <a:gd name="connsiteY2" fmla="*/ 0 h 9525"/>
                        <a:gd name="connsiteX3" fmla="*/ 295561 w 295560"/>
                        <a:gd name="connsiteY3" fmla="*/ 0 h 9525"/>
                      </a:gdLst>
                      <a:ahLst/>
                      <a:cxnLst>
                        <a:cxn ang="0">
                          <a:pos x="connsiteX0" y="connsiteY0"/>
                        </a:cxn>
                        <a:cxn ang="0">
                          <a:pos x="connsiteX1" y="connsiteY1"/>
                        </a:cxn>
                        <a:cxn ang="0">
                          <a:pos x="connsiteX2" y="connsiteY2"/>
                        </a:cxn>
                        <a:cxn ang="0">
                          <a:pos x="connsiteX3" y="connsiteY3"/>
                        </a:cxn>
                      </a:cxnLst>
                      <a:rect l="l" t="t" r="r" b="b"/>
                      <a:pathLst>
                        <a:path w="295560" h="9525">
                          <a:moveTo>
                            <a:pt x="0" y="0"/>
                          </a:moveTo>
                          <a:lnTo>
                            <a:pt x="97155" y="0"/>
                          </a:lnTo>
                          <a:lnTo>
                            <a:pt x="203549" y="0"/>
                          </a:lnTo>
                          <a:lnTo>
                            <a:pt x="295561" y="0"/>
                          </a:lnTo>
                        </a:path>
                      </a:pathLst>
                    </a:custGeom>
                    <a:noFill/>
                    <a:ln w="12700" cap="rnd">
                      <a:solidFill>
                        <a:schemeClr val="accent1"/>
                      </a:solidFill>
                      <a:prstDash val="solid"/>
                      <a:round/>
                    </a:ln>
                  </p:spPr>
                  <p:txBody>
                    <a:bodyPr rtlCol="0" anchor="ctr"/>
                    <a:lstStyle/>
                    <a:p>
                      <a:endParaRPr lang="en-IN"/>
                    </a:p>
                  </p:txBody>
                </p:sp>
                <p:sp>
                  <p:nvSpPr>
                    <p:cNvPr id="2315" name="Freeform: Shape 2314">
                      <a:extLst>
                        <a:ext uri="{FF2B5EF4-FFF2-40B4-BE49-F238E27FC236}">
                          <a16:creationId xmlns:a16="http://schemas.microsoft.com/office/drawing/2014/main" id="{FAC8F2FD-73B0-D98E-CF71-8BEA04C70682}"/>
                        </a:ext>
                      </a:extLst>
                    </p:cNvPr>
                    <p:cNvSpPr/>
                    <p:nvPr/>
                  </p:nvSpPr>
                  <p:spPr>
                    <a:xfrm>
                      <a:off x="7517510" y="8863602"/>
                      <a:ext cx="9525" cy="88773"/>
                    </a:xfrm>
                    <a:custGeom>
                      <a:avLst/>
                      <a:gdLst>
                        <a:gd name="connsiteX0" fmla="*/ 0 w 9525"/>
                        <a:gd name="connsiteY0" fmla="*/ 0 h 88773"/>
                        <a:gd name="connsiteX1" fmla="*/ 0 w 9525"/>
                        <a:gd name="connsiteY1" fmla="*/ 88773 h 88773"/>
                      </a:gdLst>
                      <a:ahLst/>
                      <a:cxnLst>
                        <a:cxn ang="0">
                          <a:pos x="connsiteX0" y="connsiteY0"/>
                        </a:cxn>
                        <a:cxn ang="0">
                          <a:pos x="connsiteX1" y="connsiteY1"/>
                        </a:cxn>
                      </a:cxnLst>
                      <a:rect l="l" t="t" r="r" b="b"/>
                      <a:pathLst>
                        <a:path w="9525" h="88773">
                          <a:moveTo>
                            <a:pt x="0" y="0"/>
                          </a:moveTo>
                          <a:lnTo>
                            <a:pt x="0" y="88773"/>
                          </a:lnTo>
                        </a:path>
                      </a:pathLst>
                    </a:custGeom>
                    <a:ln w="12700" cap="rnd">
                      <a:solidFill>
                        <a:schemeClr val="accent1"/>
                      </a:solidFill>
                      <a:prstDash val="solid"/>
                      <a:round/>
                    </a:ln>
                  </p:spPr>
                  <p:txBody>
                    <a:bodyPr rtlCol="0" anchor="ctr"/>
                    <a:lstStyle/>
                    <a:p>
                      <a:endParaRPr lang="en-IN"/>
                    </a:p>
                  </p:txBody>
                </p:sp>
                <p:sp>
                  <p:nvSpPr>
                    <p:cNvPr id="2316" name="Freeform: Shape 2315">
                      <a:extLst>
                        <a:ext uri="{FF2B5EF4-FFF2-40B4-BE49-F238E27FC236}">
                          <a16:creationId xmlns:a16="http://schemas.microsoft.com/office/drawing/2014/main" id="{92527985-92EF-E206-B80C-BD75B2707F52}"/>
                        </a:ext>
                      </a:extLst>
                    </p:cNvPr>
                    <p:cNvSpPr/>
                    <p:nvPr/>
                  </p:nvSpPr>
                  <p:spPr>
                    <a:xfrm>
                      <a:off x="7718583" y="8863602"/>
                      <a:ext cx="9525" cy="88773"/>
                    </a:xfrm>
                    <a:custGeom>
                      <a:avLst/>
                      <a:gdLst>
                        <a:gd name="connsiteX0" fmla="*/ 0 w 9525"/>
                        <a:gd name="connsiteY0" fmla="*/ 0 h 88773"/>
                        <a:gd name="connsiteX1" fmla="*/ 0 w 9525"/>
                        <a:gd name="connsiteY1" fmla="*/ 88773 h 88773"/>
                      </a:gdLst>
                      <a:ahLst/>
                      <a:cxnLst>
                        <a:cxn ang="0">
                          <a:pos x="connsiteX0" y="connsiteY0"/>
                        </a:cxn>
                        <a:cxn ang="0">
                          <a:pos x="connsiteX1" y="connsiteY1"/>
                        </a:cxn>
                      </a:cxnLst>
                      <a:rect l="l" t="t" r="r" b="b"/>
                      <a:pathLst>
                        <a:path w="9525" h="88773">
                          <a:moveTo>
                            <a:pt x="0" y="0"/>
                          </a:moveTo>
                          <a:lnTo>
                            <a:pt x="0" y="88773"/>
                          </a:lnTo>
                        </a:path>
                      </a:pathLst>
                    </a:custGeom>
                    <a:ln w="12700" cap="rnd">
                      <a:solidFill>
                        <a:schemeClr val="accent1"/>
                      </a:solidFill>
                      <a:prstDash val="solid"/>
                      <a:round/>
                    </a:ln>
                  </p:spPr>
                  <p:txBody>
                    <a:bodyPr rtlCol="0" anchor="ctr"/>
                    <a:lstStyle/>
                    <a:p>
                      <a:endParaRPr lang="en-IN"/>
                    </a:p>
                  </p:txBody>
                </p:sp>
              </p:grpSp>
              <p:grpSp>
                <p:nvGrpSpPr>
                  <p:cNvPr id="2304" name="Graphic 4">
                    <a:extLst>
                      <a:ext uri="{FF2B5EF4-FFF2-40B4-BE49-F238E27FC236}">
                        <a16:creationId xmlns:a16="http://schemas.microsoft.com/office/drawing/2014/main" id="{9B9CCF35-EAF0-A75F-BE68-436EF2D6AEAF}"/>
                      </a:ext>
                    </a:extLst>
                  </p:cNvPr>
                  <p:cNvGrpSpPr/>
                  <p:nvPr/>
                </p:nvGrpSpPr>
                <p:grpSpPr>
                  <a:xfrm>
                    <a:off x="7697723" y="9084486"/>
                    <a:ext cx="237362" cy="237363"/>
                    <a:chOff x="7697723" y="9084486"/>
                    <a:chExt cx="237362" cy="237363"/>
                  </a:xfrm>
                  <a:noFill/>
                </p:grpSpPr>
                <p:sp>
                  <p:nvSpPr>
                    <p:cNvPr id="2305" name="Freeform: Shape 2304">
                      <a:extLst>
                        <a:ext uri="{FF2B5EF4-FFF2-40B4-BE49-F238E27FC236}">
                          <a16:creationId xmlns:a16="http://schemas.microsoft.com/office/drawing/2014/main" id="{B389BFD5-D934-1654-1184-3537764D9D1D}"/>
                        </a:ext>
                      </a:extLst>
                    </p:cNvPr>
                    <p:cNvSpPr/>
                    <p:nvPr/>
                  </p:nvSpPr>
                  <p:spPr>
                    <a:xfrm>
                      <a:off x="7697723" y="9084486"/>
                      <a:ext cx="237362" cy="237363"/>
                    </a:xfrm>
                    <a:custGeom>
                      <a:avLst/>
                      <a:gdLst>
                        <a:gd name="connsiteX0" fmla="*/ 237363 w 237362"/>
                        <a:gd name="connsiteY0" fmla="*/ 118682 h 237363"/>
                        <a:gd name="connsiteX1" fmla="*/ 118681 w 237362"/>
                        <a:gd name="connsiteY1" fmla="*/ 237363 h 237363"/>
                        <a:gd name="connsiteX2" fmla="*/ 0 w 237362"/>
                        <a:gd name="connsiteY2" fmla="*/ 118682 h 237363"/>
                        <a:gd name="connsiteX3" fmla="*/ 118681 w 237362"/>
                        <a:gd name="connsiteY3" fmla="*/ 0 h 237363"/>
                        <a:gd name="connsiteX4" fmla="*/ 237363 w 237362"/>
                        <a:gd name="connsiteY4" fmla="*/ 118682 h 237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362" h="237363">
                          <a:moveTo>
                            <a:pt x="237363" y="118682"/>
                          </a:moveTo>
                          <a:cubicBezTo>
                            <a:pt x="237363" y="184228"/>
                            <a:pt x="184227" y="237363"/>
                            <a:pt x="118681" y="237363"/>
                          </a:cubicBezTo>
                          <a:cubicBezTo>
                            <a:pt x="53135" y="237363"/>
                            <a:pt x="0" y="184227"/>
                            <a:pt x="0" y="118682"/>
                          </a:cubicBezTo>
                          <a:cubicBezTo>
                            <a:pt x="0" y="53136"/>
                            <a:pt x="53135" y="0"/>
                            <a:pt x="118681" y="0"/>
                          </a:cubicBezTo>
                          <a:cubicBezTo>
                            <a:pt x="184227" y="0"/>
                            <a:pt x="237363" y="53136"/>
                            <a:pt x="237363" y="118682"/>
                          </a:cubicBezTo>
                          <a:close/>
                        </a:path>
                      </a:pathLst>
                    </a:custGeom>
                    <a:noFill/>
                    <a:ln w="12700" cap="rnd">
                      <a:solidFill>
                        <a:schemeClr val="accent1"/>
                      </a:solidFill>
                      <a:prstDash val="solid"/>
                      <a:round/>
                    </a:ln>
                  </p:spPr>
                  <p:txBody>
                    <a:bodyPr rtlCol="0" anchor="ctr"/>
                    <a:lstStyle/>
                    <a:p>
                      <a:endParaRPr lang="en-IN"/>
                    </a:p>
                  </p:txBody>
                </p:sp>
                <p:sp>
                  <p:nvSpPr>
                    <p:cNvPr id="2306" name="Freeform: Shape 2305">
                      <a:extLst>
                        <a:ext uri="{FF2B5EF4-FFF2-40B4-BE49-F238E27FC236}">
                          <a16:creationId xmlns:a16="http://schemas.microsoft.com/office/drawing/2014/main" id="{E4667673-A3DC-6109-576A-BB2FB1AAA7B5}"/>
                        </a:ext>
                      </a:extLst>
                    </p:cNvPr>
                    <p:cNvSpPr/>
                    <p:nvPr/>
                  </p:nvSpPr>
                  <p:spPr>
                    <a:xfrm>
                      <a:off x="7739772" y="9122681"/>
                      <a:ext cx="153456" cy="146619"/>
                    </a:xfrm>
                    <a:custGeom>
                      <a:avLst/>
                      <a:gdLst>
                        <a:gd name="connsiteX0" fmla="*/ 80919 w 153456"/>
                        <a:gd name="connsiteY0" fmla="*/ 3143 h 146619"/>
                        <a:gd name="connsiteX1" fmla="*/ 95969 w 153456"/>
                        <a:gd name="connsiteY1" fmla="*/ 49435 h 146619"/>
                        <a:gd name="connsiteX2" fmla="*/ 100255 w 153456"/>
                        <a:gd name="connsiteY2" fmla="*/ 52578 h 146619"/>
                        <a:gd name="connsiteX3" fmla="*/ 148928 w 153456"/>
                        <a:gd name="connsiteY3" fmla="*/ 52578 h 146619"/>
                        <a:gd name="connsiteX4" fmla="*/ 151594 w 153456"/>
                        <a:gd name="connsiteY4" fmla="*/ 60770 h 146619"/>
                        <a:gd name="connsiteX5" fmla="*/ 112256 w 153456"/>
                        <a:gd name="connsiteY5" fmla="*/ 89345 h 146619"/>
                        <a:gd name="connsiteX6" fmla="*/ 110637 w 153456"/>
                        <a:gd name="connsiteY6" fmla="*/ 94393 h 146619"/>
                        <a:gd name="connsiteX7" fmla="*/ 125686 w 153456"/>
                        <a:gd name="connsiteY7" fmla="*/ 140684 h 146619"/>
                        <a:gd name="connsiteX8" fmla="*/ 118733 w 153456"/>
                        <a:gd name="connsiteY8" fmla="*/ 145733 h 146619"/>
                        <a:gd name="connsiteX9" fmla="*/ 79395 w 153456"/>
                        <a:gd name="connsiteY9" fmla="*/ 117157 h 146619"/>
                        <a:gd name="connsiteX10" fmla="*/ 74061 w 153456"/>
                        <a:gd name="connsiteY10" fmla="*/ 117157 h 146619"/>
                        <a:gd name="connsiteX11" fmla="*/ 34723 w 153456"/>
                        <a:gd name="connsiteY11" fmla="*/ 145733 h 146619"/>
                        <a:gd name="connsiteX12" fmla="*/ 27769 w 153456"/>
                        <a:gd name="connsiteY12" fmla="*/ 140684 h 146619"/>
                        <a:gd name="connsiteX13" fmla="*/ 42819 w 153456"/>
                        <a:gd name="connsiteY13" fmla="*/ 94393 h 146619"/>
                        <a:gd name="connsiteX14" fmla="*/ 41200 w 153456"/>
                        <a:gd name="connsiteY14" fmla="*/ 89345 h 146619"/>
                        <a:gd name="connsiteX15" fmla="*/ 1861 w 153456"/>
                        <a:gd name="connsiteY15" fmla="*/ 60770 h 146619"/>
                        <a:gd name="connsiteX16" fmla="*/ 4528 w 153456"/>
                        <a:gd name="connsiteY16" fmla="*/ 52578 h 146619"/>
                        <a:gd name="connsiteX17" fmla="*/ 53201 w 153456"/>
                        <a:gd name="connsiteY17" fmla="*/ 52578 h 146619"/>
                        <a:gd name="connsiteX18" fmla="*/ 57487 w 153456"/>
                        <a:gd name="connsiteY18" fmla="*/ 49435 h 146619"/>
                        <a:gd name="connsiteX19" fmla="*/ 72537 w 153456"/>
                        <a:gd name="connsiteY19" fmla="*/ 3143 h 146619"/>
                        <a:gd name="connsiteX20" fmla="*/ 81110 w 153456"/>
                        <a:gd name="connsiteY20" fmla="*/ 3143 h 146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3456" h="146619">
                          <a:moveTo>
                            <a:pt x="80919" y="3143"/>
                          </a:moveTo>
                          <a:lnTo>
                            <a:pt x="95969" y="49435"/>
                          </a:lnTo>
                          <a:cubicBezTo>
                            <a:pt x="96540" y="51245"/>
                            <a:pt x="98255" y="52578"/>
                            <a:pt x="100255" y="52578"/>
                          </a:cubicBezTo>
                          <a:lnTo>
                            <a:pt x="148928" y="52578"/>
                          </a:lnTo>
                          <a:cubicBezTo>
                            <a:pt x="153309" y="52578"/>
                            <a:pt x="155119" y="58198"/>
                            <a:pt x="151594" y="60770"/>
                          </a:cubicBezTo>
                          <a:lnTo>
                            <a:pt x="112256" y="89345"/>
                          </a:lnTo>
                          <a:cubicBezTo>
                            <a:pt x="110637" y="90488"/>
                            <a:pt x="109970" y="92488"/>
                            <a:pt x="110637" y="94393"/>
                          </a:cubicBezTo>
                          <a:lnTo>
                            <a:pt x="125686" y="140684"/>
                          </a:lnTo>
                          <a:cubicBezTo>
                            <a:pt x="127020" y="144875"/>
                            <a:pt x="122258" y="148304"/>
                            <a:pt x="118733" y="145733"/>
                          </a:cubicBezTo>
                          <a:lnTo>
                            <a:pt x="79395" y="117157"/>
                          </a:lnTo>
                          <a:cubicBezTo>
                            <a:pt x="77776" y="116015"/>
                            <a:pt x="75680" y="116015"/>
                            <a:pt x="74061" y="117157"/>
                          </a:cubicBezTo>
                          <a:lnTo>
                            <a:pt x="34723" y="145733"/>
                          </a:lnTo>
                          <a:cubicBezTo>
                            <a:pt x="31199" y="148304"/>
                            <a:pt x="26436" y="144875"/>
                            <a:pt x="27769" y="140684"/>
                          </a:cubicBezTo>
                          <a:lnTo>
                            <a:pt x="42819" y="94393"/>
                          </a:lnTo>
                          <a:cubicBezTo>
                            <a:pt x="43391" y="92583"/>
                            <a:pt x="42819" y="90488"/>
                            <a:pt x="41200" y="89345"/>
                          </a:cubicBezTo>
                          <a:lnTo>
                            <a:pt x="1861" y="60770"/>
                          </a:lnTo>
                          <a:cubicBezTo>
                            <a:pt x="-1663" y="58198"/>
                            <a:pt x="147" y="52578"/>
                            <a:pt x="4528" y="52578"/>
                          </a:cubicBezTo>
                          <a:lnTo>
                            <a:pt x="53201" y="52578"/>
                          </a:lnTo>
                          <a:cubicBezTo>
                            <a:pt x="55106" y="52578"/>
                            <a:pt x="56916" y="51340"/>
                            <a:pt x="57487" y="49435"/>
                          </a:cubicBezTo>
                          <a:lnTo>
                            <a:pt x="72537" y="3143"/>
                          </a:lnTo>
                          <a:cubicBezTo>
                            <a:pt x="73870" y="-1048"/>
                            <a:pt x="79776" y="-1048"/>
                            <a:pt x="81110" y="3143"/>
                          </a:cubicBezTo>
                          <a:close/>
                        </a:path>
                      </a:pathLst>
                    </a:custGeom>
                    <a:noFill/>
                    <a:ln w="12700" cap="rnd">
                      <a:solidFill>
                        <a:schemeClr val="accent1"/>
                      </a:solidFill>
                      <a:prstDash val="solid"/>
                      <a:round/>
                    </a:ln>
                  </p:spPr>
                  <p:txBody>
                    <a:bodyPr rtlCol="0" anchor="ctr"/>
                    <a:lstStyle/>
                    <a:p>
                      <a:endParaRPr lang="en-IN"/>
                    </a:p>
                  </p:txBody>
                </p:sp>
              </p:grpSp>
            </p:grpSp>
          </p:grpSp>
        </p:grpSp>
        <p:grpSp>
          <p:nvGrpSpPr>
            <p:cNvPr id="2353" name="Group 2352">
              <a:extLst>
                <a:ext uri="{FF2B5EF4-FFF2-40B4-BE49-F238E27FC236}">
                  <a16:creationId xmlns:a16="http://schemas.microsoft.com/office/drawing/2014/main" id="{DE1637B3-853F-4193-97C6-069F9E304C54}"/>
                </a:ext>
              </a:extLst>
            </p:cNvPr>
            <p:cNvGrpSpPr/>
            <p:nvPr/>
          </p:nvGrpSpPr>
          <p:grpSpPr>
            <a:xfrm>
              <a:off x="11756569" y="7012781"/>
              <a:ext cx="1600199" cy="545308"/>
              <a:chOff x="11756569" y="7012781"/>
              <a:chExt cx="1600199" cy="545308"/>
            </a:xfrm>
          </p:grpSpPr>
          <p:sp>
            <p:nvSpPr>
              <p:cNvPr id="2216" name="Rectangle 2215">
                <a:extLst>
                  <a:ext uri="{FF2B5EF4-FFF2-40B4-BE49-F238E27FC236}">
                    <a16:creationId xmlns:a16="http://schemas.microsoft.com/office/drawing/2014/main" id="{4029582E-B069-9837-E5B3-98B855077E54}"/>
                  </a:ext>
                </a:extLst>
              </p:cNvPr>
              <p:cNvSpPr/>
              <p:nvPr/>
            </p:nvSpPr>
            <p:spPr>
              <a:xfrm>
                <a:off x="11756569" y="7012781"/>
                <a:ext cx="1600199" cy="5453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nSpc>
                    <a:spcPct val="90000"/>
                  </a:lnSpc>
                </a:pPr>
                <a:r>
                  <a:rPr lang="en-IN" sz="1200" dirty="0">
                    <a:solidFill>
                      <a:schemeClr val="tx1"/>
                    </a:solidFill>
                  </a:rPr>
                  <a:t>CIBJO measurement links</a:t>
                </a:r>
              </a:p>
            </p:txBody>
          </p:sp>
          <p:grpSp>
            <p:nvGrpSpPr>
              <p:cNvPr id="2352" name="Group 2351">
                <a:extLst>
                  <a:ext uri="{FF2B5EF4-FFF2-40B4-BE49-F238E27FC236}">
                    <a16:creationId xmlns:a16="http://schemas.microsoft.com/office/drawing/2014/main" id="{0951F03C-D662-2370-B919-EFF03FEBC722}"/>
                  </a:ext>
                </a:extLst>
              </p:cNvPr>
              <p:cNvGrpSpPr/>
              <p:nvPr/>
            </p:nvGrpSpPr>
            <p:grpSpPr>
              <a:xfrm>
                <a:off x="11823459" y="7076594"/>
                <a:ext cx="417600" cy="417682"/>
                <a:chOff x="11823459" y="7076594"/>
                <a:chExt cx="417600" cy="417682"/>
              </a:xfrm>
            </p:grpSpPr>
            <p:sp>
              <p:nvSpPr>
                <p:cNvPr id="2217" name="Oval 2216">
                  <a:extLst>
                    <a:ext uri="{FF2B5EF4-FFF2-40B4-BE49-F238E27FC236}">
                      <a16:creationId xmlns:a16="http://schemas.microsoft.com/office/drawing/2014/main" id="{99790010-C7DC-DF46-52EE-92F10DF09188}"/>
                    </a:ext>
                  </a:extLst>
                </p:cNvPr>
                <p:cNvSpPr/>
                <p:nvPr/>
              </p:nvSpPr>
              <p:spPr>
                <a:xfrm>
                  <a:off x="11823459" y="7076594"/>
                  <a:ext cx="417600" cy="4176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gn="ctr"/>
                  <a:endParaRPr lang="en-IN"/>
                </a:p>
              </p:txBody>
            </p:sp>
            <p:grpSp>
              <p:nvGrpSpPr>
                <p:cNvPr id="2317" name="Graphic 4">
                  <a:extLst>
                    <a:ext uri="{FF2B5EF4-FFF2-40B4-BE49-F238E27FC236}">
                      <a16:creationId xmlns:a16="http://schemas.microsoft.com/office/drawing/2014/main" id="{F39EAECB-F3FD-0E75-4296-1CF6B23915C1}"/>
                    </a:ext>
                  </a:extLst>
                </p:cNvPr>
                <p:cNvGrpSpPr/>
                <p:nvPr/>
              </p:nvGrpSpPr>
              <p:grpSpPr>
                <a:xfrm>
                  <a:off x="11923317" y="7176505"/>
                  <a:ext cx="217884" cy="217860"/>
                  <a:chOff x="8840509" y="8783091"/>
                  <a:chExt cx="435721" cy="435673"/>
                </a:xfrm>
                <a:noFill/>
              </p:grpSpPr>
              <p:grpSp>
                <p:nvGrpSpPr>
                  <p:cNvPr id="2318" name="Graphic 4">
                    <a:extLst>
                      <a:ext uri="{FF2B5EF4-FFF2-40B4-BE49-F238E27FC236}">
                        <a16:creationId xmlns:a16="http://schemas.microsoft.com/office/drawing/2014/main" id="{CD9CD921-247C-84D8-A7BB-38CDB1599D1A}"/>
                      </a:ext>
                    </a:extLst>
                  </p:cNvPr>
                  <p:cNvGrpSpPr/>
                  <p:nvPr/>
                </p:nvGrpSpPr>
                <p:grpSpPr>
                  <a:xfrm>
                    <a:off x="8840509" y="8783091"/>
                    <a:ext cx="435721" cy="435673"/>
                    <a:chOff x="8840509" y="8783091"/>
                    <a:chExt cx="435721" cy="435673"/>
                  </a:xfrm>
                  <a:noFill/>
                </p:grpSpPr>
                <p:sp>
                  <p:nvSpPr>
                    <p:cNvPr id="2320" name="Freeform: Shape 2319">
                      <a:extLst>
                        <a:ext uri="{FF2B5EF4-FFF2-40B4-BE49-F238E27FC236}">
                          <a16:creationId xmlns:a16="http://schemas.microsoft.com/office/drawing/2014/main" id="{1B57F045-0B45-037C-DDDD-D7C024828CBA}"/>
                        </a:ext>
                      </a:extLst>
                    </p:cNvPr>
                    <p:cNvSpPr/>
                    <p:nvPr/>
                  </p:nvSpPr>
                  <p:spPr>
                    <a:xfrm>
                      <a:off x="8997504" y="8939897"/>
                      <a:ext cx="278725" cy="278868"/>
                    </a:xfrm>
                    <a:custGeom>
                      <a:avLst/>
                      <a:gdLst>
                        <a:gd name="connsiteX0" fmla="*/ 190214 w 278725"/>
                        <a:gd name="connsiteY0" fmla="*/ 0 h 278868"/>
                        <a:gd name="connsiteX1" fmla="*/ 239935 w 278725"/>
                        <a:gd name="connsiteY1" fmla="*/ 49530 h 278868"/>
                        <a:gd name="connsiteX2" fmla="*/ 239935 w 278725"/>
                        <a:gd name="connsiteY2" fmla="*/ 237363 h 278868"/>
                        <a:gd name="connsiteX3" fmla="*/ 237172 w 278725"/>
                        <a:gd name="connsiteY3" fmla="*/ 239935 h 278868"/>
                        <a:gd name="connsiteX4" fmla="*/ 49530 w 278725"/>
                        <a:gd name="connsiteY4" fmla="*/ 239935 h 278868"/>
                        <a:gd name="connsiteX5" fmla="*/ 0 w 278725"/>
                        <a:gd name="connsiteY5" fmla="*/ 190405 h 27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8725" h="278868">
                          <a:moveTo>
                            <a:pt x="190214" y="0"/>
                          </a:moveTo>
                          <a:lnTo>
                            <a:pt x="239935" y="49530"/>
                          </a:lnTo>
                          <a:cubicBezTo>
                            <a:pt x="291655" y="101441"/>
                            <a:pt x="291655" y="185357"/>
                            <a:pt x="239935" y="237363"/>
                          </a:cubicBezTo>
                          <a:lnTo>
                            <a:pt x="237172" y="239935"/>
                          </a:lnTo>
                          <a:cubicBezTo>
                            <a:pt x="185452" y="291846"/>
                            <a:pt x="101346" y="291846"/>
                            <a:pt x="49530" y="239935"/>
                          </a:cubicBezTo>
                          <a:lnTo>
                            <a:pt x="0" y="190405"/>
                          </a:lnTo>
                        </a:path>
                      </a:pathLst>
                    </a:custGeom>
                    <a:noFill/>
                    <a:ln w="12700" cap="rnd">
                      <a:solidFill>
                        <a:schemeClr val="accent1"/>
                      </a:solidFill>
                      <a:prstDash val="solid"/>
                      <a:round/>
                    </a:ln>
                  </p:spPr>
                  <p:txBody>
                    <a:bodyPr rtlCol="0" anchor="ctr"/>
                    <a:lstStyle/>
                    <a:p>
                      <a:endParaRPr lang="en-IN"/>
                    </a:p>
                  </p:txBody>
                </p:sp>
                <p:sp>
                  <p:nvSpPr>
                    <p:cNvPr id="2321" name="Freeform: Shape 2320">
                      <a:extLst>
                        <a:ext uri="{FF2B5EF4-FFF2-40B4-BE49-F238E27FC236}">
                          <a16:creationId xmlns:a16="http://schemas.microsoft.com/office/drawing/2014/main" id="{0BA054D1-5029-FE82-E44A-A7A82E12BDA0}"/>
                        </a:ext>
                      </a:extLst>
                    </p:cNvPr>
                    <p:cNvSpPr/>
                    <p:nvPr/>
                  </p:nvSpPr>
                  <p:spPr>
                    <a:xfrm>
                      <a:off x="8840509" y="8783091"/>
                      <a:ext cx="278725" cy="278725"/>
                    </a:xfrm>
                    <a:custGeom>
                      <a:avLst/>
                      <a:gdLst>
                        <a:gd name="connsiteX0" fmla="*/ 88511 w 278725"/>
                        <a:gd name="connsiteY0" fmla="*/ 278725 h 278725"/>
                        <a:gd name="connsiteX1" fmla="*/ 38791 w 278725"/>
                        <a:gd name="connsiteY1" fmla="*/ 229195 h 278725"/>
                        <a:gd name="connsiteX2" fmla="*/ 38791 w 278725"/>
                        <a:gd name="connsiteY2" fmla="*/ 41553 h 278725"/>
                        <a:gd name="connsiteX3" fmla="*/ 41553 w 278725"/>
                        <a:gd name="connsiteY3" fmla="*/ 38791 h 278725"/>
                        <a:gd name="connsiteX4" fmla="*/ 229195 w 278725"/>
                        <a:gd name="connsiteY4" fmla="*/ 38791 h 278725"/>
                        <a:gd name="connsiteX5" fmla="*/ 278725 w 278725"/>
                        <a:gd name="connsiteY5" fmla="*/ 88321 h 278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8725" h="278725">
                          <a:moveTo>
                            <a:pt x="88511" y="278725"/>
                          </a:moveTo>
                          <a:lnTo>
                            <a:pt x="38791" y="229195"/>
                          </a:lnTo>
                          <a:cubicBezTo>
                            <a:pt x="-12930" y="177475"/>
                            <a:pt x="-12930" y="93369"/>
                            <a:pt x="38791" y="41553"/>
                          </a:cubicBezTo>
                          <a:lnTo>
                            <a:pt x="41553" y="38791"/>
                          </a:lnTo>
                          <a:cubicBezTo>
                            <a:pt x="93464" y="-12930"/>
                            <a:pt x="177379" y="-12930"/>
                            <a:pt x="229195" y="38791"/>
                          </a:cubicBezTo>
                          <a:lnTo>
                            <a:pt x="278725" y="88321"/>
                          </a:lnTo>
                        </a:path>
                      </a:pathLst>
                    </a:custGeom>
                    <a:noFill/>
                    <a:ln w="12700" cap="rnd">
                      <a:solidFill>
                        <a:schemeClr val="accent1"/>
                      </a:solidFill>
                      <a:prstDash val="solid"/>
                      <a:round/>
                    </a:ln>
                  </p:spPr>
                  <p:txBody>
                    <a:bodyPr rtlCol="0" anchor="ctr"/>
                    <a:lstStyle/>
                    <a:p>
                      <a:endParaRPr lang="en-IN"/>
                    </a:p>
                  </p:txBody>
                </p:sp>
              </p:grpSp>
              <p:sp>
                <p:nvSpPr>
                  <p:cNvPr id="2319" name="Freeform: Shape 2318">
                    <a:extLst>
                      <a:ext uri="{FF2B5EF4-FFF2-40B4-BE49-F238E27FC236}">
                        <a16:creationId xmlns:a16="http://schemas.microsoft.com/office/drawing/2014/main" id="{B5F5AF01-3B7A-B0F6-F77C-73DE481B2C7D}"/>
                      </a:ext>
                    </a:extLst>
                  </p:cNvPr>
                  <p:cNvSpPr/>
                  <p:nvPr/>
                </p:nvSpPr>
                <p:spPr>
                  <a:xfrm>
                    <a:off x="8988646" y="8931229"/>
                    <a:ext cx="139445" cy="139446"/>
                  </a:xfrm>
                  <a:custGeom>
                    <a:avLst/>
                    <a:gdLst>
                      <a:gd name="connsiteX0" fmla="*/ 0 w 139445"/>
                      <a:gd name="connsiteY0" fmla="*/ 0 h 139446"/>
                      <a:gd name="connsiteX1" fmla="*/ 139446 w 139445"/>
                      <a:gd name="connsiteY1" fmla="*/ 139446 h 139446"/>
                    </a:gdLst>
                    <a:ahLst/>
                    <a:cxnLst>
                      <a:cxn ang="0">
                        <a:pos x="connsiteX0" y="connsiteY0"/>
                      </a:cxn>
                      <a:cxn ang="0">
                        <a:pos x="connsiteX1" y="connsiteY1"/>
                      </a:cxn>
                    </a:cxnLst>
                    <a:rect l="l" t="t" r="r" b="b"/>
                    <a:pathLst>
                      <a:path w="139445" h="139446">
                        <a:moveTo>
                          <a:pt x="0" y="0"/>
                        </a:moveTo>
                        <a:lnTo>
                          <a:pt x="139446" y="139446"/>
                        </a:lnTo>
                      </a:path>
                    </a:pathLst>
                  </a:custGeom>
                  <a:ln w="12700" cap="rnd">
                    <a:solidFill>
                      <a:schemeClr val="accent1"/>
                    </a:solidFill>
                    <a:prstDash val="solid"/>
                    <a:round/>
                  </a:ln>
                </p:spPr>
                <p:txBody>
                  <a:bodyPr rtlCol="0" anchor="ctr"/>
                  <a:lstStyle/>
                  <a:p>
                    <a:endParaRPr lang="en-IN"/>
                  </a:p>
                </p:txBody>
              </p:sp>
            </p:grpSp>
          </p:grpSp>
        </p:grpSp>
        <p:grpSp>
          <p:nvGrpSpPr>
            <p:cNvPr id="2355" name="Group 2354">
              <a:extLst>
                <a:ext uri="{FF2B5EF4-FFF2-40B4-BE49-F238E27FC236}">
                  <a16:creationId xmlns:a16="http://schemas.microsoft.com/office/drawing/2014/main" id="{3075EF6D-8C37-5E27-4C7B-BFF15AD766C0}"/>
                </a:ext>
              </a:extLst>
            </p:cNvPr>
            <p:cNvGrpSpPr/>
            <p:nvPr/>
          </p:nvGrpSpPr>
          <p:grpSpPr>
            <a:xfrm>
              <a:off x="11756570" y="5790952"/>
              <a:ext cx="1600199" cy="545308"/>
              <a:chOff x="11756570" y="5790952"/>
              <a:chExt cx="1600199" cy="545308"/>
            </a:xfrm>
          </p:grpSpPr>
          <p:sp>
            <p:nvSpPr>
              <p:cNvPr id="2212" name="Rectangle 2211">
                <a:extLst>
                  <a:ext uri="{FF2B5EF4-FFF2-40B4-BE49-F238E27FC236}">
                    <a16:creationId xmlns:a16="http://schemas.microsoft.com/office/drawing/2014/main" id="{5624EF88-9462-2213-58FF-AD4A3476AF68}"/>
                  </a:ext>
                </a:extLst>
              </p:cNvPr>
              <p:cNvSpPr/>
              <p:nvPr/>
            </p:nvSpPr>
            <p:spPr>
              <a:xfrm>
                <a:off x="11756570" y="5790952"/>
                <a:ext cx="1600199" cy="5453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nSpc>
                    <a:spcPct val="90000"/>
                  </a:lnSpc>
                </a:pPr>
                <a:r>
                  <a:rPr lang="en-IN" sz="1200" dirty="0">
                    <a:solidFill>
                      <a:schemeClr val="tx1"/>
                    </a:solidFill>
                  </a:rPr>
                  <a:t>Action plans per topic</a:t>
                </a:r>
              </a:p>
            </p:txBody>
          </p:sp>
          <p:grpSp>
            <p:nvGrpSpPr>
              <p:cNvPr id="2350" name="Group 2349">
                <a:extLst>
                  <a:ext uri="{FF2B5EF4-FFF2-40B4-BE49-F238E27FC236}">
                    <a16:creationId xmlns:a16="http://schemas.microsoft.com/office/drawing/2014/main" id="{7D46A167-9E7B-0402-A4FA-61264BE4FCD5}"/>
                  </a:ext>
                </a:extLst>
              </p:cNvPr>
              <p:cNvGrpSpPr/>
              <p:nvPr/>
            </p:nvGrpSpPr>
            <p:grpSpPr>
              <a:xfrm>
                <a:off x="11823459" y="5854765"/>
                <a:ext cx="417600" cy="417682"/>
                <a:chOff x="11823459" y="5854765"/>
                <a:chExt cx="417600" cy="417682"/>
              </a:xfrm>
            </p:grpSpPr>
            <p:sp>
              <p:nvSpPr>
                <p:cNvPr id="2213" name="Oval 2212">
                  <a:extLst>
                    <a:ext uri="{FF2B5EF4-FFF2-40B4-BE49-F238E27FC236}">
                      <a16:creationId xmlns:a16="http://schemas.microsoft.com/office/drawing/2014/main" id="{2D62BDFE-1C61-DD78-2B03-FE71F14C5EB4}"/>
                    </a:ext>
                  </a:extLst>
                </p:cNvPr>
                <p:cNvSpPr/>
                <p:nvPr/>
              </p:nvSpPr>
              <p:spPr>
                <a:xfrm>
                  <a:off x="11823459" y="5854765"/>
                  <a:ext cx="417600" cy="4176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0" rIns="36000" rtlCol="0" anchor="ctr"/>
                <a:lstStyle/>
                <a:p>
                  <a:pPr algn="ctr"/>
                  <a:endParaRPr lang="en-IN"/>
                </a:p>
              </p:txBody>
            </p:sp>
            <p:grpSp>
              <p:nvGrpSpPr>
                <p:cNvPr id="2322" name="Group 2321">
                  <a:extLst>
                    <a:ext uri="{FF2B5EF4-FFF2-40B4-BE49-F238E27FC236}">
                      <a16:creationId xmlns:a16="http://schemas.microsoft.com/office/drawing/2014/main" id="{CA1BA75A-AD39-FA35-7276-2B6CD49055CC}"/>
                    </a:ext>
                  </a:extLst>
                </p:cNvPr>
                <p:cNvGrpSpPr/>
                <p:nvPr/>
              </p:nvGrpSpPr>
              <p:grpSpPr>
                <a:xfrm>
                  <a:off x="11946517" y="5948363"/>
                  <a:ext cx="171484" cy="230486"/>
                  <a:chOff x="7331880" y="5337513"/>
                  <a:chExt cx="205909" cy="276758"/>
                </a:xfrm>
              </p:grpSpPr>
              <p:sp>
                <p:nvSpPr>
                  <p:cNvPr id="2323" name="Freeform: Shape 2322">
                    <a:extLst>
                      <a:ext uri="{FF2B5EF4-FFF2-40B4-BE49-F238E27FC236}">
                        <a16:creationId xmlns:a16="http://schemas.microsoft.com/office/drawing/2014/main" id="{7D02424C-E75B-3B2E-8DA9-41BCA2411D0F}"/>
                      </a:ext>
                    </a:extLst>
                  </p:cNvPr>
                  <p:cNvSpPr/>
                  <p:nvPr/>
                </p:nvSpPr>
                <p:spPr>
                  <a:xfrm>
                    <a:off x="7331880" y="5578180"/>
                    <a:ext cx="205909" cy="36091"/>
                  </a:xfrm>
                  <a:custGeom>
                    <a:avLst/>
                    <a:gdLst>
                      <a:gd name="connsiteX0" fmla="*/ 18046 w 205909"/>
                      <a:gd name="connsiteY0" fmla="*/ 0 h 36091"/>
                      <a:gd name="connsiteX1" fmla="*/ 0 w 205909"/>
                      <a:gd name="connsiteY1" fmla="*/ 18046 h 36091"/>
                      <a:gd name="connsiteX2" fmla="*/ 18046 w 205909"/>
                      <a:gd name="connsiteY2" fmla="*/ 36092 h 36091"/>
                      <a:gd name="connsiteX3" fmla="*/ 205910 w 205909"/>
                      <a:gd name="connsiteY3" fmla="*/ 36092 h 36091"/>
                      <a:gd name="connsiteX4" fmla="*/ 205910 w 205909"/>
                      <a:gd name="connsiteY4" fmla="*/ 33 h 36091"/>
                      <a:gd name="connsiteX5" fmla="*/ 18046 w 205909"/>
                      <a:gd name="connsiteY5" fmla="*/ 33 h 36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909" h="36091">
                        <a:moveTo>
                          <a:pt x="18046" y="0"/>
                        </a:moveTo>
                        <a:cubicBezTo>
                          <a:pt x="8072" y="0"/>
                          <a:pt x="0" y="8072"/>
                          <a:pt x="0" y="18046"/>
                        </a:cubicBezTo>
                        <a:cubicBezTo>
                          <a:pt x="0" y="28019"/>
                          <a:pt x="8072" y="36092"/>
                          <a:pt x="18046" y="36092"/>
                        </a:cubicBezTo>
                        <a:lnTo>
                          <a:pt x="205910" y="36092"/>
                        </a:lnTo>
                        <a:lnTo>
                          <a:pt x="205910" y="33"/>
                        </a:lnTo>
                        <a:lnTo>
                          <a:pt x="18046" y="33"/>
                        </a:lnTo>
                        <a:close/>
                      </a:path>
                    </a:pathLst>
                  </a:custGeom>
                  <a:noFill/>
                  <a:ln w="12700" cap="rnd">
                    <a:solidFill>
                      <a:schemeClr val="accent1"/>
                    </a:solidFill>
                    <a:prstDash val="solid"/>
                    <a:round/>
                  </a:ln>
                </p:spPr>
                <p:txBody>
                  <a:bodyPr rtlCol="0" anchor="ctr"/>
                  <a:lstStyle/>
                  <a:p>
                    <a:endParaRPr lang="en-IN"/>
                  </a:p>
                </p:txBody>
              </p:sp>
              <p:sp>
                <p:nvSpPr>
                  <p:cNvPr id="2324" name="Freeform: Shape 2323">
                    <a:extLst>
                      <a:ext uri="{FF2B5EF4-FFF2-40B4-BE49-F238E27FC236}">
                        <a16:creationId xmlns:a16="http://schemas.microsoft.com/office/drawing/2014/main" id="{D8545847-7F16-6C50-FBBB-367A0127D3F6}"/>
                      </a:ext>
                    </a:extLst>
                  </p:cNvPr>
                  <p:cNvSpPr/>
                  <p:nvPr/>
                </p:nvSpPr>
                <p:spPr>
                  <a:xfrm>
                    <a:off x="7331880" y="5337513"/>
                    <a:ext cx="205909" cy="258679"/>
                  </a:xfrm>
                  <a:custGeom>
                    <a:avLst/>
                    <a:gdLst>
                      <a:gd name="connsiteX0" fmla="*/ 205910 w 205909"/>
                      <a:gd name="connsiteY0" fmla="*/ 240667 h 258679"/>
                      <a:gd name="connsiteX1" fmla="*/ 205910 w 205909"/>
                      <a:gd name="connsiteY1" fmla="*/ 0 h 258679"/>
                      <a:gd name="connsiteX2" fmla="*/ 17546 w 205909"/>
                      <a:gd name="connsiteY2" fmla="*/ 0 h 258679"/>
                      <a:gd name="connsiteX3" fmla="*/ 0 w 205909"/>
                      <a:gd name="connsiteY3" fmla="*/ 17545 h 258679"/>
                      <a:gd name="connsiteX4" fmla="*/ 0 w 205909"/>
                      <a:gd name="connsiteY4" fmla="*/ 258679 h 258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09" h="258679">
                        <a:moveTo>
                          <a:pt x="205910" y="240667"/>
                        </a:moveTo>
                        <a:lnTo>
                          <a:pt x="205910" y="0"/>
                        </a:lnTo>
                        <a:lnTo>
                          <a:pt x="17546" y="0"/>
                        </a:lnTo>
                        <a:cubicBezTo>
                          <a:pt x="7872" y="0"/>
                          <a:pt x="0" y="7872"/>
                          <a:pt x="0" y="17545"/>
                        </a:cubicBezTo>
                        <a:lnTo>
                          <a:pt x="0" y="258679"/>
                        </a:lnTo>
                      </a:path>
                    </a:pathLst>
                  </a:custGeom>
                  <a:noFill/>
                  <a:ln w="12700" cap="rnd">
                    <a:solidFill>
                      <a:schemeClr val="accent1"/>
                    </a:solidFill>
                    <a:prstDash val="solid"/>
                    <a:round/>
                  </a:ln>
                </p:spPr>
                <p:txBody>
                  <a:bodyPr rtlCol="0" anchor="ctr"/>
                  <a:lstStyle/>
                  <a:p>
                    <a:endParaRPr lang="en-IN"/>
                  </a:p>
                </p:txBody>
              </p:sp>
              <p:grpSp>
                <p:nvGrpSpPr>
                  <p:cNvPr id="2325" name="Graphic 2052">
                    <a:extLst>
                      <a:ext uri="{FF2B5EF4-FFF2-40B4-BE49-F238E27FC236}">
                        <a16:creationId xmlns:a16="http://schemas.microsoft.com/office/drawing/2014/main" id="{A357850D-2301-1723-82D9-ED56724206A0}"/>
                      </a:ext>
                    </a:extLst>
                  </p:cNvPr>
                  <p:cNvGrpSpPr/>
                  <p:nvPr/>
                </p:nvGrpSpPr>
                <p:grpSpPr>
                  <a:xfrm>
                    <a:off x="7354930" y="5377207"/>
                    <a:ext cx="159811" cy="179324"/>
                    <a:chOff x="7354930" y="5377207"/>
                    <a:chExt cx="159811" cy="179324"/>
                  </a:xfrm>
                  <a:noFill/>
                </p:grpSpPr>
                <p:sp>
                  <p:nvSpPr>
                    <p:cNvPr id="2326" name="Freeform: Shape 2325">
                      <a:extLst>
                        <a:ext uri="{FF2B5EF4-FFF2-40B4-BE49-F238E27FC236}">
                          <a16:creationId xmlns:a16="http://schemas.microsoft.com/office/drawing/2014/main" id="{D4F8F185-879B-5CDB-B5C2-9958351BC0A2}"/>
                        </a:ext>
                      </a:extLst>
                    </p:cNvPr>
                    <p:cNvSpPr/>
                    <p:nvPr/>
                  </p:nvSpPr>
                  <p:spPr>
                    <a:xfrm>
                      <a:off x="7354930" y="5495022"/>
                      <a:ext cx="61509" cy="61509"/>
                    </a:xfrm>
                    <a:custGeom>
                      <a:avLst/>
                      <a:gdLst>
                        <a:gd name="connsiteX0" fmla="*/ 61509 w 61509"/>
                        <a:gd name="connsiteY0" fmla="*/ 30755 h 61509"/>
                        <a:gd name="connsiteX1" fmla="*/ 30755 w 61509"/>
                        <a:gd name="connsiteY1" fmla="*/ 61509 h 61509"/>
                        <a:gd name="connsiteX2" fmla="*/ 0 w 61509"/>
                        <a:gd name="connsiteY2" fmla="*/ 30755 h 61509"/>
                        <a:gd name="connsiteX3" fmla="*/ 30755 w 61509"/>
                        <a:gd name="connsiteY3" fmla="*/ 0 h 61509"/>
                        <a:gd name="connsiteX4" fmla="*/ 61509 w 61509"/>
                        <a:gd name="connsiteY4" fmla="*/ 30755 h 61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509" h="61509">
                          <a:moveTo>
                            <a:pt x="61509" y="30755"/>
                          </a:moveTo>
                          <a:cubicBezTo>
                            <a:pt x="61509" y="47740"/>
                            <a:pt x="47740" y="61509"/>
                            <a:pt x="30755" y="61509"/>
                          </a:cubicBezTo>
                          <a:cubicBezTo>
                            <a:pt x="13769" y="61509"/>
                            <a:pt x="0" y="47740"/>
                            <a:pt x="0" y="30755"/>
                          </a:cubicBezTo>
                          <a:cubicBezTo>
                            <a:pt x="0" y="13769"/>
                            <a:pt x="13769" y="0"/>
                            <a:pt x="30755" y="0"/>
                          </a:cubicBezTo>
                          <a:cubicBezTo>
                            <a:pt x="47740" y="0"/>
                            <a:pt x="61509" y="13769"/>
                            <a:pt x="61509" y="30755"/>
                          </a:cubicBezTo>
                          <a:close/>
                        </a:path>
                      </a:pathLst>
                    </a:custGeom>
                    <a:noFill/>
                    <a:ln w="12700" cap="rnd">
                      <a:solidFill>
                        <a:schemeClr val="accent1"/>
                      </a:solidFill>
                      <a:prstDash val="solid"/>
                      <a:round/>
                    </a:ln>
                  </p:spPr>
                  <p:txBody>
                    <a:bodyPr rtlCol="0" anchor="ctr"/>
                    <a:lstStyle/>
                    <a:p>
                      <a:endParaRPr lang="en-IN"/>
                    </a:p>
                  </p:txBody>
                </p:sp>
                <p:sp>
                  <p:nvSpPr>
                    <p:cNvPr id="2327" name="Freeform: Shape 2326">
                      <a:extLst>
                        <a:ext uri="{FF2B5EF4-FFF2-40B4-BE49-F238E27FC236}">
                          <a16:creationId xmlns:a16="http://schemas.microsoft.com/office/drawing/2014/main" id="{56CCC0E5-0E7B-A4D5-1610-CE7D85D6C903}"/>
                        </a:ext>
                      </a:extLst>
                    </p:cNvPr>
                    <p:cNvSpPr/>
                    <p:nvPr/>
                  </p:nvSpPr>
                  <p:spPr>
                    <a:xfrm>
                      <a:off x="7416439" y="5379609"/>
                      <a:ext cx="59719" cy="132224"/>
                    </a:xfrm>
                    <a:custGeom>
                      <a:avLst/>
                      <a:gdLst>
                        <a:gd name="connsiteX0" fmla="*/ 26685 w 59719"/>
                        <a:gd name="connsiteY0" fmla="*/ 0 h 132224"/>
                        <a:gd name="connsiteX1" fmla="*/ 52637 w 59719"/>
                        <a:gd name="connsiteY1" fmla="*/ 92531 h 132224"/>
                        <a:gd name="connsiteX2" fmla="*/ 0 w 59719"/>
                        <a:gd name="connsiteY2" fmla="*/ 132225 h 132224"/>
                      </a:gdLst>
                      <a:ahLst/>
                      <a:cxnLst>
                        <a:cxn ang="0">
                          <a:pos x="connsiteX0" y="connsiteY0"/>
                        </a:cxn>
                        <a:cxn ang="0">
                          <a:pos x="connsiteX1" y="connsiteY1"/>
                        </a:cxn>
                        <a:cxn ang="0">
                          <a:pos x="connsiteX2" y="connsiteY2"/>
                        </a:cxn>
                      </a:cxnLst>
                      <a:rect l="l" t="t" r="r" b="b"/>
                      <a:pathLst>
                        <a:path w="59719" h="132224">
                          <a:moveTo>
                            <a:pt x="26685" y="0"/>
                          </a:moveTo>
                          <a:cubicBezTo>
                            <a:pt x="54304" y="14010"/>
                            <a:pt x="69548" y="59241"/>
                            <a:pt x="52637" y="92531"/>
                          </a:cubicBezTo>
                          <a:cubicBezTo>
                            <a:pt x="41095" y="115280"/>
                            <a:pt x="20614" y="129757"/>
                            <a:pt x="0" y="132225"/>
                          </a:cubicBezTo>
                        </a:path>
                      </a:pathLst>
                    </a:custGeom>
                    <a:noFill/>
                    <a:ln w="12700" cap="rnd">
                      <a:solidFill>
                        <a:schemeClr val="accent1"/>
                      </a:solidFill>
                      <a:prstDash val="solid"/>
                      <a:round/>
                    </a:ln>
                  </p:spPr>
                  <p:txBody>
                    <a:bodyPr rtlCol="0" anchor="ctr"/>
                    <a:lstStyle/>
                    <a:p>
                      <a:endParaRPr lang="en-IN"/>
                    </a:p>
                  </p:txBody>
                </p:sp>
                <p:sp>
                  <p:nvSpPr>
                    <p:cNvPr id="2328" name="Freeform: Shape 2327">
                      <a:extLst>
                        <a:ext uri="{FF2B5EF4-FFF2-40B4-BE49-F238E27FC236}">
                          <a16:creationId xmlns:a16="http://schemas.microsoft.com/office/drawing/2014/main" id="{4A8DB478-9317-0ACC-FE4C-9C61F0056502}"/>
                        </a:ext>
                      </a:extLst>
                    </p:cNvPr>
                    <p:cNvSpPr/>
                    <p:nvPr/>
                  </p:nvSpPr>
                  <p:spPr>
                    <a:xfrm>
                      <a:off x="7439055" y="5377207"/>
                      <a:ext cx="36625" cy="32756"/>
                    </a:xfrm>
                    <a:custGeom>
                      <a:avLst/>
                      <a:gdLst>
                        <a:gd name="connsiteX0" fmla="*/ 0 w 36625"/>
                        <a:gd name="connsiteY0" fmla="*/ 32756 h 32756"/>
                        <a:gd name="connsiteX1" fmla="*/ 0 w 36625"/>
                        <a:gd name="connsiteY1" fmla="*/ 0 h 32756"/>
                        <a:gd name="connsiteX2" fmla="*/ 36625 w 36625"/>
                        <a:gd name="connsiteY2" fmla="*/ 0 h 32756"/>
                      </a:gdLst>
                      <a:ahLst/>
                      <a:cxnLst>
                        <a:cxn ang="0">
                          <a:pos x="connsiteX0" y="connsiteY0"/>
                        </a:cxn>
                        <a:cxn ang="0">
                          <a:pos x="connsiteX1" y="connsiteY1"/>
                        </a:cxn>
                        <a:cxn ang="0">
                          <a:pos x="connsiteX2" y="connsiteY2"/>
                        </a:cxn>
                      </a:cxnLst>
                      <a:rect l="l" t="t" r="r" b="b"/>
                      <a:pathLst>
                        <a:path w="36625" h="32756">
                          <a:moveTo>
                            <a:pt x="0" y="32756"/>
                          </a:moveTo>
                          <a:lnTo>
                            <a:pt x="0" y="0"/>
                          </a:lnTo>
                          <a:lnTo>
                            <a:pt x="36625" y="0"/>
                          </a:lnTo>
                        </a:path>
                      </a:pathLst>
                    </a:custGeom>
                    <a:noFill/>
                    <a:ln w="12700" cap="rnd">
                      <a:solidFill>
                        <a:schemeClr val="accent1"/>
                      </a:solidFill>
                      <a:prstDash val="solid"/>
                      <a:round/>
                    </a:ln>
                  </p:spPr>
                  <p:txBody>
                    <a:bodyPr rtlCol="0" anchor="ctr"/>
                    <a:lstStyle/>
                    <a:p>
                      <a:endParaRPr lang="en-IN"/>
                    </a:p>
                  </p:txBody>
                </p:sp>
                <p:sp>
                  <p:nvSpPr>
                    <p:cNvPr id="2329" name="Freeform: Shape 2328">
                      <a:extLst>
                        <a:ext uri="{FF2B5EF4-FFF2-40B4-BE49-F238E27FC236}">
                          <a16:creationId xmlns:a16="http://schemas.microsoft.com/office/drawing/2014/main" id="{46C6965C-44E8-A555-8D27-0CBD9BDAD195}"/>
                        </a:ext>
                      </a:extLst>
                    </p:cNvPr>
                    <p:cNvSpPr/>
                    <p:nvPr/>
                  </p:nvSpPr>
                  <p:spPr>
                    <a:xfrm>
                      <a:off x="7367338" y="5415367"/>
                      <a:ext cx="40428" cy="40427"/>
                    </a:xfrm>
                    <a:custGeom>
                      <a:avLst/>
                      <a:gdLst>
                        <a:gd name="connsiteX0" fmla="*/ 40428 w 40428"/>
                        <a:gd name="connsiteY0" fmla="*/ 0 h 40427"/>
                        <a:gd name="connsiteX1" fmla="*/ 0 w 40428"/>
                        <a:gd name="connsiteY1" fmla="*/ 40428 h 40427"/>
                      </a:gdLst>
                      <a:ahLst/>
                      <a:cxnLst>
                        <a:cxn ang="0">
                          <a:pos x="connsiteX0" y="connsiteY0"/>
                        </a:cxn>
                        <a:cxn ang="0">
                          <a:pos x="connsiteX1" y="connsiteY1"/>
                        </a:cxn>
                      </a:cxnLst>
                      <a:rect l="l" t="t" r="r" b="b"/>
                      <a:pathLst>
                        <a:path w="40428" h="40427">
                          <a:moveTo>
                            <a:pt x="40428" y="0"/>
                          </a:moveTo>
                          <a:lnTo>
                            <a:pt x="0" y="40428"/>
                          </a:lnTo>
                        </a:path>
                      </a:pathLst>
                    </a:custGeom>
                    <a:ln w="12700" cap="rnd">
                      <a:solidFill>
                        <a:schemeClr val="accent1"/>
                      </a:solidFill>
                      <a:prstDash val="solid"/>
                      <a:round/>
                    </a:ln>
                  </p:spPr>
                  <p:txBody>
                    <a:bodyPr rtlCol="0" anchor="ctr"/>
                    <a:lstStyle/>
                    <a:p>
                      <a:endParaRPr lang="en-IN"/>
                    </a:p>
                  </p:txBody>
                </p:sp>
                <p:sp>
                  <p:nvSpPr>
                    <p:cNvPr id="2330" name="Freeform: Shape 2329">
                      <a:extLst>
                        <a:ext uri="{FF2B5EF4-FFF2-40B4-BE49-F238E27FC236}">
                          <a16:creationId xmlns:a16="http://schemas.microsoft.com/office/drawing/2014/main" id="{2BE8D002-BD9D-24AD-5BEC-943714858394}"/>
                        </a:ext>
                      </a:extLst>
                    </p:cNvPr>
                    <p:cNvSpPr/>
                    <p:nvPr/>
                  </p:nvSpPr>
                  <p:spPr>
                    <a:xfrm>
                      <a:off x="7367338" y="5415367"/>
                      <a:ext cx="40428" cy="40427"/>
                    </a:xfrm>
                    <a:custGeom>
                      <a:avLst/>
                      <a:gdLst>
                        <a:gd name="connsiteX0" fmla="*/ 40428 w 40428"/>
                        <a:gd name="connsiteY0" fmla="*/ 40428 h 40427"/>
                        <a:gd name="connsiteX1" fmla="*/ 0 w 40428"/>
                        <a:gd name="connsiteY1" fmla="*/ 0 h 40427"/>
                      </a:gdLst>
                      <a:ahLst/>
                      <a:cxnLst>
                        <a:cxn ang="0">
                          <a:pos x="connsiteX0" y="connsiteY0"/>
                        </a:cxn>
                        <a:cxn ang="0">
                          <a:pos x="connsiteX1" y="connsiteY1"/>
                        </a:cxn>
                      </a:cxnLst>
                      <a:rect l="l" t="t" r="r" b="b"/>
                      <a:pathLst>
                        <a:path w="40428" h="40427">
                          <a:moveTo>
                            <a:pt x="40428" y="40428"/>
                          </a:moveTo>
                          <a:lnTo>
                            <a:pt x="0" y="0"/>
                          </a:lnTo>
                        </a:path>
                      </a:pathLst>
                    </a:custGeom>
                    <a:ln w="12700" cap="rnd">
                      <a:solidFill>
                        <a:schemeClr val="accent1"/>
                      </a:solidFill>
                      <a:prstDash val="solid"/>
                      <a:round/>
                    </a:ln>
                  </p:spPr>
                  <p:txBody>
                    <a:bodyPr rtlCol="0" anchor="ctr"/>
                    <a:lstStyle/>
                    <a:p>
                      <a:endParaRPr lang="en-IN"/>
                    </a:p>
                  </p:txBody>
                </p:sp>
                <p:sp>
                  <p:nvSpPr>
                    <p:cNvPr id="2331" name="Freeform: Shape 2330">
                      <a:extLst>
                        <a:ext uri="{FF2B5EF4-FFF2-40B4-BE49-F238E27FC236}">
                          <a16:creationId xmlns:a16="http://schemas.microsoft.com/office/drawing/2014/main" id="{28331300-8693-61C8-07E8-128F3E36E078}"/>
                        </a:ext>
                      </a:extLst>
                    </p:cNvPr>
                    <p:cNvSpPr/>
                    <p:nvPr/>
                  </p:nvSpPr>
                  <p:spPr>
                    <a:xfrm>
                      <a:off x="7474313" y="5513769"/>
                      <a:ext cx="40428" cy="40427"/>
                    </a:xfrm>
                    <a:custGeom>
                      <a:avLst/>
                      <a:gdLst>
                        <a:gd name="connsiteX0" fmla="*/ 40428 w 40428"/>
                        <a:gd name="connsiteY0" fmla="*/ 0 h 40427"/>
                        <a:gd name="connsiteX1" fmla="*/ 0 w 40428"/>
                        <a:gd name="connsiteY1" fmla="*/ 40428 h 40427"/>
                      </a:gdLst>
                      <a:ahLst/>
                      <a:cxnLst>
                        <a:cxn ang="0">
                          <a:pos x="connsiteX0" y="connsiteY0"/>
                        </a:cxn>
                        <a:cxn ang="0">
                          <a:pos x="connsiteX1" y="connsiteY1"/>
                        </a:cxn>
                      </a:cxnLst>
                      <a:rect l="l" t="t" r="r" b="b"/>
                      <a:pathLst>
                        <a:path w="40428" h="40427">
                          <a:moveTo>
                            <a:pt x="40428" y="0"/>
                          </a:moveTo>
                          <a:lnTo>
                            <a:pt x="0" y="40428"/>
                          </a:lnTo>
                        </a:path>
                      </a:pathLst>
                    </a:custGeom>
                    <a:ln w="12700" cap="rnd">
                      <a:solidFill>
                        <a:schemeClr val="accent1"/>
                      </a:solidFill>
                      <a:prstDash val="solid"/>
                      <a:round/>
                    </a:ln>
                  </p:spPr>
                  <p:txBody>
                    <a:bodyPr rtlCol="0" anchor="ctr"/>
                    <a:lstStyle/>
                    <a:p>
                      <a:endParaRPr lang="en-IN"/>
                    </a:p>
                  </p:txBody>
                </p:sp>
                <p:sp>
                  <p:nvSpPr>
                    <p:cNvPr id="2332" name="Freeform: Shape 2331">
                      <a:extLst>
                        <a:ext uri="{FF2B5EF4-FFF2-40B4-BE49-F238E27FC236}">
                          <a16:creationId xmlns:a16="http://schemas.microsoft.com/office/drawing/2014/main" id="{4E4D48C2-B688-373C-FA9B-D7A848853D60}"/>
                        </a:ext>
                      </a:extLst>
                    </p:cNvPr>
                    <p:cNvSpPr/>
                    <p:nvPr/>
                  </p:nvSpPr>
                  <p:spPr>
                    <a:xfrm>
                      <a:off x="7474313" y="5513769"/>
                      <a:ext cx="40428" cy="40427"/>
                    </a:xfrm>
                    <a:custGeom>
                      <a:avLst/>
                      <a:gdLst>
                        <a:gd name="connsiteX0" fmla="*/ 40428 w 40428"/>
                        <a:gd name="connsiteY0" fmla="*/ 40428 h 40427"/>
                        <a:gd name="connsiteX1" fmla="*/ 0 w 40428"/>
                        <a:gd name="connsiteY1" fmla="*/ 0 h 40427"/>
                      </a:gdLst>
                      <a:ahLst/>
                      <a:cxnLst>
                        <a:cxn ang="0">
                          <a:pos x="connsiteX0" y="connsiteY0"/>
                        </a:cxn>
                        <a:cxn ang="0">
                          <a:pos x="connsiteX1" y="connsiteY1"/>
                        </a:cxn>
                      </a:cxnLst>
                      <a:rect l="l" t="t" r="r" b="b"/>
                      <a:pathLst>
                        <a:path w="40428" h="40427">
                          <a:moveTo>
                            <a:pt x="40428" y="40428"/>
                          </a:moveTo>
                          <a:lnTo>
                            <a:pt x="0" y="0"/>
                          </a:lnTo>
                        </a:path>
                      </a:pathLst>
                    </a:custGeom>
                    <a:ln w="12700" cap="rnd">
                      <a:solidFill>
                        <a:schemeClr val="accent1"/>
                      </a:solidFill>
                      <a:prstDash val="solid"/>
                      <a:round/>
                    </a:ln>
                  </p:spPr>
                  <p:txBody>
                    <a:bodyPr rtlCol="0" anchor="ctr"/>
                    <a:lstStyle/>
                    <a:p>
                      <a:endParaRPr lang="en-IN"/>
                    </a:p>
                  </p:txBody>
                </p:sp>
              </p:grpSp>
            </p:grpSp>
          </p:grpSp>
        </p:grpSp>
      </p:grpSp>
    </p:spTree>
    <p:extLst>
      <p:ext uri="{BB962C8B-B14F-4D97-AF65-F5344CB8AC3E}">
        <p14:creationId xmlns:p14="http://schemas.microsoft.com/office/powerpoint/2010/main" val="2709968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0E4D0-41C2-5A7B-29EF-8554F8763939}"/>
            </a:ext>
          </a:extLst>
        </p:cNvPr>
        <p:cNvGrpSpPr/>
        <p:nvPr/>
      </p:nvGrpSpPr>
      <p:grpSpPr>
        <a:xfrm>
          <a:off x="0" y="0"/>
          <a:ext cx="0" cy="0"/>
          <a:chOff x="0" y="0"/>
          <a:chExt cx="0" cy="0"/>
        </a:xfrm>
      </p:grpSpPr>
      <p:graphicFrame>
        <p:nvGraphicFramePr>
          <p:cNvPr id="91" name="think-cell data - do not delete" hidden="1">
            <a:extLst>
              <a:ext uri="{FF2B5EF4-FFF2-40B4-BE49-F238E27FC236}">
                <a16:creationId xmlns:a16="http://schemas.microsoft.com/office/drawing/2014/main" id="{8D9CDE26-ADE8-1012-84E8-CF64B3BE830E}"/>
              </a:ext>
            </a:extLst>
          </p:cNvPr>
          <p:cNvGraphicFramePr>
            <a:graphicFrameLocks noChangeAspect="1"/>
          </p:cNvGraphicFramePr>
          <p:nvPr>
            <p:custDataLst>
              <p:tags r:id="rId1"/>
            </p:custDataLst>
          </p:nvPr>
        </p:nvGraphicFramePr>
        <p:xfrm>
          <a:off x="1786" y="167680"/>
          <a:ext cx="1787" cy="1787"/>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91" name="think-cell data - do not delete" hidden="1">
                        <a:extLst>
                          <a:ext uri="{FF2B5EF4-FFF2-40B4-BE49-F238E27FC236}">
                            <a16:creationId xmlns:a16="http://schemas.microsoft.com/office/drawing/2014/main" id="{8D9CDE26-ADE8-1012-84E8-CF64B3BE830E}"/>
                          </a:ext>
                        </a:extLst>
                      </p:cNvPr>
                      <p:cNvPicPr/>
                      <p:nvPr/>
                    </p:nvPicPr>
                    <p:blipFill>
                      <a:blip r:embed="rId5"/>
                      <a:stretch>
                        <a:fillRect/>
                      </a:stretch>
                    </p:blipFill>
                    <p:spPr>
                      <a:xfrm>
                        <a:off x="1786" y="167680"/>
                        <a:ext cx="1787" cy="1787"/>
                      </a:xfrm>
                      <a:prstGeom prst="rect">
                        <a:avLst/>
                      </a:prstGeom>
                    </p:spPr>
                  </p:pic>
                </p:oleObj>
              </mc:Fallback>
            </mc:AlternateContent>
          </a:graphicData>
        </a:graphic>
      </p:graphicFrame>
      <p:sp>
        <p:nvSpPr>
          <p:cNvPr id="11" name="Title 10">
            <a:extLst>
              <a:ext uri="{FF2B5EF4-FFF2-40B4-BE49-F238E27FC236}">
                <a16:creationId xmlns:a16="http://schemas.microsoft.com/office/drawing/2014/main" id="{ECD92EEA-5CBB-B8E4-61B9-4DFDE3D3E0B9}"/>
              </a:ext>
            </a:extLst>
          </p:cNvPr>
          <p:cNvSpPr>
            <a:spLocks noGrp="1"/>
          </p:cNvSpPr>
          <p:nvPr>
            <p:ph type="title"/>
          </p:nvPr>
        </p:nvSpPr>
        <p:spPr>
          <a:xfrm>
            <a:off x="228600" y="209550"/>
            <a:ext cx="10515600" cy="822960"/>
          </a:xfrm>
        </p:spPr>
        <p:txBody>
          <a:bodyPr/>
          <a:lstStyle/>
          <a:p>
            <a:r>
              <a:rPr lang="en-US" sz="2800" dirty="0"/>
              <a:t>SME Approach – Approximate Timing and Resource Planning</a:t>
            </a:r>
            <a:endParaRPr lang="en-IN" sz="2800" dirty="0"/>
          </a:p>
        </p:txBody>
      </p:sp>
      <p:sp>
        <p:nvSpPr>
          <p:cNvPr id="14" name="Slide Number Placeholder 7">
            <a:extLst>
              <a:ext uri="{FF2B5EF4-FFF2-40B4-BE49-F238E27FC236}">
                <a16:creationId xmlns:a16="http://schemas.microsoft.com/office/drawing/2014/main" id="{B7DED918-0948-70E7-00E3-C4BED7977263}"/>
              </a:ext>
            </a:extLst>
          </p:cNvPr>
          <p:cNvSpPr txBox="1">
            <a:spLocks/>
          </p:cNvSpPr>
          <p:nvPr/>
        </p:nvSpPr>
        <p:spPr>
          <a:xfrm>
            <a:off x="13137356" y="7698582"/>
            <a:ext cx="350044" cy="204787"/>
          </a:xfrm>
          <a:prstGeom prst="rect">
            <a:avLst/>
          </a:prstGeom>
        </p:spPr>
        <p:txBody>
          <a:bodyPr vert="horz" lIns="0" tIns="0" rIns="0" bIns="0" rtlCol="0" anchor="ctr">
            <a:noAutofit/>
          </a:bodyPr>
          <a:lstStyle>
            <a:defPPr>
              <a:defRPr lang="en-US"/>
            </a:defPPr>
            <a:lvl1pPr marL="0" algn="r"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0093AC6-D8BC-4307-9153-60BFBEFFF972}" type="slidenum">
              <a:rPr lang="en-IN" smtClean="0"/>
              <a:pPr/>
              <a:t>17</a:t>
            </a:fld>
            <a:endParaRPr lang="en-IN" dirty="0"/>
          </a:p>
        </p:txBody>
      </p:sp>
      <p:graphicFrame>
        <p:nvGraphicFramePr>
          <p:cNvPr id="2" name="Table 1">
            <a:extLst>
              <a:ext uri="{FF2B5EF4-FFF2-40B4-BE49-F238E27FC236}">
                <a16:creationId xmlns:a16="http://schemas.microsoft.com/office/drawing/2014/main" id="{336197DA-01A4-5953-FB15-3B3DFDC6EC05}"/>
              </a:ext>
            </a:extLst>
          </p:cNvPr>
          <p:cNvGraphicFramePr>
            <a:graphicFrameLocks noGrp="1"/>
          </p:cNvGraphicFramePr>
          <p:nvPr>
            <p:extLst>
              <p:ext uri="{D42A27DB-BD31-4B8C-83A1-F6EECF244321}">
                <p14:modId xmlns:p14="http://schemas.microsoft.com/office/powerpoint/2010/main" val="3285730975"/>
              </p:ext>
            </p:extLst>
          </p:nvPr>
        </p:nvGraphicFramePr>
        <p:xfrm>
          <a:off x="228600" y="1328738"/>
          <a:ext cx="7178135" cy="6229350"/>
        </p:xfrm>
        <a:graphic>
          <a:graphicData uri="http://schemas.openxmlformats.org/drawingml/2006/table">
            <a:tbl>
              <a:tblPr/>
              <a:tblGrid>
                <a:gridCol w="782707">
                  <a:extLst>
                    <a:ext uri="{9D8B030D-6E8A-4147-A177-3AD203B41FA5}">
                      <a16:colId xmlns:a16="http://schemas.microsoft.com/office/drawing/2014/main" val="1027159540"/>
                    </a:ext>
                  </a:extLst>
                </a:gridCol>
                <a:gridCol w="1598857">
                  <a:extLst>
                    <a:ext uri="{9D8B030D-6E8A-4147-A177-3AD203B41FA5}">
                      <a16:colId xmlns:a16="http://schemas.microsoft.com/office/drawing/2014/main" val="3065561174"/>
                    </a:ext>
                  </a:extLst>
                </a:gridCol>
                <a:gridCol w="1598857">
                  <a:extLst>
                    <a:ext uri="{9D8B030D-6E8A-4147-A177-3AD203B41FA5}">
                      <a16:colId xmlns:a16="http://schemas.microsoft.com/office/drawing/2014/main" val="1682361862"/>
                    </a:ext>
                  </a:extLst>
                </a:gridCol>
                <a:gridCol w="1598857">
                  <a:extLst>
                    <a:ext uri="{9D8B030D-6E8A-4147-A177-3AD203B41FA5}">
                      <a16:colId xmlns:a16="http://schemas.microsoft.com/office/drawing/2014/main" val="949823752"/>
                    </a:ext>
                  </a:extLst>
                </a:gridCol>
                <a:gridCol w="1598857">
                  <a:extLst>
                    <a:ext uri="{9D8B030D-6E8A-4147-A177-3AD203B41FA5}">
                      <a16:colId xmlns:a16="http://schemas.microsoft.com/office/drawing/2014/main" val="717776743"/>
                    </a:ext>
                  </a:extLst>
                </a:gridCol>
              </a:tblGrid>
              <a:tr h="692150">
                <a:tc>
                  <a:txBody>
                    <a:bodyPr/>
                    <a:lstStyle/>
                    <a:p>
                      <a:pPr>
                        <a:buNone/>
                      </a:pPr>
                      <a:r>
                        <a:rPr lang="en-GB" sz="1400" b="1" dirty="0">
                          <a:solidFill>
                            <a:schemeClr val="bg1"/>
                          </a:solidFill>
                        </a:rPr>
                        <a:t>Step</a:t>
                      </a:r>
                      <a:endParaRPr lang="en-GB" sz="1400" dirty="0">
                        <a:solidFill>
                          <a:schemeClr val="bg1"/>
                        </a:solidFill>
                      </a:endParaRPr>
                    </a:p>
                  </a:txBody>
                  <a:tcPr marL="73107" marR="73107" marT="36554" marB="36554"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buNone/>
                      </a:pPr>
                      <a:r>
                        <a:rPr lang="en-GB" sz="1400" b="1" dirty="0">
                          <a:solidFill>
                            <a:schemeClr val="bg1"/>
                          </a:solidFill>
                        </a:rPr>
                        <a:t>Activity</a:t>
                      </a:r>
                      <a:endParaRPr lang="en-GB" sz="1400" dirty="0">
                        <a:solidFill>
                          <a:schemeClr val="bg1"/>
                        </a:solidFill>
                      </a:endParaRP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buNone/>
                      </a:pPr>
                      <a:r>
                        <a:rPr lang="en-GB" sz="1400" b="1" dirty="0">
                          <a:solidFill>
                            <a:schemeClr val="bg1"/>
                          </a:solidFill>
                        </a:rPr>
                        <a:t>Duration</a:t>
                      </a:r>
                      <a:endParaRPr lang="en-GB" sz="1400" dirty="0">
                        <a:solidFill>
                          <a:schemeClr val="bg1"/>
                        </a:solidFill>
                      </a:endParaRP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buNone/>
                      </a:pPr>
                      <a:r>
                        <a:rPr lang="en-GB" sz="1400" b="1" dirty="0">
                          <a:solidFill>
                            <a:schemeClr val="bg1"/>
                          </a:solidFill>
                        </a:rPr>
                        <a:t>People Required</a:t>
                      </a:r>
                      <a:endParaRPr lang="en-GB" sz="1400" dirty="0">
                        <a:solidFill>
                          <a:schemeClr val="bg1"/>
                        </a:solidFill>
                      </a:endParaRP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buNone/>
                      </a:pPr>
                      <a:r>
                        <a:rPr lang="en-GB" sz="1400" b="1" dirty="0">
                          <a:solidFill>
                            <a:schemeClr val="bg1"/>
                          </a:solidFill>
                        </a:rPr>
                        <a:t>Key Resources</a:t>
                      </a:r>
                      <a:endParaRPr lang="en-GB" sz="1400" dirty="0">
                        <a:solidFill>
                          <a:schemeClr val="bg1"/>
                        </a:solidFill>
                      </a:endParaRPr>
                    </a:p>
                  </a:txBody>
                  <a:tcPr marL="73107" marR="73107" marT="36554" marB="36554"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565924343"/>
                  </a:ext>
                </a:extLst>
              </a:tr>
              <a:tr h="692150">
                <a:tc>
                  <a:txBody>
                    <a:bodyPr/>
                    <a:lstStyle/>
                    <a:p>
                      <a:pPr>
                        <a:buNone/>
                      </a:pPr>
                      <a:r>
                        <a:rPr lang="en-GB" sz="1200" b="1" dirty="0"/>
                        <a:t>1.</a:t>
                      </a:r>
                      <a:endParaRPr lang="en-GB" sz="1200" dirty="0"/>
                    </a:p>
                  </a:txBody>
                  <a:tcPr marL="73107" marR="73107" marT="36554" marB="36554"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Map the Value Chain</a:t>
                      </a: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0.5 days</a:t>
                      </a: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1 lead plus 3-4 SMEs</a:t>
                      </a: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Business docs, competitor reports</a:t>
                      </a:r>
                    </a:p>
                  </a:txBody>
                  <a:tcPr marL="73107" marR="73107" marT="36554" marB="36554"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extLst>
                  <a:ext uri="{0D108BD9-81ED-4DB2-BD59-A6C34878D82A}">
                    <a16:rowId xmlns:a16="http://schemas.microsoft.com/office/drawing/2014/main" val="1709443093"/>
                  </a:ext>
                </a:extLst>
              </a:tr>
              <a:tr h="692150">
                <a:tc>
                  <a:txBody>
                    <a:bodyPr/>
                    <a:lstStyle/>
                    <a:p>
                      <a:pPr>
                        <a:buNone/>
                      </a:pPr>
                      <a:r>
                        <a:rPr lang="en-GB" sz="1200" b="1" dirty="0"/>
                        <a:t>2.</a:t>
                      </a:r>
                      <a:endParaRPr lang="en-GB" sz="1200" dirty="0"/>
                    </a:p>
                  </a:txBody>
                  <a:tcPr marL="73107" marR="73107" marT="36554" marB="36554"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Identify Stakeholders</a:t>
                      </a: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0.5 days</a:t>
                      </a: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1 lead plus 3-4 SMEs</a:t>
                      </a: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Org charts, previous engagement records</a:t>
                      </a:r>
                    </a:p>
                  </a:txBody>
                  <a:tcPr marL="73107" marR="73107" marT="36554" marB="36554"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extLst>
                  <a:ext uri="{0D108BD9-81ED-4DB2-BD59-A6C34878D82A}">
                    <a16:rowId xmlns:a16="http://schemas.microsoft.com/office/drawing/2014/main" val="3477641872"/>
                  </a:ext>
                </a:extLst>
              </a:tr>
              <a:tr h="692150">
                <a:tc>
                  <a:txBody>
                    <a:bodyPr/>
                    <a:lstStyle/>
                    <a:p>
                      <a:pPr>
                        <a:buNone/>
                      </a:pPr>
                      <a:r>
                        <a:rPr lang="en-GB" sz="1200" b="1" dirty="0"/>
                        <a:t>3.</a:t>
                      </a:r>
                      <a:endParaRPr lang="en-GB" sz="1200" dirty="0"/>
                    </a:p>
                  </a:txBody>
                  <a:tcPr marL="73107" marR="73107" marT="36554" marB="36554"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Create Topic Longlist</a:t>
                      </a: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0.5 days</a:t>
                      </a: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1 lead plus 3-4 SMEs</a:t>
                      </a: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CIBJO Wheel, regulatory guidance</a:t>
                      </a:r>
                    </a:p>
                  </a:txBody>
                  <a:tcPr marL="73107" marR="73107" marT="36554" marB="36554"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extLst>
                  <a:ext uri="{0D108BD9-81ED-4DB2-BD59-A6C34878D82A}">
                    <a16:rowId xmlns:a16="http://schemas.microsoft.com/office/drawing/2014/main" val="4013711262"/>
                  </a:ext>
                </a:extLst>
              </a:tr>
              <a:tr h="692150">
                <a:tc>
                  <a:txBody>
                    <a:bodyPr/>
                    <a:lstStyle/>
                    <a:p>
                      <a:pPr>
                        <a:buNone/>
                      </a:pPr>
                      <a:r>
                        <a:rPr lang="en-GB" sz="1200" b="1" dirty="0"/>
                        <a:t>4.</a:t>
                      </a:r>
                      <a:endParaRPr lang="en-GB" sz="1200" dirty="0"/>
                    </a:p>
                  </a:txBody>
                  <a:tcPr marL="73107" marR="73107" marT="36554" marB="36554"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Create Topic Shortlist</a:t>
                      </a: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0.5 days</a:t>
                      </a: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1 lead plus 3-4 SMEs</a:t>
                      </a: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Stakeholder input, filtering criteria</a:t>
                      </a:r>
                    </a:p>
                  </a:txBody>
                  <a:tcPr marL="73107" marR="73107" marT="36554" marB="36554"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extLst>
                  <a:ext uri="{0D108BD9-81ED-4DB2-BD59-A6C34878D82A}">
                    <a16:rowId xmlns:a16="http://schemas.microsoft.com/office/drawing/2014/main" val="3379919762"/>
                  </a:ext>
                </a:extLst>
              </a:tr>
              <a:tr h="692150">
                <a:tc>
                  <a:txBody>
                    <a:bodyPr/>
                    <a:lstStyle/>
                    <a:p>
                      <a:pPr>
                        <a:buNone/>
                      </a:pPr>
                      <a:r>
                        <a:rPr lang="en-GB" sz="1200" b="1" dirty="0"/>
                        <a:t>5.</a:t>
                      </a:r>
                      <a:endParaRPr lang="en-GB" sz="1200" dirty="0"/>
                    </a:p>
                  </a:txBody>
                  <a:tcPr marL="73107" marR="73107" marT="36554" marB="36554"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Assess Materiality of Topics</a:t>
                      </a: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2-6 hours</a:t>
                      </a: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1 lead plus 3-4 SMEs</a:t>
                      </a: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Assessment templates (DMA Guide, Appendix C)</a:t>
                      </a:r>
                    </a:p>
                  </a:txBody>
                  <a:tcPr marL="73107" marR="73107" marT="36554" marB="36554"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extLst>
                  <a:ext uri="{0D108BD9-81ED-4DB2-BD59-A6C34878D82A}">
                    <a16:rowId xmlns:a16="http://schemas.microsoft.com/office/drawing/2014/main" val="1239210438"/>
                  </a:ext>
                </a:extLst>
              </a:tr>
              <a:tr h="692150">
                <a:tc>
                  <a:txBody>
                    <a:bodyPr/>
                    <a:lstStyle/>
                    <a:p>
                      <a:pPr>
                        <a:buNone/>
                      </a:pPr>
                      <a:r>
                        <a:rPr lang="en-GB" sz="1200" b="1" dirty="0"/>
                        <a:t>6.</a:t>
                      </a:r>
                      <a:endParaRPr lang="en-GB" sz="1200" dirty="0"/>
                    </a:p>
                  </a:txBody>
                  <a:tcPr marL="73107" marR="73107" marT="36554" marB="36554"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Finalise Material Topics</a:t>
                      </a: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0.5-2 days</a:t>
                      </a: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2-3 executives</a:t>
                      </a: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Heat map results, business strategy</a:t>
                      </a:r>
                    </a:p>
                  </a:txBody>
                  <a:tcPr marL="73107" marR="73107" marT="36554" marB="36554"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extLst>
                  <a:ext uri="{0D108BD9-81ED-4DB2-BD59-A6C34878D82A}">
                    <a16:rowId xmlns:a16="http://schemas.microsoft.com/office/drawing/2014/main" val="1646339842"/>
                  </a:ext>
                </a:extLst>
              </a:tr>
              <a:tr h="692150">
                <a:tc>
                  <a:txBody>
                    <a:bodyPr/>
                    <a:lstStyle/>
                    <a:p>
                      <a:pPr>
                        <a:buNone/>
                      </a:pPr>
                      <a:r>
                        <a:rPr lang="en-GB" sz="1200" b="1" dirty="0"/>
                        <a:t>7.</a:t>
                      </a:r>
                      <a:endParaRPr lang="en-GB" sz="1200" dirty="0"/>
                    </a:p>
                  </a:txBody>
                  <a:tcPr marL="73107" marR="73107" marT="36554" marB="36554"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Integrate &amp; Plan</a:t>
                      </a: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3-6 months (ongoing)</a:t>
                      </a: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1 lead plus owners</a:t>
                      </a: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buNone/>
                      </a:pPr>
                      <a:r>
                        <a:rPr lang="en-GB" sz="1200" dirty="0"/>
                        <a:t>CIBJO measurement guidelines</a:t>
                      </a:r>
                    </a:p>
                  </a:txBody>
                  <a:tcPr marL="73107" marR="73107" marT="36554" marB="36554"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extLst>
                  <a:ext uri="{0D108BD9-81ED-4DB2-BD59-A6C34878D82A}">
                    <a16:rowId xmlns:a16="http://schemas.microsoft.com/office/drawing/2014/main" val="32896072"/>
                  </a:ext>
                </a:extLst>
              </a:tr>
              <a:tr h="692150">
                <a:tc gridSpan="2">
                  <a:txBody>
                    <a:bodyPr/>
                    <a:lstStyle/>
                    <a:p>
                      <a:pPr>
                        <a:buNone/>
                      </a:pPr>
                      <a:r>
                        <a:rPr lang="en-GB" sz="1200" b="1" dirty="0">
                          <a:solidFill>
                            <a:schemeClr val="tx1"/>
                          </a:solidFill>
                        </a:rPr>
                        <a:t>Total</a:t>
                      </a:r>
                    </a:p>
                  </a:txBody>
                  <a:tcPr marL="73107" marR="73107" marT="36554" marB="36554" anchor="ctr">
                    <a:lnL w="127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40000"/>
                      </a:schemeClr>
                    </a:solidFill>
                  </a:tcPr>
                </a:tc>
                <a:tc hMerge="1">
                  <a:txBody>
                    <a:bodyPr/>
                    <a:lstStyle/>
                    <a:p>
                      <a:pPr>
                        <a:buNone/>
                      </a:pPr>
                      <a:endParaRPr lang="en-GB" sz="1200" b="1" dirty="0"/>
                    </a:p>
                  </a:txBody>
                  <a:tcPr marL="64984" marR="64984" marT="32492" marB="3249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GB" sz="1200" dirty="0">
                          <a:solidFill>
                            <a:schemeClr val="tx1"/>
                          </a:solidFill>
                        </a:rPr>
                        <a:t>4-5 days initial plus ongoing integration</a:t>
                      </a: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40000"/>
                      </a:schemeClr>
                    </a:solidFill>
                  </a:tcPr>
                </a:tc>
                <a:tc>
                  <a:txBody>
                    <a:bodyPr/>
                    <a:lstStyle/>
                    <a:p>
                      <a:pPr>
                        <a:buNone/>
                      </a:pPr>
                      <a:r>
                        <a:rPr lang="en-GB" sz="1200" dirty="0">
                          <a:solidFill>
                            <a:schemeClr val="tx1"/>
                          </a:solidFill>
                        </a:rPr>
                        <a:t>1 lead plus</a:t>
                      </a:r>
                      <a:br>
                        <a:rPr lang="en-GB" sz="1200" dirty="0">
                          <a:solidFill>
                            <a:schemeClr val="tx1"/>
                          </a:solidFill>
                        </a:rPr>
                      </a:br>
                      <a:r>
                        <a:rPr lang="en-GB" sz="1200" dirty="0">
                          <a:solidFill>
                            <a:schemeClr val="tx1"/>
                          </a:solidFill>
                        </a:rPr>
                        <a:t>3+ people</a:t>
                      </a:r>
                    </a:p>
                  </a:txBody>
                  <a:tcPr marL="73107" marR="73107" marT="36554" marB="3655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40000"/>
                      </a:schemeClr>
                    </a:solidFill>
                  </a:tcPr>
                </a:tc>
                <a:tc>
                  <a:txBody>
                    <a:bodyPr/>
                    <a:lstStyle/>
                    <a:p>
                      <a:pPr>
                        <a:buNone/>
                      </a:pPr>
                      <a:r>
                        <a:rPr lang="en-GB" sz="1200" dirty="0">
                          <a:solidFill>
                            <a:schemeClr val="tx1"/>
                          </a:solidFill>
                        </a:rPr>
                        <a:t>See above</a:t>
                      </a:r>
                    </a:p>
                  </a:txBody>
                  <a:tcPr marL="73107" marR="73107" marT="36554" marB="36554" anchor="ctr">
                    <a:lnL w="952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40000"/>
                      </a:schemeClr>
                    </a:solidFill>
                  </a:tcPr>
                </a:tc>
                <a:extLst>
                  <a:ext uri="{0D108BD9-81ED-4DB2-BD59-A6C34878D82A}">
                    <a16:rowId xmlns:a16="http://schemas.microsoft.com/office/drawing/2014/main" val="4065256200"/>
                  </a:ext>
                </a:extLst>
              </a:tr>
            </a:tbl>
          </a:graphicData>
        </a:graphic>
      </p:graphicFrame>
      <p:grpSp>
        <p:nvGrpSpPr>
          <p:cNvPr id="92" name="Group 91">
            <a:extLst>
              <a:ext uri="{FF2B5EF4-FFF2-40B4-BE49-F238E27FC236}">
                <a16:creationId xmlns:a16="http://schemas.microsoft.com/office/drawing/2014/main" id="{DEEDED1D-4C0A-2366-0548-382656E71624}"/>
              </a:ext>
            </a:extLst>
          </p:cNvPr>
          <p:cNvGrpSpPr/>
          <p:nvPr/>
        </p:nvGrpSpPr>
        <p:grpSpPr>
          <a:xfrm>
            <a:off x="7561716" y="1328738"/>
            <a:ext cx="5925684" cy="6229350"/>
            <a:chOff x="7561716" y="1328738"/>
            <a:chExt cx="5925684" cy="6229350"/>
          </a:xfrm>
        </p:grpSpPr>
        <p:sp>
          <p:nvSpPr>
            <p:cNvPr id="3" name="Rectangle 2">
              <a:extLst>
                <a:ext uri="{FF2B5EF4-FFF2-40B4-BE49-F238E27FC236}">
                  <a16:creationId xmlns:a16="http://schemas.microsoft.com/office/drawing/2014/main" id="{4ED35905-4595-DF65-B191-92AB507A75BC}"/>
                </a:ext>
              </a:extLst>
            </p:cNvPr>
            <p:cNvSpPr/>
            <p:nvPr/>
          </p:nvSpPr>
          <p:spPr>
            <a:xfrm>
              <a:off x="7561716" y="1328738"/>
              <a:ext cx="5925684" cy="42386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90000" rIns="90000" rtlCol="0" anchor="ctr"/>
            <a:lstStyle/>
            <a:p>
              <a:r>
                <a:rPr lang="en-IN" sz="1400" b="1" dirty="0"/>
                <a:t>Resource planning</a:t>
              </a:r>
            </a:p>
          </p:txBody>
        </p:sp>
        <p:sp>
          <p:nvSpPr>
            <p:cNvPr id="17" name="Rectangle 16">
              <a:extLst>
                <a:ext uri="{FF2B5EF4-FFF2-40B4-BE49-F238E27FC236}">
                  <a16:creationId xmlns:a16="http://schemas.microsoft.com/office/drawing/2014/main" id="{2A0D33B1-4393-463A-0601-53B3CC879403}"/>
                </a:ext>
              </a:extLst>
            </p:cNvPr>
            <p:cNvSpPr/>
            <p:nvPr/>
          </p:nvSpPr>
          <p:spPr>
            <a:xfrm>
              <a:off x="7561716" y="1752600"/>
              <a:ext cx="5925684" cy="8763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71450" indent="-171450">
                <a:spcAft>
                  <a:spcPts val="600"/>
                </a:spcAft>
                <a:buFont typeface="Arial" panose="020B0604020202020204" pitchFamily="34" charset="0"/>
                <a:buChar char="•"/>
              </a:pPr>
              <a:r>
                <a:rPr lang="en-US" sz="1200" b="1" dirty="0">
                  <a:solidFill>
                    <a:schemeClr val="tx1"/>
                  </a:solidFill>
                </a:rPr>
                <a:t>Core Team: </a:t>
              </a:r>
              <a:r>
                <a:rPr lang="en-US" sz="1200" dirty="0">
                  <a:solidFill>
                    <a:schemeClr val="tx1"/>
                  </a:solidFill>
                </a:rPr>
                <a:t>Led by: 1 person, supported by 3-4 subject experts </a:t>
              </a:r>
              <a:br>
                <a:rPr lang="en-US" sz="1200" dirty="0">
                  <a:solidFill>
                    <a:schemeClr val="tx1"/>
                  </a:solidFill>
                </a:rPr>
              </a:br>
              <a:r>
                <a:rPr lang="en-US" sz="1200" dirty="0">
                  <a:solidFill>
                    <a:schemeClr val="tx1"/>
                  </a:solidFill>
                </a:rPr>
                <a:t>(HR, procurement, operations, sales)</a:t>
              </a:r>
            </a:p>
            <a:p>
              <a:pPr marL="171450" indent="-171450">
                <a:spcAft>
                  <a:spcPts val="600"/>
                </a:spcAft>
                <a:buFont typeface="Arial" panose="020B0604020202020204" pitchFamily="34" charset="0"/>
                <a:buChar char="•"/>
              </a:pPr>
              <a:r>
                <a:rPr lang="en-US" sz="1200" dirty="0">
                  <a:solidFill>
                    <a:schemeClr val="tx1"/>
                  </a:solidFill>
                </a:rPr>
                <a:t>Procurement representative essential for supply chain topic</a:t>
              </a:r>
            </a:p>
          </p:txBody>
        </p:sp>
        <p:sp>
          <p:nvSpPr>
            <p:cNvPr id="58" name="Rectangle 57">
              <a:extLst>
                <a:ext uri="{FF2B5EF4-FFF2-40B4-BE49-F238E27FC236}">
                  <a16:creationId xmlns:a16="http://schemas.microsoft.com/office/drawing/2014/main" id="{D8AB721C-2127-FDD3-CA27-21E321FEBA04}"/>
                </a:ext>
              </a:extLst>
            </p:cNvPr>
            <p:cNvSpPr/>
            <p:nvPr/>
          </p:nvSpPr>
          <p:spPr>
            <a:xfrm>
              <a:off x="7561716" y="2771130"/>
              <a:ext cx="5925684" cy="42386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90000" rIns="90000" rtlCol="0" anchor="ctr"/>
            <a:lstStyle/>
            <a:p>
              <a:r>
                <a:rPr lang="en-IN" sz="1400" b="1" dirty="0"/>
                <a:t>Key Deliverables Timeline</a:t>
              </a:r>
            </a:p>
          </p:txBody>
        </p:sp>
        <p:sp>
          <p:nvSpPr>
            <p:cNvPr id="62" name="Rectangle 61">
              <a:extLst>
                <a:ext uri="{FF2B5EF4-FFF2-40B4-BE49-F238E27FC236}">
                  <a16:creationId xmlns:a16="http://schemas.microsoft.com/office/drawing/2014/main" id="{C68AE3BB-828F-A41D-30DD-65EA5376AEE2}"/>
                </a:ext>
              </a:extLst>
            </p:cNvPr>
            <p:cNvSpPr/>
            <p:nvPr/>
          </p:nvSpPr>
          <p:spPr>
            <a:xfrm>
              <a:off x="7561716" y="3194991"/>
              <a:ext cx="5925684" cy="97094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71450" indent="-171450">
                <a:spcAft>
                  <a:spcPts val="600"/>
                </a:spcAft>
                <a:buFont typeface="Arial" panose="020B0604020202020204" pitchFamily="34" charset="0"/>
                <a:buChar char="•"/>
              </a:pPr>
              <a:r>
                <a:rPr lang="en-US" sz="1200" b="1" dirty="0">
                  <a:solidFill>
                    <a:schemeClr val="tx1"/>
                  </a:solidFill>
                </a:rPr>
                <a:t>Week 1: </a:t>
              </a:r>
              <a:r>
                <a:rPr lang="en-US" sz="1200" dirty="0">
                  <a:solidFill>
                    <a:schemeClr val="tx1"/>
                  </a:solidFill>
                </a:rPr>
                <a:t>Business context, stakeholder map, topic lists</a:t>
              </a:r>
            </a:p>
            <a:p>
              <a:pPr marL="171450" indent="-171450">
                <a:spcAft>
                  <a:spcPts val="600"/>
                </a:spcAft>
                <a:buFont typeface="Arial" panose="020B0604020202020204" pitchFamily="34" charset="0"/>
                <a:buChar char="•"/>
              </a:pPr>
              <a:r>
                <a:rPr lang="en-US" sz="1200" b="1" dirty="0">
                  <a:solidFill>
                    <a:schemeClr val="tx1"/>
                  </a:solidFill>
                </a:rPr>
                <a:t>Week 2: </a:t>
              </a:r>
              <a:r>
                <a:rPr lang="en-US" sz="1200" dirty="0">
                  <a:solidFill>
                    <a:schemeClr val="tx1"/>
                  </a:solidFill>
                </a:rPr>
                <a:t>Assessment workshop, leadership review</a:t>
              </a:r>
            </a:p>
            <a:p>
              <a:pPr marL="171450" indent="-171450">
                <a:spcAft>
                  <a:spcPts val="600"/>
                </a:spcAft>
                <a:buFont typeface="Arial" panose="020B0604020202020204" pitchFamily="34" charset="0"/>
                <a:buChar char="•"/>
              </a:pPr>
              <a:r>
                <a:rPr lang="en-US" sz="1200" b="1" dirty="0">
                  <a:solidFill>
                    <a:schemeClr val="tx1"/>
                  </a:solidFill>
                </a:rPr>
                <a:t>Week 3: </a:t>
              </a:r>
              <a:r>
                <a:rPr lang="en-US" sz="1200" dirty="0">
                  <a:solidFill>
                    <a:schemeClr val="tx1"/>
                  </a:solidFill>
                </a:rPr>
                <a:t>Final material topics, integration planning</a:t>
              </a:r>
            </a:p>
          </p:txBody>
        </p:sp>
        <p:sp>
          <p:nvSpPr>
            <p:cNvPr id="65" name="Rectangle 64">
              <a:extLst>
                <a:ext uri="{FF2B5EF4-FFF2-40B4-BE49-F238E27FC236}">
                  <a16:creationId xmlns:a16="http://schemas.microsoft.com/office/drawing/2014/main" id="{04405E29-4161-BAA2-B1EE-0172A8338C39}"/>
                </a:ext>
              </a:extLst>
            </p:cNvPr>
            <p:cNvSpPr/>
            <p:nvPr/>
          </p:nvSpPr>
          <p:spPr>
            <a:xfrm>
              <a:off x="7561716" y="4308161"/>
              <a:ext cx="5925684" cy="42386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90000" rIns="90000" rtlCol="0" anchor="ctr"/>
            <a:lstStyle/>
            <a:p>
              <a:r>
                <a:rPr lang="en-IN" sz="1400" b="1" dirty="0"/>
                <a:t>Budget Considerations</a:t>
              </a:r>
            </a:p>
          </p:txBody>
        </p:sp>
        <p:sp>
          <p:nvSpPr>
            <p:cNvPr id="87" name="Rectangle 86">
              <a:extLst>
                <a:ext uri="{FF2B5EF4-FFF2-40B4-BE49-F238E27FC236}">
                  <a16:creationId xmlns:a16="http://schemas.microsoft.com/office/drawing/2014/main" id="{3089EDC1-07C4-5B42-473C-A4CBCE449C3B}"/>
                </a:ext>
              </a:extLst>
            </p:cNvPr>
            <p:cNvSpPr/>
            <p:nvPr/>
          </p:nvSpPr>
          <p:spPr>
            <a:xfrm>
              <a:off x="7561716" y="4732022"/>
              <a:ext cx="5925684" cy="97094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71450" indent="-171450">
                <a:spcAft>
                  <a:spcPts val="600"/>
                </a:spcAft>
                <a:buFont typeface="Arial" panose="020B0604020202020204" pitchFamily="34" charset="0"/>
                <a:buChar char="•"/>
              </a:pPr>
              <a:r>
                <a:rPr lang="en-US" sz="1200" b="1" dirty="0">
                  <a:solidFill>
                    <a:schemeClr val="tx1"/>
                  </a:solidFill>
                </a:rPr>
                <a:t>Staff time: </a:t>
              </a:r>
              <a:r>
                <a:rPr lang="en-US" sz="1200" dirty="0">
                  <a:solidFill>
                    <a:schemeClr val="tx1"/>
                  </a:solidFill>
                </a:rPr>
                <a:t>15-20 person-days total</a:t>
              </a:r>
            </a:p>
            <a:p>
              <a:pPr marL="171450" indent="-171450">
                <a:spcAft>
                  <a:spcPts val="600"/>
                </a:spcAft>
                <a:buFont typeface="Arial" panose="020B0604020202020204" pitchFamily="34" charset="0"/>
                <a:buChar char="•"/>
              </a:pPr>
              <a:r>
                <a:rPr lang="en-US" sz="1200" b="1" dirty="0">
                  <a:solidFill>
                    <a:schemeClr val="tx1"/>
                  </a:solidFill>
                </a:rPr>
                <a:t>External support: </a:t>
              </a:r>
              <a:r>
                <a:rPr lang="en-US" sz="1200" dirty="0">
                  <a:solidFill>
                    <a:schemeClr val="tx1"/>
                  </a:solidFill>
                </a:rPr>
                <a:t>Optional (£2-5k if needed)</a:t>
              </a:r>
            </a:p>
            <a:p>
              <a:pPr marL="171450" indent="-171450">
                <a:spcAft>
                  <a:spcPts val="600"/>
                </a:spcAft>
                <a:buFont typeface="Arial" panose="020B0604020202020204" pitchFamily="34" charset="0"/>
                <a:buChar char="•"/>
              </a:pPr>
              <a:r>
                <a:rPr lang="en-US" sz="1200" b="1" dirty="0">
                  <a:solidFill>
                    <a:schemeClr val="tx1"/>
                  </a:solidFill>
                </a:rPr>
                <a:t>Technology: </a:t>
              </a:r>
              <a:r>
                <a:rPr lang="en-US" sz="1200" dirty="0">
                  <a:solidFill>
                    <a:schemeClr val="tx1"/>
                  </a:solidFill>
                </a:rPr>
                <a:t>Templates/spreadsheets (£0-500)</a:t>
              </a:r>
            </a:p>
          </p:txBody>
        </p:sp>
        <p:sp>
          <p:nvSpPr>
            <p:cNvPr id="89" name="Rectangle 88">
              <a:extLst>
                <a:ext uri="{FF2B5EF4-FFF2-40B4-BE49-F238E27FC236}">
                  <a16:creationId xmlns:a16="http://schemas.microsoft.com/office/drawing/2014/main" id="{E74537CE-0BB5-89A4-3E6D-902BBA44E0CB}"/>
                </a:ext>
              </a:extLst>
            </p:cNvPr>
            <p:cNvSpPr/>
            <p:nvPr/>
          </p:nvSpPr>
          <p:spPr>
            <a:xfrm>
              <a:off x="7561716" y="5845191"/>
              <a:ext cx="5925684" cy="42386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90000" rIns="90000" rtlCol="0" anchor="ctr"/>
            <a:lstStyle/>
            <a:p>
              <a:r>
                <a:rPr lang="en-IN" sz="1400" b="1" dirty="0"/>
                <a:t>Success Factors</a:t>
              </a:r>
            </a:p>
          </p:txBody>
        </p:sp>
        <p:sp>
          <p:nvSpPr>
            <p:cNvPr id="90" name="Rectangle 89">
              <a:extLst>
                <a:ext uri="{FF2B5EF4-FFF2-40B4-BE49-F238E27FC236}">
                  <a16:creationId xmlns:a16="http://schemas.microsoft.com/office/drawing/2014/main" id="{C7F3F460-F191-5C56-88B4-CB1B8800FAE2}"/>
                </a:ext>
              </a:extLst>
            </p:cNvPr>
            <p:cNvSpPr/>
            <p:nvPr/>
          </p:nvSpPr>
          <p:spPr>
            <a:xfrm>
              <a:off x="7561716" y="6269051"/>
              <a:ext cx="5925684" cy="1289037"/>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71450" indent="-171450">
                <a:spcAft>
                  <a:spcPts val="600"/>
                </a:spcAft>
                <a:buFont typeface="Arial" panose="020B0604020202020204" pitchFamily="34" charset="0"/>
                <a:buChar char="•"/>
              </a:pPr>
              <a:r>
                <a:rPr lang="en-US" sz="1200" dirty="0">
                  <a:solidFill>
                    <a:schemeClr val="tx1"/>
                  </a:solidFill>
                </a:rPr>
                <a:t>Senior leadership engagement throughout process</a:t>
              </a:r>
            </a:p>
            <a:p>
              <a:pPr marL="171450" indent="-171450">
                <a:spcAft>
                  <a:spcPts val="600"/>
                </a:spcAft>
                <a:buFont typeface="Arial" panose="020B0604020202020204" pitchFamily="34" charset="0"/>
                <a:buChar char="•"/>
              </a:pPr>
              <a:r>
                <a:rPr lang="en-US" sz="1200" dirty="0">
                  <a:solidFill>
                    <a:schemeClr val="tx1"/>
                  </a:solidFill>
                </a:rPr>
                <a:t>Clear stakeholder representative assignments</a:t>
              </a:r>
            </a:p>
            <a:p>
              <a:pPr marL="171450" indent="-171450">
                <a:spcAft>
                  <a:spcPts val="600"/>
                </a:spcAft>
                <a:buFont typeface="Arial" panose="020B0604020202020204" pitchFamily="34" charset="0"/>
                <a:buChar char="•"/>
              </a:pPr>
              <a:r>
                <a:rPr lang="en-US" sz="1200" dirty="0">
                  <a:solidFill>
                    <a:schemeClr val="tx1"/>
                  </a:solidFill>
                </a:rPr>
                <a:t>Connection to existing business planning cycles</a:t>
              </a:r>
            </a:p>
            <a:p>
              <a:pPr marL="171450" indent="-171450">
                <a:spcAft>
                  <a:spcPts val="600"/>
                </a:spcAft>
                <a:buFont typeface="Arial" panose="020B0604020202020204" pitchFamily="34" charset="0"/>
                <a:buChar char="•"/>
              </a:pPr>
              <a:r>
                <a:rPr lang="en-US" sz="1200" dirty="0">
                  <a:solidFill>
                    <a:schemeClr val="tx1"/>
                  </a:solidFill>
                </a:rPr>
                <a:t>Link to CIBJO measurement framework for next steps</a:t>
              </a:r>
            </a:p>
          </p:txBody>
        </p:sp>
        <p:grpSp>
          <p:nvGrpSpPr>
            <p:cNvPr id="84" name="Group 83">
              <a:extLst>
                <a:ext uri="{FF2B5EF4-FFF2-40B4-BE49-F238E27FC236}">
                  <a16:creationId xmlns:a16="http://schemas.microsoft.com/office/drawing/2014/main" id="{9244A663-EB78-EF97-49F8-5A1DEF2B71EB}"/>
                </a:ext>
              </a:extLst>
            </p:cNvPr>
            <p:cNvGrpSpPr/>
            <p:nvPr/>
          </p:nvGrpSpPr>
          <p:grpSpPr>
            <a:xfrm>
              <a:off x="12718098" y="1869281"/>
              <a:ext cx="642937" cy="642937"/>
              <a:chOff x="12718098" y="1869281"/>
              <a:chExt cx="642937" cy="642937"/>
            </a:xfrm>
          </p:grpSpPr>
          <p:sp>
            <p:nvSpPr>
              <p:cNvPr id="96" name="Oval 95">
                <a:extLst>
                  <a:ext uri="{FF2B5EF4-FFF2-40B4-BE49-F238E27FC236}">
                    <a16:creationId xmlns:a16="http://schemas.microsoft.com/office/drawing/2014/main" id="{C4481B46-0B7A-C682-F604-6DF7CDFF7F1D}"/>
                  </a:ext>
                </a:extLst>
              </p:cNvPr>
              <p:cNvSpPr/>
              <p:nvPr/>
            </p:nvSpPr>
            <p:spPr>
              <a:xfrm>
                <a:off x="12718098" y="1869281"/>
                <a:ext cx="642937" cy="64293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22" name="Group 21">
                <a:extLst>
                  <a:ext uri="{FF2B5EF4-FFF2-40B4-BE49-F238E27FC236}">
                    <a16:creationId xmlns:a16="http://schemas.microsoft.com/office/drawing/2014/main" id="{EAECF96D-5845-939F-9095-B1C62BB927E5}"/>
                  </a:ext>
                </a:extLst>
              </p:cNvPr>
              <p:cNvGrpSpPr/>
              <p:nvPr/>
            </p:nvGrpSpPr>
            <p:grpSpPr>
              <a:xfrm>
                <a:off x="12907194" y="2012857"/>
                <a:ext cx="264746" cy="355786"/>
                <a:chOff x="13794872" y="1872949"/>
                <a:chExt cx="518743" cy="697128"/>
              </a:xfrm>
            </p:grpSpPr>
            <p:sp>
              <p:nvSpPr>
                <p:cNvPr id="9" name="Freeform: Shape 8">
                  <a:extLst>
                    <a:ext uri="{FF2B5EF4-FFF2-40B4-BE49-F238E27FC236}">
                      <a16:creationId xmlns:a16="http://schemas.microsoft.com/office/drawing/2014/main" id="{5AAFAE3E-A132-BC17-D5E4-AB989A9510CE}"/>
                    </a:ext>
                  </a:extLst>
                </p:cNvPr>
                <p:cNvSpPr/>
                <p:nvPr/>
              </p:nvSpPr>
              <p:spPr>
                <a:xfrm>
                  <a:off x="13794872" y="2479201"/>
                  <a:ext cx="518743" cy="90876"/>
                </a:xfrm>
                <a:custGeom>
                  <a:avLst/>
                  <a:gdLst>
                    <a:gd name="connsiteX0" fmla="*/ 45438 w 518743"/>
                    <a:gd name="connsiteY0" fmla="*/ 0 h 90876"/>
                    <a:gd name="connsiteX1" fmla="*/ 0 w 518743"/>
                    <a:gd name="connsiteY1" fmla="*/ 45438 h 90876"/>
                    <a:gd name="connsiteX2" fmla="*/ 45438 w 518743"/>
                    <a:gd name="connsiteY2" fmla="*/ 90876 h 90876"/>
                    <a:gd name="connsiteX3" fmla="*/ 518743 w 518743"/>
                    <a:gd name="connsiteY3" fmla="*/ 90876 h 90876"/>
                    <a:gd name="connsiteX4" fmla="*/ 518743 w 518743"/>
                    <a:gd name="connsiteY4" fmla="*/ 53 h 90876"/>
                    <a:gd name="connsiteX5" fmla="*/ 45438 w 518743"/>
                    <a:gd name="connsiteY5" fmla="*/ 53 h 90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8743" h="90876">
                      <a:moveTo>
                        <a:pt x="45438" y="0"/>
                      </a:moveTo>
                      <a:cubicBezTo>
                        <a:pt x="20367" y="0"/>
                        <a:pt x="0" y="20314"/>
                        <a:pt x="0" y="45438"/>
                      </a:cubicBezTo>
                      <a:cubicBezTo>
                        <a:pt x="0" y="70563"/>
                        <a:pt x="20314" y="90876"/>
                        <a:pt x="45438" y="90876"/>
                      </a:cubicBezTo>
                      <a:lnTo>
                        <a:pt x="518743" y="90876"/>
                      </a:lnTo>
                      <a:lnTo>
                        <a:pt x="518743" y="53"/>
                      </a:lnTo>
                      <a:lnTo>
                        <a:pt x="45438" y="53"/>
                      </a:lnTo>
                      <a:close/>
                    </a:path>
                  </a:pathLst>
                </a:custGeom>
                <a:noFill/>
                <a:ln w="15875" cap="rnd">
                  <a:solidFill>
                    <a:schemeClr val="accent2"/>
                  </a:solidFill>
                  <a:prstDash val="solid"/>
                  <a:round/>
                </a:ln>
              </p:spPr>
              <p:txBody>
                <a:bodyPr rtlCol="0" anchor="ctr"/>
                <a:lstStyle/>
                <a:p>
                  <a:endParaRPr lang="en-IN"/>
                </a:p>
              </p:txBody>
            </p:sp>
            <p:sp>
              <p:nvSpPr>
                <p:cNvPr id="10" name="Freeform: Shape 9">
                  <a:extLst>
                    <a:ext uri="{FF2B5EF4-FFF2-40B4-BE49-F238E27FC236}">
                      <a16:creationId xmlns:a16="http://schemas.microsoft.com/office/drawing/2014/main" id="{BA5F87D9-4820-CF78-DB6C-B19B4624BB1B}"/>
                    </a:ext>
                  </a:extLst>
                </p:cNvPr>
                <p:cNvSpPr/>
                <p:nvPr/>
              </p:nvSpPr>
              <p:spPr>
                <a:xfrm>
                  <a:off x="13794872" y="1872949"/>
                  <a:ext cx="518689" cy="651636"/>
                </a:xfrm>
                <a:custGeom>
                  <a:avLst/>
                  <a:gdLst>
                    <a:gd name="connsiteX0" fmla="*/ 518690 w 518689"/>
                    <a:gd name="connsiteY0" fmla="*/ 606252 h 651636"/>
                    <a:gd name="connsiteX1" fmla="*/ 518690 w 518689"/>
                    <a:gd name="connsiteY1" fmla="*/ 0 h 651636"/>
                    <a:gd name="connsiteX2" fmla="*/ 44209 w 518689"/>
                    <a:gd name="connsiteY2" fmla="*/ 0 h 651636"/>
                    <a:gd name="connsiteX3" fmla="*/ 0 w 518689"/>
                    <a:gd name="connsiteY3" fmla="*/ 44209 h 651636"/>
                    <a:gd name="connsiteX4" fmla="*/ 0 w 518689"/>
                    <a:gd name="connsiteY4" fmla="*/ 651636 h 651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689" h="651636">
                      <a:moveTo>
                        <a:pt x="518690" y="606252"/>
                      </a:moveTo>
                      <a:lnTo>
                        <a:pt x="518690" y="0"/>
                      </a:lnTo>
                      <a:lnTo>
                        <a:pt x="44209" y="0"/>
                      </a:lnTo>
                      <a:cubicBezTo>
                        <a:pt x="19779" y="0"/>
                        <a:pt x="0" y="19779"/>
                        <a:pt x="0" y="44209"/>
                      </a:cubicBezTo>
                      <a:lnTo>
                        <a:pt x="0" y="651636"/>
                      </a:lnTo>
                    </a:path>
                  </a:pathLst>
                </a:custGeom>
                <a:noFill/>
                <a:ln w="15875" cap="rnd">
                  <a:solidFill>
                    <a:schemeClr val="accent2"/>
                  </a:solidFill>
                  <a:prstDash val="solid"/>
                  <a:round/>
                </a:ln>
              </p:spPr>
              <p:txBody>
                <a:bodyPr rtlCol="0" anchor="ctr"/>
                <a:lstStyle/>
                <a:p>
                  <a:endParaRPr lang="en-IN"/>
                </a:p>
              </p:txBody>
            </p:sp>
            <p:grpSp>
              <p:nvGrpSpPr>
                <p:cNvPr id="12" name="Graphic 6">
                  <a:extLst>
                    <a:ext uri="{FF2B5EF4-FFF2-40B4-BE49-F238E27FC236}">
                      <a16:creationId xmlns:a16="http://schemas.microsoft.com/office/drawing/2014/main" id="{5AF8DC4E-0C38-5353-C1EF-C6D6385B8775}"/>
                    </a:ext>
                  </a:extLst>
                </p:cNvPr>
                <p:cNvGrpSpPr/>
                <p:nvPr/>
              </p:nvGrpSpPr>
              <p:grpSpPr>
                <a:xfrm>
                  <a:off x="13852926" y="1972913"/>
                  <a:ext cx="402581" cy="451762"/>
                  <a:chOff x="13852926" y="1972913"/>
                  <a:chExt cx="402581" cy="451762"/>
                </a:xfrm>
                <a:noFill/>
              </p:grpSpPr>
              <p:sp>
                <p:nvSpPr>
                  <p:cNvPr id="13" name="Freeform: Shape 12">
                    <a:extLst>
                      <a:ext uri="{FF2B5EF4-FFF2-40B4-BE49-F238E27FC236}">
                        <a16:creationId xmlns:a16="http://schemas.microsoft.com/office/drawing/2014/main" id="{F576EA0E-DEF9-BA44-F87F-6853E3B991D3}"/>
                      </a:ext>
                    </a:extLst>
                  </p:cNvPr>
                  <p:cNvSpPr/>
                  <p:nvPr/>
                </p:nvSpPr>
                <p:spPr>
                  <a:xfrm>
                    <a:off x="13852926" y="2269758"/>
                    <a:ext cx="154917" cy="154917"/>
                  </a:xfrm>
                  <a:custGeom>
                    <a:avLst/>
                    <a:gdLst>
                      <a:gd name="connsiteX0" fmla="*/ 154917 w 154917"/>
                      <a:gd name="connsiteY0" fmla="*/ 77459 h 154917"/>
                      <a:gd name="connsiteX1" fmla="*/ 77459 w 154917"/>
                      <a:gd name="connsiteY1" fmla="*/ 154917 h 154917"/>
                      <a:gd name="connsiteX2" fmla="*/ 0 w 154917"/>
                      <a:gd name="connsiteY2" fmla="*/ 77459 h 154917"/>
                      <a:gd name="connsiteX3" fmla="*/ 77459 w 154917"/>
                      <a:gd name="connsiteY3" fmla="*/ 0 h 154917"/>
                      <a:gd name="connsiteX4" fmla="*/ 154917 w 154917"/>
                      <a:gd name="connsiteY4" fmla="*/ 77459 h 154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917" h="154917">
                        <a:moveTo>
                          <a:pt x="154917" y="77459"/>
                        </a:moveTo>
                        <a:cubicBezTo>
                          <a:pt x="154917" y="120238"/>
                          <a:pt x="120238" y="154917"/>
                          <a:pt x="77459" y="154917"/>
                        </a:cubicBezTo>
                        <a:cubicBezTo>
                          <a:pt x="34679" y="154917"/>
                          <a:pt x="0" y="120238"/>
                          <a:pt x="0" y="77459"/>
                        </a:cubicBezTo>
                        <a:cubicBezTo>
                          <a:pt x="0" y="34679"/>
                          <a:pt x="34679" y="0"/>
                          <a:pt x="77459" y="0"/>
                        </a:cubicBezTo>
                        <a:cubicBezTo>
                          <a:pt x="120238" y="0"/>
                          <a:pt x="154917" y="34679"/>
                          <a:pt x="154917" y="77459"/>
                        </a:cubicBezTo>
                        <a:close/>
                      </a:path>
                    </a:pathLst>
                  </a:custGeom>
                  <a:noFill/>
                  <a:ln w="15875" cap="rnd">
                    <a:solidFill>
                      <a:schemeClr val="accent2"/>
                    </a:solidFill>
                    <a:prstDash val="solid"/>
                    <a:round/>
                  </a:ln>
                </p:spPr>
                <p:txBody>
                  <a:bodyPr rtlCol="0" anchor="ctr"/>
                  <a:lstStyle/>
                  <a:p>
                    <a:endParaRPr lang="en-IN"/>
                  </a:p>
                </p:txBody>
              </p:sp>
              <p:sp>
                <p:nvSpPr>
                  <p:cNvPr id="15" name="Freeform: Shape 14">
                    <a:extLst>
                      <a:ext uri="{FF2B5EF4-FFF2-40B4-BE49-F238E27FC236}">
                        <a16:creationId xmlns:a16="http://schemas.microsoft.com/office/drawing/2014/main" id="{384B9346-4B6F-73D8-6D7F-783172F12A74}"/>
                      </a:ext>
                    </a:extLst>
                  </p:cNvPr>
                  <p:cNvSpPr/>
                  <p:nvPr/>
                </p:nvSpPr>
                <p:spPr>
                  <a:xfrm>
                    <a:off x="14007844" y="1978954"/>
                    <a:ext cx="150463" cy="333088"/>
                  </a:xfrm>
                  <a:custGeom>
                    <a:avLst/>
                    <a:gdLst>
                      <a:gd name="connsiteX0" fmla="*/ 67248 w 150463"/>
                      <a:gd name="connsiteY0" fmla="*/ 0 h 333088"/>
                      <a:gd name="connsiteX1" fmla="*/ 132626 w 150463"/>
                      <a:gd name="connsiteY1" fmla="*/ 233124 h 333088"/>
                      <a:gd name="connsiteX2" fmla="*/ 0 w 150463"/>
                      <a:gd name="connsiteY2" fmla="*/ 333088 h 333088"/>
                    </a:gdLst>
                    <a:ahLst/>
                    <a:cxnLst>
                      <a:cxn ang="0">
                        <a:pos x="connsiteX0" y="connsiteY0"/>
                      </a:cxn>
                      <a:cxn ang="0">
                        <a:pos x="connsiteX1" y="connsiteY1"/>
                      </a:cxn>
                      <a:cxn ang="0">
                        <a:pos x="connsiteX2" y="connsiteY2"/>
                      </a:cxn>
                    </a:cxnLst>
                    <a:rect l="l" t="t" r="r" b="b"/>
                    <a:pathLst>
                      <a:path w="150463" h="333088">
                        <a:moveTo>
                          <a:pt x="67248" y="0"/>
                        </a:moveTo>
                        <a:cubicBezTo>
                          <a:pt x="136796" y="35335"/>
                          <a:pt x="175231" y="149251"/>
                          <a:pt x="132626" y="233124"/>
                        </a:cubicBezTo>
                        <a:cubicBezTo>
                          <a:pt x="103545" y="290376"/>
                          <a:pt x="51960" y="326941"/>
                          <a:pt x="0" y="333088"/>
                        </a:cubicBezTo>
                      </a:path>
                    </a:pathLst>
                  </a:custGeom>
                  <a:noFill/>
                  <a:ln w="15875" cap="rnd">
                    <a:solidFill>
                      <a:schemeClr val="accent2"/>
                    </a:solidFill>
                    <a:prstDash val="solid"/>
                    <a:round/>
                  </a:ln>
                </p:spPr>
                <p:txBody>
                  <a:bodyPr rtlCol="0" anchor="ctr"/>
                  <a:lstStyle/>
                  <a:p>
                    <a:endParaRPr lang="en-IN"/>
                  </a:p>
                </p:txBody>
              </p:sp>
              <p:sp>
                <p:nvSpPr>
                  <p:cNvPr id="16" name="Freeform: Shape 15">
                    <a:extLst>
                      <a:ext uri="{FF2B5EF4-FFF2-40B4-BE49-F238E27FC236}">
                        <a16:creationId xmlns:a16="http://schemas.microsoft.com/office/drawing/2014/main" id="{77179D7E-AD3B-3063-BEAE-7D7DCD149C76}"/>
                      </a:ext>
                    </a:extLst>
                  </p:cNvPr>
                  <p:cNvSpPr/>
                  <p:nvPr/>
                </p:nvSpPr>
                <p:spPr>
                  <a:xfrm>
                    <a:off x="14064882" y="1972913"/>
                    <a:ext cx="92266" cy="82537"/>
                  </a:xfrm>
                  <a:custGeom>
                    <a:avLst/>
                    <a:gdLst>
                      <a:gd name="connsiteX0" fmla="*/ 0 w 92266"/>
                      <a:gd name="connsiteY0" fmla="*/ 82537 h 82537"/>
                      <a:gd name="connsiteX1" fmla="*/ 0 w 92266"/>
                      <a:gd name="connsiteY1" fmla="*/ 0 h 82537"/>
                      <a:gd name="connsiteX2" fmla="*/ 92266 w 92266"/>
                      <a:gd name="connsiteY2" fmla="*/ 0 h 82537"/>
                    </a:gdLst>
                    <a:ahLst/>
                    <a:cxnLst>
                      <a:cxn ang="0">
                        <a:pos x="connsiteX0" y="connsiteY0"/>
                      </a:cxn>
                      <a:cxn ang="0">
                        <a:pos x="connsiteX1" y="connsiteY1"/>
                      </a:cxn>
                      <a:cxn ang="0">
                        <a:pos x="connsiteX2" y="connsiteY2"/>
                      </a:cxn>
                    </a:cxnLst>
                    <a:rect l="l" t="t" r="r" b="b"/>
                    <a:pathLst>
                      <a:path w="92266" h="82537">
                        <a:moveTo>
                          <a:pt x="0" y="82537"/>
                        </a:moveTo>
                        <a:lnTo>
                          <a:pt x="0" y="0"/>
                        </a:lnTo>
                        <a:lnTo>
                          <a:pt x="92266" y="0"/>
                        </a:lnTo>
                      </a:path>
                    </a:pathLst>
                  </a:custGeom>
                  <a:noFill/>
                  <a:ln w="15875" cap="rnd">
                    <a:solidFill>
                      <a:schemeClr val="accent2"/>
                    </a:solidFill>
                    <a:prstDash val="solid"/>
                    <a:round/>
                  </a:ln>
                </p:spPr>
                <p:txBody>
                  <a:bodyPr rtlCol="0" anchor="ctr"/>
                  <a:lstStyle/>
                  <a:p>
                    <a:endParaRPr lang="en-IN"/>
                  </a:p>
                </p:txBody>
              </p:sp>
              <p:sp>
                <p:nvSpPr>
                  <p:cNvPr id="18" name="Freeform: Shape 17">
                    <a:extLst>
                      <a:ext uri="{FF2B5EF4-FFF2-40B4-BE49-F238E27FC236}">
                        <a16:creationId xmlns:a16="http://schemas.microsoft.com/office/drawing/2014/main" id="{B574742F-26BB-9228-77A7-AAC417828046}"/>
                      </a:ext>
                    </a:extLst>
                  </p:cNvPr>
                  <p:cNvSpPr/>
                  <p:nvPr/>
                </p:nvSpPr>
                <p:spPr>
                  <a:xfrm>
                    <a:off x="13884198" y="2069082"/>
                    <a:ext cx="101834" cy="101888"/>
                  </a:xfrm>
                  <a:custGeom>
                    <a:avLst/>
                    <a:gdLst>
                      <a:gd name="connsiteX0" fmla="*/ 101835 w 101834"/>
                      <a:gd name="connsiteY0" fmla="*/ 0 h 101888"/>
                      <a:gd name="connsiteX1" fmla="*/ 0 w 101834"/>
                      <a:gd name="connsiteY1" fmla="*/ 101888 h 101888"/>
                    </a:gdLst>
                    <a:ahLst/>
                    <a:cxnLst>
                      <a:cxn ang="0">
                        <a:pos x="connsiteX0" y="connsiteY0"/>
                      </a:cxn>
                      <a:cxn ang="0">
                        <a:pos x="connsiteX1" y="connsiteY1"/>
                      </a:cxn>
                    </a:cxnLst>
                    <a:rect l="l" t="t" r="r" b="b"/>
                    <a:pathLst>
                      <a:path w="101834" h="101888">
                        <a:moveTo>
                          <a:pt x="101835" y="0"/>
                        </a:moveTo>
                        <a:lnTo>
                          <a:pt x="0" y="101888"/>
                        </a:lnTo>
                      </a:path>
                    </a:pathLst>
                  </a:custGeom>
                  <a:ln w="15875" cap="rnd">
                    <a:solidFill>
                      <a:schemeClr val="accent2"/>
                    </a:solidFill>
                    <a:prstDash val="solid"/>
                    <a:round/>
                  </a:ln>
                </p:spPr>
                <p:txBody>
                  <a:bodyPr rtlCol="0" anchor="ctr"/>
                  <a:lstStyle/>
                  <a:p>
                    <a:endParaRPr lang="en-IN"/>
                  </a:p>
                </p:txBody>
              </p:sp>
              <p:sp>
                <p:nvSpPr>
                  <p:cNvPr id="19" name="Freeform: Shape 18">
                    <a:extLst>
                      <a:ext uri="{FF2B5EF4-FFF2-40B4-BE49-F238E27FC236}">
                        <a16:creationId xmlns:a16="http://schemas.microsoft.com/office/drawing/2014/main" id="{3C8666F2-2137-255E-6AC6-F12ED89B064D}"/>
                      </a:ext>
                    </a:extLst>
                  </p:cNvPr>
                  <p:cNvSpPr/>
                  <p:nvPr/>
                </p:nvSpPr>
                <p:spPr>
                  <a:xfrm>
                    <a:off x="13884198" y="2069082"/>
                    <a:ext cx="101834" cy="101888"/>
                  </a:xfrm>
                  <a:custGeom>
                    <a:avLst/>
                    <a:gdLst>
                      <a:gd name="connsiteX0" fmla="*/ 101835 w 101834"/>
                      <a:gd name="connsiteY0" fmla="*/ 101888 h 101888"/>
                      <a:gd name="connsiteX1" fmla="*/ 0 w 101834"/>
                      <a:gd name="connsiteY1" fmla="*/ 0 h 101888"/>
                    </a:gdLst>
                    <a:ahLst/>
                    <a:cxnLst>
                      <a:cxn ang="0">
                        <a:pos x="connsiteX0" y="connsiteY0"/>
                      </a:cxn>
                      <a:cxn ang="0">
                        <a:pos x="connsiteX1" y="connsiteY1"/>
                      </a:cxn>
                    </a:cxnLst>
                    <a:rect l="l" t="t" r="r" b="b"/>
                    <a:pathLst>
                      <a:path w="101834" h="101888">
                        <a:moveTo>
                          <a:pt x="101835" y="101888"/>
                        </a:moveTo>
                        <a:lnTo>
                          <a:pt x="0" y="0"/>
                        </a:lnTo>
                      </a:path>
                    </a:pathLst>
                  </a:custGeom>
                  <a:ln w="15875" cap="rnd">
                    <a:solidFill>
                      <a:schemeClr val="accent2"/>
                    </a:solidFill>
                    <a:prstDash val="solid"/>
                    <a:round/>
                  </a:ln>
                </p:spPr>
                <p:txBody>
                  <a:bodyPr rtlCol="0" anchor="ctr"/>
                  <a:lstStyle/>
                  <a:p>
                    <a:endParaRPr lang="en-IN"/>
                  </a:p>
                </p:txBody>
              </p:sp>
              <p:sp>
                <p:nvSpPr>
                  <p:cNvPr id="20" name="Freeform: Shape 19">
                    <a:extLst>
                      <a:ext uri="{FF2B5EF4-FFF2-40B4-BE49-F238E27FC236}">
                        <a16:creationId xmlns:a16="http://schemas.microsoft.com/office/drawing/2014/main" id="{1F9CCC35-D5DC-402D-1F36-9D6E66493279}"/>
                      </a:ext>
                    </a:extLst>
                  </p:cNvPr>
                  <p:cNvSpPr/>
                  <p:nvPr/>
                </p:nvSpPr>
                <p:spPr>
                  <a:xfrm>
                    <a:off x="14153620" y="2316907"/>
                    <a:ext cx="101888" cy="101888"/>
                  </a:xfrm>
                  <a:custGeom>
                    <a:avLst/>
                    <a:gdLst>
                      <a:gd name="connsiteX0" fmla="*/ 101888 w 101888"/>
                      <a:gd name="connsiteY0" fmla="*/ 0 h 101888"/>
                      <a:gd name="connsiteX1" fmla="*/ 0 w 101888"/>
                      <a:gd name="connsiteY1" fmla="*/ 101888 h 101888"/>
                    </a:gdLst>
                    <a:ahLst/>
                    <a:cxnLst>
                      <a:cxn ang="0">
                        <a:pos x="connsiteX0" y="connsiteY0"/>
                      </a:cxn>
                      <a:cxn ang="0">
                        <a:pos x="connsiteX1" y="connsiteY1"/>
                      </a:cxn>
                    </a:cxnLst>
                    <a:rect l="l" t="t" r="r" b="b"/>
                    <a:pathLst>
                      <a:path w="101888" h="101888">
                        <a:moveTo>
                          <a:pt x="101888" y="0"/>
                        </a:moveTo>
                        <a:lnTo>
                          <a:pt x="0" y="101888"/>
                        </a:lnTo>
                      </a:path>
                    </a:pathLst>
                  </a:custGeom>
                  <a:ln w="15875" cap="rnd">
                    <a:solidFill>
                      <a:schemeClr val="accent2"/>
                    </a:solidFill>
                    <a:prstDash val="solid"/>
                    <a:round/>
                  </a:ln>
                </p:spPr>
                <p:txBody>
                  <a:bodyPr rtlCol="0" anchor="ctr"/>
                  <a:lstStyle/>
                  <a:p>
                    <a:endParaRPr lang="en-IN"/>
                  </a:p>
                </p:txBody>
              </p:sp>
              <p:sp>
                <p:nvSpPr>
                  <p:cNvPr id="21" name="Freeform: Shape 20">
                    <a:extLst>
                      <a:ext uri="{FF2B5EF4-FFF2-40B4-BE49-F238E27FC236}">
                        <a16:creationId xmlns:a16="http://schemas.microsoft.com/office/drawing/2014/main" id="{99E3617A-0175-2F56-E416-F069AE854800}"/>
                      </a:ext>
                    </a:extLst>
                  </p:cNvPr>
                  <p:cNvSpPr/>
                  <p:nvPr/>
                </p:nvSpPr>
                <p:spPr>
                  <a:xfrm>
                    <a:off x="14153620" y="2316907"/>
                    <a:ext cx="101888" cy="101888"/>
                  </a:xfrm>
                  <a:custGeom>
                    <a:avLst/>
                    <a:gdLst>
                      <a:gd name="connsiteX0" fmla="*/ 101888 w 101888"/>
                      <a:gd name="connsiteY0" fmla="*/ 101888 h 101888"/>
                      <a:gd name="connsiteX1" fmla="*/ 0 w 101888"/>
                      <a:gd name="connsiteY1" fmla="*/ 0 h 101888"/>
                    </a:gdLst>
                    <a:ahLst/>
                    <a:cxnLst>
                      <a:cxn ang="0">
                        <a:pos x="connsiteX0" y="connsiteY0"/>
                      </a:cxn>
                      <a:cxn ang="0">
                        <a:pos x="connsiteX1" y="connsiteY1"/>
                      </a:cxn>
                    </a:cxnLst>
                    <a:rect l="l" t="t" r="r" b="b"/>
                    <a:pathLst>
                      <a:path w="101888" h="101888">
                        <a:moveTo>
                          <a:pt x="101888" y="101888"/>
                        </a:moveTo>
                        <a:lnTo>
                          <a:pt x="0" y="0"/>
                        </a:lnTo>
                      </a:path>
                    </a:pathLst>
                  </a:custGeom>
                  <a:ln w="15875" cap="rnd">
                    <a:solidFill>
                      <a:schemeClr val="accent2"/>
                    </a:solidFill>
                    <a:prstDash val="solid"/>
                    <a:round/>
                  </a:ln>
                </p:spPr>
                <p:txBody>
                  <a:bodyPr rtlCol="0" anchor="ctr"/>
                  <a:lstStyle/>
                  <a:p>
                    <a:endParaRPr lang="en-IN"/>
                  </a:p>
                </p:txBody>
              </p:sp>
            </p:grpSp>
          </p:grpSp>
        </p:grpSp>
        <p:grpSp>
          <p:nvGrpSpPr>
            <p:cNvPr id="85" name="Group 84">
              <a:extLst>
                <a:ext uri="{FF2B5EF4-FFF2-40B4-BE49-F238E27FC236}">
                  <a16:creationId xmlns:a16="http://schemas.microsoft.com/office/drawing/2014/main" id="{45916A04-D735-78A1-C439-4B55CF979996}"/>
                </a:ext>
              </a:extLst>
            </p:cNvPr>
            <p:cNvGrpSpPr/>
            <p:nvPr/>
          </p:nvGrpSpPr>
          <p:grpSpPr>
            <a:xfrm>
              <a:off x="12718098" y="3358993"/>
              <a:ext cx="642937" cy="642937"/>
              <a:chOff x="12718098" y="3358993"/>
              <a:chExt cx="642937" cy="642937"/>
            </a:xfrm>
          </p:grpSpPr>
          <p:sp>
            <p:nvSpPr>
              <p:cNvPr id="97" name="Oval 96">
                <a:extLst>
                  <a:ext uri="{FF2B5EF4-FFF2-40B4-BE49-F238E27FC236}">
                    <a16:creationId xmlns:a16="http://schemas.microsoft.com/office/drawing/2014/main" id="{2DB36D61-9ADA-1BB3-ABA0-7CF37A78DB48}"/>
                  </a:ext>
                </a:extLst>
              </p:cNvPr>
              <p:cNvSpPr/>
              <p:nvPr/>
            </p:nvSpPr>
            <p:spPr>
              <a:xfrm>
                <a:off x="12718098" y="3358993"/>
                <a:ext cx="642937" cy="64293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26" name="Graphic 23">
                <a:extLst>
                  <a:ext uri="{FF2B5EF4-FFF2-40B4-BE49-F238E27FC236}">
                    <a16:creationId xmlns:a16="http://schemas.microsoft.com/office/drawing/2014/main" id="{84918F4E-2C4E-AFE3-4BA5-619F8C09B38D}"/>
                  </a:ext>
                </a:extLst>
              </p:cNvPr>
              <p:cNvGrpSpPr/>
              <p:nvPr/>
            </p:nvGrpSpPr>
            <p:grpSpPr>
              <a:xfrm>
                <a:off x="12882246" y="3483262"/>
                <a:ext cx="314642" cy="394400"/>
                <a:chOff x="14666975" y="3225282"/>
                <a:chExt cx="470820" cy="590169"/>
              </a:xfrm>
              <a:noFill/>
            </p:grpSpPr>
            <p:grpSp>
              <p:nvGrpSpPr>
                <p:cNvPr id="27" name="Graphic 23">
                  <a:extLst>
                    <a:ext uri="{FF2B5EF4-FFF2-40B4-BE49-F238E27FC236}">
                      <a16:creationId xmlns:a16="http://schemas.microsoft.com/office/drawing/2014/main" id="{8E363C9C-D423-DA1A-1180-F72046061269}"/>
                    </a:ext>
                  </a:extLst>
                </p:cNvPr>
                <p:cNvGrpSpPr/>
                <p:nvPr/>
              </p:nvGrpSpPr>
              <p:grpSpPr>
                <a:xfrm>
                  <a:off x="14666975" y="3225282"/>
                  <a:ext cx="409289" cy="556450"/>
                  <a:chOff x="14666975" y="3225282"/>
                  <a:chExt cx="409289" cy="556450"/>
                </a:xfrm>
                <a:noFill/>
              </p:grpSpPr>
              <p:sp>
                <p:nvSpPr>
                  <p:cNvPr id="28" name="Freeform: Shape 27">
                    <a:extLst>
                      <a:ext uri="{FF2B5EF4-FFF2-40B4-BE49-F238E27FC236}">
                        <a16:creationId xmlns:a16="http://schemas.microsoft.com/office/drawing/2014/main" id="{CDCA5E10-0B16-21EA-9561-B0C7BED9039A}"/>
                      </a:ext>
                    </a:extLst>
                  </p:cNvPr>
                  <p:cNvSpPr/>
                  <p:nvPr/>
                </p:nvSpPr>
                <p:spPr>
                  <a:xfrm>
                    <a:off x="14666975" y="3225282"/>
                    <a:ext cx="409289" cy="556450"/>
                  </a:xfrm>
                  <a:custGeom>
                    <a:avLst/>
                    <a:gdLst>
                      <a:gd name="connsiteX0" fmla="*/ 305467 w 409289"/>
                      <a:gd name="connsiteY0" fmla="*/ 556451 h 556450"/>
                      <a:gd name="connsiteX1" fmla="*/ 0 w 409289"/>
                      <a:gd name="connsiteY1" fmla="*/ 556451 h 556450"/>
                      <a:gd name="connsiteX2" fmla="*/ 0 w 409289"/>
                      <a:gd name="connsiteY2" fmla="*/ 0 h 556450"/>
                      <a:gd name="connsiteX3" fmla="*/ 409289 w 409289"/>
                      <a:gd name="connsiteY3" fmla="*/ 0 h 556450"/>
                      <a:gd name="connsiteX4" fmla="*/ 409289 w 409289"/>
                      <a:gd name="connsiteY4" fmla="*/ 405479 h 556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289" h="556450">
                        <a:moveTo>
                          <a:pt x="305467" y="556451"/>
                        </a:moveTo>
                        <a:lnTo>
                          <a:pt x="0" y="556451"/>
                        </a:lnTo>
                        <a:lnTo>
                          <a:pt x="0" y="0"/>
                        </a:lnTo>
                        <a:lnTo>
                          <a:pt x="409289" y="0"/>
                        </a:lnTo>
                        <a:lnTo>
                          <a:pt x="409289" y="405479"/>
                        </a:lnTo>
                      </a:path>
                    </a:pathLst>
                  </a:custGeom>
                  <a:noFill/>
                  <a:ln w="15875" cap="rnd">
                    <a:solidFill>
                      <a:schemeClr val="accent2"/>
                    </a:solidFill>
                    <a:prstDash val="solid"/>
                    <a:round/>
                  </a:ln>
                </p:spPr>
                <p:txBody>
                  <a:bodyPr rtlCol="0" anchor="ctr"/>
                  <a:lstStyle/>
                  <a:p>
                    <a:endParaRPr lang="en-IN"/>
                  </a:p>
                </p:txBody>
              </p:sp>
              <p:sp>
                <p:nvSpPr>
                  <p:cNvPr id="29" name="Freeform: Shape 28">
                    <a:extLst>
                      <a:ext uri="{FF2B5EF4-FFF2-40B4-BE49-F238E27FC236}">
                        <a16:creationId xmlns:a16="http://schemas.microsoft.com/office/drawing/2014/main" id="{F552A1F2-395A-6D6B-9AD9-5AEAE430E967}"/>
                      </a:ext>
                    </a:extLst>
                  </p:cNvPr>
                  <p:cNvSpPr/>
                  <p:nvPr/>
                </p:nvSpPr>
                <p:spPr>
                  <a:xfrm>
                    <a:off x="14819089" y="3362061"/>
                    <a:ext cx="192881" cy="9525"/>
                  </a:xfrm>
                  <a:custGeom>
                    <a:avLst/>
                    <a:gdLst>
                      <a:gd name="connsiteX0" fmla="*/ 0 w 192881"/>
                      <a:gd name="connsiteY0" fmla="*/ 0 h 9525"/>
                      <a:gd name="connsiteX1" fmla="*/ 192881 w 192881"/>
                      <a:gd name="connsiteY1" fmla="*/ 0 h 9525"/>
                    </a:gdLst>
                    <a:ahLst/>
                    <a:cxnLst>
                      <a:cxn ang="0">
                        <a:pos x="connsiteX0" y="connsiteY0"/>
                      </a:cxn>
                      <a:cxn ang="0">
                        <a:pos x="connsiteX1" y="connsiteY1"/>
                      </a:cxn>
                    </a:cxnLst>
                    <a:rect l="l" t="t" r="r" b="b"/>
                    <a:pathLst>
                      <a:path w="192881" h="9525">
                        <a:moveTo>
                          <a:pt x="0" y="0"/>
                        </a:moveTo>
                        <a:lnTo>
                          <a:pt x="192881" y="0"/>
                        </a:lnTo>
                      </a:path>
                    </a:pathLst>
                  </a:custGeom>
                  <a:ln w="15875" cap="rnd">
                    <a:solidFill>
                      <a:schemeClr val="accent2"/>
                    </a:solidFill>
                    <a:prstDash val="solid"/>
                    <a:round/>
                  </a:ln>
                </p:spPr>
                <p:txBody>
                  <a:bodyPr rtlCol="0" anchor="ctr"/>
                  <a:lstStyle/>
                  <a:p>
                    <a:endParaRPr lang="en-IN"/>
                  </a:p>
                </p:txBody>
              </p:sp>
              <p:grpSp>
                <p:nvGrpSpPr>
                  <p:cNvPr id="30" name="Graphic 23">
                    <a:extLst>
                      <a:ext uri="{FF2B5EF4-FFF2-40B4-BE49-F238E27FC236}">
                        <a16:creationId xmlns:a16="http://schemas.microsoft.com/office/drawing/2014/main" id="{7A12F99D-C352-7312-6798-23C3974C65E6}"/>
                      </a:ext>
                    </a:extLst>
                  </p:cNvPr>
                  <p:cNvGrpSpPr/>
                  <p:nvPr/>
                </p:nvGrpSpPr>
                <p:grpSpPr>
                  <a:xfrm>
                    <a:off x="14718029" y="3290147"/>
                    <a:ext cx="86772" cy="72009"/>
                    <a:chOff x="14718029" y="3290147"/>
                    <a:chExt cx="86772" cy="72009"/>
                  </a:xfrm>
                  <a:noFill/>
                </p:grpSpPr>
                <p:sp>
                  <p:nvSpPr>
                    <p:cNvPr id="31" name="Freeform: Shape 30">
                      <a:extLst>
                        <a:ext uri="{FF2B5EF4-FFF2-40B4-BE49-F238E27FC236}">
                          <a16:creationId xmlns:a16="http://schemas.microsoft.com/office/drawing/2014/main" id="{FA6D69BF-C032-EFCE-9AAF-66672F0BDC2A}"/>
                        </a:ext>
                      </a:extLst>
                    </p:cNvPr>
                    <p:cNvSpPr/>
                    <p:nvPr/>
                  </p:nvSpPr>
                  <p:spPr>
                    <a:xfrm>
                      <a:off x="14741841" y="3295100"/>
                      <a:ext cx="62960" cy="45148"/>
                    </a:xfrm>
                    <a:custGeom>
                      <a:avLst/>
                      <a:gdLst>
                        <a:gd name="connsiteX0" fmla="*/ 62960 w 62960"/>
                        <a:gd name="connsiteY0" fmla="*/ 0 h 45148"/>
                        <a:gd name="connsiteX1" fmla="*/ 17812 w 62960"/>
                        <a:gd name="connsiteY1" fmla="*/ 45148 h 45148"/>
                        <a:gd name="connsiteX2" fmla="*/ 0 w 62960"/>
                        <a:gd name="connsiteY2" fmla="*/ 31909 h 45148"/>
                      </a:gdLst>
                      <a:ahLst/>
                      <a:cxnLst>
                        <a:cxn ang="0">
                          <a:pos x="connsiteX0" y="connsiteY0"/>
                        </a:cxn>
                        <a:cxn ang="0">
                          <a:pos x="connsiteX1" y="connsiteY1"/>
                        </a:cxn>
                        <a:cxn ang="0">
                          <a:pos x="connsiteX2" y="connsiteY2"/>
                        </a:cxn>
                      </a:cxnLst>
                      <a:rect l="l" t="t" r="r" b="b"/>
                      <a:pathLst>
                        <a:path w="62960" h="45148">
                          <a:moveTo>
                            <a:pt x="62960" y="0"/>
                          </a:moveTo>
                          <a:lnTo>
                            <a:pt x="17812" y="45148"/>
                          </a:lnTo>
                          <a:lnTo>
                            <a:pt x="0" y="31909"/>
                          </a:lnTo>
                        </a:path>
                      </a:pathLst>
                    </a:custGeom>
                    <a:noFill/>
                    <a:ln w="15875" cap="rnd">
                      <a:solidFill>
                        <a:schemeClr val="accent2"/>
                      </a:solidFill>
                      <a:prstDash val="solid"/>
                      <a:round/>
                    </a:ln>
                  </p:spPr>
                  <p:txBody>
                    <a:bodyPr rtlCol="0" anchor="ctr"/>
                    <a:lstStyle/>
                    <a:p>
                      <a:endParaRPr lang="en-IN"/>
                    </a:p>
                  </p:txBody>
                </p:sp>
                <p:sp>
                  <p:nvSpPr>
                    <p:cNvPr id="32" name="Freeform: Shape 31">
                      <a:extLst>
                        <a:ext uri="{FF2B5EF4-FFF2-40B4-BE49-F238E27FC236}">
                          <a16:creationId xmlns:a16="http://schemas.microsoft.com/office/drawing/2014/main" id="{B0CF7940-D900-86E4-C848-9A318B95A5CA}"/>
                        </a:ext>
                      </a:extLst>
                    </p:cNvPr>
                    <p:cNvSpPr/>
                    <p:nvPr/>
                  </p:nvSpPr>
                  <p:spPr>
                    <a:xfrm>
                      <a:off x="14718029" y="3290147"/>
                      <a:ext cx="72009" cy="72009"/>
                    </a:xfrm>
                    <a:custGeom>
                      <a:avLst/>
                      <a:gdLst>
                        <a:gd name="connsiteX0" fmla="*/ 0 w 72009"/>
                        <a:gd name="connsiteY0" fmla="*/ 0 h 72009"/>
                        <a:gd name="connsiteX1" fmla="*/ 72009 w 72009"/>
                        <a:gd name="connsiteY1" fmla="*/ 0 h 72009"/>
                        <a:gd name="connsiteX2" fmla="*/ 72009 w 72009"/>
                        <a:gd name="connsiteY2" fmla="*/ 72009 h 72009"/>
                        <a:gd name="connsiteX3" fmla="*/ 0 w 72009"/>
                        <a:gd name="connsiteY3" fmla="*/ 72009 h 72009"/>
                      </a:gdLst>
                      <a:ahLst/>
                      <a:cxnLst>
                        <a:cxn ang="0">
                          <a:pos x="connsiteX0" y="connsiteY0"/>
                        </a:cxn>
                        <a:cxn ang="0">
                          <a:pos x="connsiteX1" y="connsiteY1"/>
                        </a:cxn>
                        <a:cxn ang="0">
                          <a:pos x="connsiteX2" y="connsiteY2"/>
                        </a:cxn>
                        <a:cxn ang="0">
                          <a:pos x="connsiteX3" y="connsiteY3"/>
                        </a:cxn>
                      </a:cxnLst>
                      <a:rect l="l" t="t" r="r" b="b"/>
                      <a:pathLst>
                        <a:path w="72009" h="72009">
                          <a:moveTo>
                            <a:pt x="0" y="0"/>
                          </a:moveTo>
                          <a:lnTo>
                            <a:pt x="72009" y="0"/>
                          </a:lnTo>
                          <a:lnTo>
                            <a:pt x="72009" y="72009"/>
                          </a:lnTo>
                          <a:lnTo>
                            <a:pt x="0" y="72009"/>
                          </a:lnTo>
                          <a:close/>
                        </a:path>
                      </a:pathLst>
                    </a:custGeom>
                    <a:noFill/>
                    <a:ln w="15875" cap="rnd">
                      <a:solidFill>
                        <a:schemeClr val="accent2"/>
                      </a:solidFill>
                      <a:prstDash val="solid"/>
                      <a:round/>
                    </a:ln>
                  </p:spPr>
                  <p:txBody>
                    <a:bodyPr rtlCol="0" anchor="ctr"/>
                    <a:lstStyle/>
                    <a:p>
                      <a:endParaRPr lang="en-IN"/>
                    </a:p>
                  </p:txBody>
                </p:sp>
              </p:grpSp>
              <p:sp>
                <p:nvSpPr>
                  <p:cNvPr id="33" name="Freeform: Shape 32">
                    <a:extLst>
                      <a:ext uri="{FF2B5EF4-FFF2-40B4-BE49-F238E27FC236}">
                        <a16:creationId xmlns:a16="http://schemas.microsoft.com/office/drawing/2014/main" id="{35D7FA1F-4C79-C71D-E688-2548406C43A2}"/>
                      </a:ext>
                    </a:extLst>
                  </p:cNvPr>
                  <p:cNvSpPr/>
                  <p:nvPr/>
                </p:nvSpPr>
                <p:spPr>
                  <a:xfrm>
                    <a:off x="14819089" y="3488458"/>
                    <a:ext cx="192881" cy="9525"/>
                  </a:xfrm>
                  <a:custGeom>
                    <a:avLst/>
                    <a:gdLst>
                      <a:gd name="connsiteX0" fmla="*/ 0 w 192881"/>
                      <a:gd name="connsiteY0" fmla="*/ 0 h 9525"/>
                      <a:gd name="connsiteX1" fmla="*/ 192881 w 192881"/>
                      <a:gd name="connsiteY1" fmla="*/ 0 h 9525"/>
                    </a:gdLst>
                    <a:ahLst/>
                    <a:cxnLst>
                      <a:cxn ang="0">
                        <a:pos x="connsiteX0" y="connsiteY0"/>
                      </a:cxn>
                      <a:cxn ang="0">
                        <a:pos x="connsiteX1" y="connsiteY1"/>
                      </a:cxn>
                    </a:cxnLst>
                    <a:rect l="l" t="t" r="r" b="b"/>
                    <a:pathLst>
                      <a:path w="192881" h="9525">
                        <a:moveTo>
                          <a:pt x="0" y="0"/>
                        </a:moveTo>
                        <a:lnTo>
                          <a:pt x="192881" y="0"/>
                        </a:lnTo>
                      </a:path>
                    </a:pathLst>
                  </a:custGeom>
                  <a:ln w="15875" cap="rnd">
                    <a:solidFill>
                      <a:schemeClr val="accent2"/>
                    </a:solidFill>
                    <a:prstDash val="solid"/>
                    <a:round/>
                  </a:ln>
                </p:spPr>
                <p:txBody>
                  <a:bodyPr rtlCol="0" anchor="ctr"/>
                  <a:lstStyle/>
                  <a:p>
                    <a:endParaRPr lang="en-IN"/>
                  </a:p>
                </p:txBody>
              </p:sp>
              <p:grpSp>
                <p:nvGrpSpPr>
                  <p:cNvPr id="34" name="Graphic 23">
                    <a:extLst>
                      <a:ext uri="{FF2B5EF4-FFF2-40B4-BE49-F238E27FC236}">
                        <a16:creationId xmlns:a16="http://schemas.microsoft.com/office/drawing/2014/main" id="{0CD111EB-0E96-54C3-5B47-FC7F47874E61}"/>
                      </a:ext>
                    </a:extLst>
                  </p:cNvPr>
                  <p:cNvGrpSpPr/>
                  <p:nvPr/>
                </p:nvGrpSpPr>
                <p:grpSpPr>
                  <a:xfrm>
                    <a:off x="14718029" y="3416544"/>
                    <a:ext cx="86772" cy="72008"/>
                    <a:chOff x="14718029" y="3416544"/>
                    <a:chExt cx="86772" cy="72008"/>
                  </a:xfrm>
                  <a:noFill/>
                </p:grpSpPr>
                <p:sp>
                  <p:nvSpPr>
                    <p:cNvPr id="35" name="Freeform: Shape 34">
                      <a:extLst>
                        <a:ext uri="{FF2B5EF4-FFF2-40B4-BE49-F238E27FC236}">
                          <a16:creationId xmlns:a16="http://schemas.microsoft.com/office/drawing/2014/main" id="{A5D5374A-8AFC-B744-7B67-AB2D4477AAC6}"/>
                        </a:ext>
                      </a:extLst>
                    </p:cNvPr>
                    <p:cNvSpPr/>
                    <p:nvPr/>
                  </p:nvSpPr>
                  <p:spPr>
                    <a:xfrm>
                      <a:off x="14741841" y="3421497"/>
                      <a:ext cx="62960" cy="45148"/>
                    </a:xfrm>
                    <a:custGeom>
                      <a:avLst/>
                      <a:gdLst>
                        <a:gd name="connsiteX0" fmla="*/ 62960 w 62960"/>
                        <a:gd name="connsiteY0" fmla="*/ 0 h 45148"/>
                        <a:gd name="connsiteX1" fmla="*/ 17812 w 62960"/>
                        <a:gd name="connsiteY1" fmla="*/ 45148 h 45148"/>
                        <a:gd name="connsiteX2" fmla="*/ 0 w 62960"/>
                        <a:gd name="connsiteY2" fmla="*/ 31909 h 45148"/>
                      </a:gdLst>
                      <a:ahLst/>
                      <a:cxnLst>
                        <a:cxn ang="0">
                          <a:pos x="connsiteX0" y="connsiteY0"/>
                        </a:cxn>
                        <a:cxn ang="0">
                          <a:pos x="connsiteX1" y="connsiteY1"/>
                        </a:cxn>
                        <a:cxn ang="0">
                          <a:pos x="connsiteX2" y="connsiteY2"/>
                        </a:cxn>
                      </a:cxnLst>
                      <a:rect l="l" t="t" r="r" b="b"/>
                      <a:pathLst>
                        <a:path w="62960" h="45148">
                          <a:moveTo>
                            <a:pt x="62960" y="0"/>
                          </a:moveTo>
                          <a:lnTo>
                            <a:pt x="17812" y="45148"/>
                          </a:lnTo>
                          <a:lnTo>
                            <a:pt x="0" y="31909"/>
                          </a:lnTo>
                        </a:path>
                      </a:pathLst>
                    </a:custGeom>
                    <a:noFill/>
                    <a:ln w="15875" cap="rnd">
                      <a:solidFill>
                        <a:schemeClr val="accent2"/>
                      </a:solidFill>
                      <a:prstDash val="solid"/>
                      <a:round/>
                    </a:ln>
                  </p:spPr>
                  <p:txBody>
                    <a:bodyPr rtlCol="0" anchor="ctr"/>
                    <a:lstStyle/>
                    <a:p>
                      <a:endParaRPr lang="en-IN"/>
                    </a:p>
                  </p:txBody>
                </p:sp>
                <p:sp>
                  <p:nvSpPr>
                    <p:cNvPr id="36" name="Freeform: Shape 35">
                      <a:extLst>
                        <a:ext uri="{FF2B5EF4-FFF2-40B4-BE49-F238E27FC236}">
                          <a16:creationId xmlns:a16="http://schemas.microsoft.com/office/drawing/2014/main" id="{3B4DFF21-FCCD-204B-96B4-690AF2B2D681}"/>
                        </a:ext>
                      </a:extLst>
                    </p:cNvPr>
                    <p:cNvSpPr/>
                    <p:nvPr/>
                  </p:nvSpPr>
                  <p:spPr>
                    <a:xfrm>
                      <a:off x="14718029" y="3416544"/>
                      <a:ext cx="72009" cy="72008"/>
                    </a:xfrm>
                    <a:custGeom>
                      <a:avLst/>
                      <a:gdLst>
                        <a:gd name="connsiteX0" fmla="*/ 0 w 72009"/>
                        <a:gd name="connsiteY0" fmla="*/ 0 h 72008"/>
                        <a:gd name="connsiteX1" fmla="*/ 72009 w 72009"/>
                        <a:gd name="connsiteY1" fmla="*/ 0 h 72008"/>
                        <a:gd name="connsiteX2" fmla="*/ 72009 w 72009"/>
                        <a:gd name="connsiteY2" fmla="*/ 72009 h 72008"/>
                        <a:gd name="connsiteX3" fmla="*/ 0 w 72009"/>
                        <a:gd name="connsiteY3" fmla="*/ 72009 h 72008"/>
                      </a:gdLst>
                      <a:ahLst/>
                      <a:cxnLst>
                        <a:cxn ang="0">
                          <a:pos x="connsiteX0" y="connsiteY0"/>
                        </a:cxn>
                        <a:cxn ang="0">
                          <a:pos x="connsiteX1" y="connsiteY1"/>
                        </a:cxn>
                        <a:cxn ang="0">
                          <a:pos x="connsiteX2" y="connsiteY2"/>
                        </a:cxn>
                        <a:cxn ang="0">
                          <a:pos x="connsiteX3" y="connsiteY3"/>
                        </a:cxn>
                      </a:cxnLst>
                      <a:rect l="l" t="t" r="r" b="b"/>
                      <a:pathLst>
                        <a:path w="72009" h="72008">
                          <a:moveTo>
                            <a:pt x="0" y="0"/>
                          </a:moveTo>
                          <a:lnTo>
                            <a:pt x="72009" y="0"/>
                          </a:lnTo>
                          <a:lnTo>
                            <a:pt x="72009" y="72009"/>
                          </a:lnTo>
                          <a:lnTo>
                            <a:pt x="0" y="72009"/>
                          </a:lnTo>
                          <a:close/>
                        </a:path>
                      </a:pathLst>
                    </a:custGeom>
                    <a:noFill/>
                    <a:ln w="15875" cap="rnd">
                      <a:solidFill>
                        <a:schemeClr val="accent2"/>
                      </a:solidFill>
                      <a:prstDash val="solid"/>
                      <a:round/>
                    </a:ln>
                  </p:spPr>
                  <p:txBody>
                    <a:bodyPr rtlCol="0" anchor="ctr"/>
                    <a:lstStyle/>
                    <a:p>
                      <a:endParaRPr lang="en-IN"/>
                    </a:p>
                  </p:txBody>
                </p:sp>
              </p:grpSp>
              <p:sp>
                <p:nvSpPr>
                  <p:cNvPr id="37" name="Freeform: Shape 36">
                    <a:extLst>
                      <a:ext uri="{FF2B5EF4-FFF2-40B4-BE49-F238E27FC236}">
                        <a16:creationId xmlns:a16="http://schemas.microsoft.com/office/drawing/2014/main" id="{6A64736F-9440-C83B-F09C-4AD65C087248}"/>
                      </a:ext>
                    </a:extLst>
                  </p:cNvPr>
                  <p:cNvSpPr/>
                  <p:nvPr/>
                </p:nvSpPr>
                <p:spPr>
                  <a:xfrm>
                    <a:off x="14819089" y="3614950"/>
                    <a:ext cx="147351" cy="9525"/>
                  </a:xfrm>
                  <a:custGeom>
                    <a:avLst/>
                    <a:gdLst>
                      <a:gd name="connsiteX0" fmla="*/ 147352 w 147351"/>
                      <a:gd name="connsiteY0" fmla="*/ 0 h 9525"/>
                      <a:gd name="connsiteX1" fmla="*/ 0 w 147351"/>
                      <a:gd name="connsiteY1" fmla="*/ 0 h 9525"/>
                    </a:gdLst>
                    <a:ahLst/>
                    <a:cxnLst>
                      <a:cxn ang="0">
                        <a:pos x="connsiteX0" y="connsiteY0"/>
                      </a:cxn>
                      <a:cxn ang="0">
                        <a:pos x="connsiteX1" y="connsiteY1"/>
                      </a:cxn>
                    </a:cxnLst>
                    <a:rect l="l" t="t" r="r" b="b"/>
                    <a:pathLst>
                      <a:path w="147351" h="9525">
                        <a:moveTo>
                          <a:pt x="147352" y="0"/>
                        </a:moveTo>
                        <a:lnTo>
                          <a:pt x="0" y="0"/>
                        </a:lnTo>
                      </a:path>
                    </a:pathLst>
                  </a:custGeom>
                  <a:ln w="15875" cap="rnd">
                    <a:solidFill>
                      <a:schemeClr val="accent2"/>
                    </a:solidFill>
                    <a:prstDash val="solid"/>
                    <a:round/>
                  </a:ln>
                </p:spPr>
                <p:txBody>
                  <a:bodyPr rtlCol="0" anchor="ctr"/>
                  <a:lstStyle/>
                  <a:p>
                    <a:endParaRPr lang="en-IN"/>
                  </a:p>
                </p:txBody>
              </p:sp>
              <p:grpSp>
                <p:nvGrpSpPr>
                  <p:cNvPr id="38" name="Graphic 23">
                    <a:extLst>
                      <a:ext uri="{FF2B5EF4-FFF2-40B4-BE49-F238E27FC236}">
                        <a16:creationId xmlns:a16="http://schemas.microsoft.com/office/drawing/2014/main" id="{1C965230-3543-57C3-5CD7-956BF07D6EE6}"/>
                      </a:ext>
                    </a:extLst>
                  </p:cNvPr>
                  <p:cNvGrpSpPr/>
                  <p:nvPr/>
                </p:nvGrpSpPr>
                <p:grpSpPr>
                  <a:xfrm>
                    <a:off x="14718029" y="3542941"/>
                    <a:ext cx="86772" cy="72009"/>
                    <a:chOff x="14718029" y="3542941"/>
                    <a:chExt cx="86772" cy="72009"/>
                  </a:xfrm>
                  <a:noFill/>
                </p:grpSpPr>
                <p:sp>
                  <p:nvSpPr>
                    <p:cNvPr id="39" name="Freeform: Shape 38">
                      <a:extLst>
                        <a:ext uri="{FF2B5EF4-FFF2-40B4-BE49-F238E27FC236}">
                          <a16:creationId xmlns:a16="http://schemas.microsoft.com/office/drawing/2014/main" id="{46BC01C2-50EA-538F-8E6F-1CF9D44FFEC0}"/>
                        </a:ext>
                      </a:extLst>
                    </p:cNvPr>
                    <p:cNvSpPr/>
                    <p:nvPr/>
                  </p:nvSpPr>
                  <p:spPr>
                    <a:xfrm>
                      <a:off x="14741841" y="3547894"/>
                      <a:ext cx="62960" cy="45148"/>
                    </a:xfrm>
                    <a:custGeom>
                      <a:avLst/>
                      <a:gdLst>
                        <a:gd name="connsiteX0" fmla="*/ 62960 w 62960"/>
                        <a:gd name="connsiteY0" fmla="*/ 0 h 45148"/>
                        <a:gd name="connsiteX1" fmla="*/ 17812 w 62960"/>
                        <a:gd name="connsiteY1" fmla="*/ 45149 h 45148"/>
                        <a:gd name="connsiteX2" fmla="*/ 0 w 62960"/>
                        <a:gd name="connsiteY2" fmla="*/ 31909 h 45148"/>
                      </a:gdLst>
                      <a:ahLst/>
                      <a:cxnLst>
                        <a:cxn ang="0">
                          <a:pos x="connsiteX0" y="connsiteY0"/>
                        </a:cxn>
                        <a:cxn ang="0">
                          <a:pos x="connsiteX1" y="connsiteY1"/>
                        </a:cxn>
                        <a:cxn ang="0">
                          <a:pos x="connsiteX2" y="connsiteY2"/>
                        </a:cxn>
                      </a:cxnLst>
                      <a:rect l="l" t="t" r="r" b="b"/>
                      <a:pathLst>
                        <a:path w="62960" h="45148">
                          <a:moveTo>
                            <a:pt x="62960" y="0"/>
                          </a:moveTo>
                          <a:lnTo>
                            <a:pt x="17812" y="45149"/>
                          </a:lnTo>
                          <a:lnTo>
                            <a:pt x="0" y="31909"/>
                          </a:lnTo>
                        </a:path>
                      </a:pathLst>
                    </a:custGeom>
                    <a:noFill/>
                    <a:ln w="15875" cap="rnd">
                      <a:solidFill>
                        <a:schemeClr val="accent2"/>
                      </a:solidFill>
                      <a:prstDash val="solid"/>
                      <a:round/>
                    </a:ln>
                  </p:spPr>
                  <p:txBody>
                    <a:bodyPr rtlCol="0" anchor="ctr"/>
                    <a:lstStyle/>
                    <a:p>
                      <a:endParaRPr lang="en-IN"/>
                    </a:p>
                  </p:txBody>
                </p:sp>
                <p:sp>
                  <p:nvSpPr>
                    <p:cNvPr id="40" name="Freeform: Shape 39">
                      <a:extLst>
                        <a:ext uri="{FF2B5EF4-FFF2-40B4-BE49-F238E27FC236}">
                          <a16:creationId xmlns:a16="http://schemas.microsoft.com/office/drawing/2014/main" id="{AAF28820-4B35-CCC3-ADC0-324BAA8D6F16}"/>
                        </a:ext>
                      </a:extLst>
                    </p:cNvPr>
                    <p:cNvSpPr/>
                    <p:nvPr/>
                  </p:nvSpPr>
                  <p:spPr>
                    <a:xfrm>
                      <a:off x="14718029" y="3542941"/>
                      <a:ext cx="72009" cy="72009"/>
                    </a:xfrm>
                    <a:custGeom>
                      <a:avLst/>
                      <a:gdLst>
                        <a:gd name="connsiteX0" fmla="*/ 0 w 72009"/>
                        <a:gd name="connsiteY0" fmla="*/ 0 h 72009"/>
                        <a:gd name="connsiteX1" fmla="*/ 72009 w 72009"/>
                        <a:gd name="connsiteY1" fmla="*/ 0 h 72009"/>
                        <a:gd name="connsiteX2" fmla="*/ 72009 w 72009"/>
                        <a:gd name="connsiteY2" fmla="*/ 72009 h 72009"/>
                        <a:gd name="connsiteX3" fmla="*/ 0 w 72009"/>
                        <a:gd name="connsiteY3" fmla="*/ 72009 h 72009"/>
                      </a:gdLst>
                      <a:ahLst/>
                      <a:cxnLst>
                        <a:cxn ang="0">
                          <a:pos x="connsiteX0" y="connsiteY0"/>
                        </a:cxn>
                        <a:cxn ang="0">
                          <a:pos x="connsiteX1" y="connsiteY1"/>
                        </a:cxn>
                        <a:cxn ang="0">
                          <a:pos x="connsiteX2" y="connsiteY2"/>
                        </a:cxn>
                        <a:cxn ang="0">
                          <a:pos x="connsiteX3" y="connsiteY3"/>
                        </a:cxn>
                      </a:cxnLst>
                      <a:rect l="l" t="t" r="r" b="b"/>
                      <a:pathLst>
                        <a:path w="72009" h="72009">
                          <a:moveTo>
                            <a:pt x="0" y="0"/>
                          </a:moveTo>
                          <a:lnTo>
                            <a:pt x="72009" y="0"/>
                          </a:lnTo>
                          <a:lnTo>
                            <a:pt x="72009" y="72009"/>
                          </a:lnTo>
                          <a:lnTo>
                            <a:pt x="0" y="72009"/>
                          </a:lnTo>
                          <a:close/>
                        </a:path>
                      </a:pathLst>
                    </a:custGeom>
                    <a:noFill/>
                    <a:ln w="15875" cap="rnd">
                      <a:solidFill>
                        <a:schemeClr val="accent2"/>
                      </a:solidFill>
                      <a:prstDash val="solid"/>
                      <a:round/>
                    </a:ln>
                  </p:spPr>
                  <p:txBody>
                    <a:bodyPr rtlCol="0" anchor="ctr"/>
                    <a:lstStyle/>
                    <a:p>
                      <a:endParaRPr lang="en-IN"/>
                    </a:p>
                  </p:txBody>
                </p:sp>
              </p:grpSp>
            </p:grpSp>
            <p:grpSp>
              <p:nvGrpSpPr>
                <p:cNvPr id="41" name="Graphic 23">
                  <a:extLst>
                    <a:ext uri="{FF2B5EF4-FFF2-40B4-BE49-F238E27FC236}">
                      <a16:creationId xmlns:a16="http://schemas.microsoft.com/office/drawing/2014/main" id="{27872123-3186-97B6-FE3F-23A556174F24}"/>
                    </a:ext>
                  </a:extLst>
                </p:cNvPr>
                <p:cNvGrpSpPr/>
                <p:nvPr/>
              </p:nvGrpSpPr>
              <p:grpSpPr>
                <a:xfrm>
                  <a:off x="14949201" y="3626856"/>
                  <a:ext cx="188594" cy="188594"/>
                  <a:chOff x="14949201" y="3626856"/>
                  <a:chExt cx="188594" cy="188594"/>
                </a:xfrm>
                <a:noFill/>
              </p:grpSpPr>
              <p:sp>
                <p:nvSpPr>
                  <p:cNvPr id="42" name="Freeform: Shape 41">
                    <a:extLst>
                      <a:ext uri="{FF2B5EF4-FFF2-40B4-BE49-F238E27FC236}">
                        <a16:creationId xmlns:a16="http://schemas.microsoft.com/office/drawing/2014/main" id="{6B48164A-B9F9-939C-676D-BE7FB5E3CE88}"/>
                      </a:ext>
                    </a:extLst>
                  </p:cNvPr>
                  <p:cNvSpPr/>
                  <p:nvPr/>
                </p:nvSpPr>
                <p:spPr>
                  <a:xfrm>
                    <a:off x="14949201" y="3626856"/>
                    <a:ext cx="188594" cy="188594"/>
                  </a:xfrm>
                  <a:custGeom>
                    <a:avLst/>
                    <a:gdLst>
                      <a:gd name="connsiteX0" fmla="*/ 188595 w 188594"/>
                      <a:gd name="connsiteY0" fmla="*/ 94297 h 188594"/>
                      <a:gd name="connsiteX1" fmla="*/ 94297 w 188594"/>
                      <a:gd name="connsiteY1" fmla="*/ 188595 h 188594"/>
                      <a:gd name="connsiteX2" fmla="*/ 0 w 188594"/>
                      <a:gd name="connsiteY2" fmla="*/ 94297 h 188594"/>
                      <a:gd name="connsiteX3" fmla="*/ 94297 w 188594"/>
                      <a:gd name="connsiteY3" fmla="*/ 0 h 188594"/>
                      <a:gd name="connsiteX4" fmla="*/ 188595 w 188594"/>
                      <a:gd name="connsiteY4" fmla="*/ 94297 h 188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594" h="188594">
                        <a:moveTo>
                          <a:pt x="188595" y="94297"/>
                        </a:moveTo>
                        <a:cubicBezTo>
                          <a:pt x="188595" y="146377"/>
                          <a:pt x="146377" y="188595"/>
                          <a:pt x="94297" y="188595"/>
                        </a:cubicBezTo>
                        <a:cubicBezTo>
                          <a:pt x="42218" y="188595"/>
                          <a:pt x="0" y="146377"/>
                          <a:pt x="0" y="94297"/>
                        </a:cubicBezTo>
                        <a:cubicBezTo>
                          <a:pt x="0" y="42218"/>
                          <a:pt x="42218" y="0"/>
                          <a:pt x="94297" y="0"/>
                        </a:cubicBezTo>
                        <a:cubicBezTo>
                          <a:pt x="146377" y="0"/>
                          <a:pt x="188595" y="42218"/>
                          <a:pt x="188595" y="94297"/>
                        </a:cubicBezTo>
                        <a:close/>
                      </a:path>
                    </a:pathLst>
                  </a:custGeom>
                  <a:noFill/>
                  <a:ln w="15875" cap="rnd">
                    <a:solidFill>
                      <a:schemeClr val="accent2"/>
                    </a:solidFill>
                    <a:prstDash val="solid"/>
                    <a:round/>
                  </a:ln>
                </p:spPr>
                <p:txBody>
                  <a:bodyPr rtlCol="0" anchor="ctr"/>
                  <a:lstStyle/>
                  <a:p>
                    <a:endParaRPr lang="en-IN"/>
                  </a:p>
                </p:txBody>
              </p:sp>
              <p:sp>
                <p:nvSpPr>
                  <p:cNvPr id="43" name="Freeform: Shape 42">
                    <a:extLst>
                      <a:ext uri="{FF2B5EF4-FFF2-40B4-BE49-F238E27FC236}">
                        <a16:creationId xmlns:a16="http://schemas.microsoft.com/office/drawing/2014/main" id="{6060E480-098E-A92C-8547-1ACA8D5D1E34}"/>
                      </a:ext>
                    </a:extLst>
                  </p:cNvPr>
                  <p:cNvSpPr/>
                  <p:nvPr/>
                </p:nvSpPr>
                <p:spPr>
                  <a:xfrm>
                    <a:off x="15043498" y="3653050"/>
                    <a:ext cx="65722" cy="72485"/>
                  </a:xfrm>
                  <a:custGeom>
                    <a:avLst/>
                    <a:gdLst>
                      <a:gd name="connsiteX0" fmla="*/ 0 w 65722"/>
                      <a:gd name="connsiteY0" fmla="*/ 0 h 72485"/>
                      <a:gd name="connsiteX1" fmla="*/ 0 w 65722"/>
                      <a:gd name="connsiteY1" fmla="*/ 72485 h 72485"/>
                      <a:gd name="connsiteX2" fmla="*/ 65723 w 65722"/>
                      <a:gd name="connsiteY2" fmla="*/ 72485 h 72485"/>
                    </a:gdLst>
                    <a:ahLst/>
                    <a:cxnLst>
                      <a:cxn ang="0">
                        <a:pos x="connsiteX0" y="connsiteY0"/>
                      </a:cxn>
                      <a:cxn ang="0">
                        <a:pos x="connsiteX1" y="connsiteY1"/>
                      </a:cxn>
                      <a:cxn ang="0">
                        <a:pos x="connsiteX2" y="connsiteY2"/>
                      </a:cxn>
                    </a:cxnLst>
                    <a:rect l="l" t="t" r="r" b="b"/>
                    <a:pathLst>
                      <a:path w="65722" h="72485">
                        <a:moveTo>
                          <a:pt x="0" y="0"/>
                        </a:moveTo>
                        <a:lnTo>
                          <a:pt x="0" y="72485"/>
                        </a:lnTo>
                        <a:lnTo>
                          <a:pt x="65723" y="72485"/>
                        </a:lnTo>
                      </a:path>
                    </a:pathLst>
                  </a:custGeom>
                  <a:noFill/>
                  <a:ln w="15875" cap="rnd">
                    <a:solidFill>
                      <a:schemeClr val="accent2"/>
                    </a:solidFill>
                    <a:prstDash val="solid"/>
                    <a:round/>
                  </a:ln>
                </p:spPr>
                <p:txBody>
                  <a:bodyPr rtlCol="0" anchor="ctr"/>
                  <a:lstStyle/>
                  <a:p>
                    <a:endParaRPr lang="en-IN"/>
                  </a:p>
                </p:txBody>
              </p:sp>
            </p:grpSp>
          </p:grpSp>
        </p:grpSp>
        <p:grpSp>
          <p:nvGrpSpPr>
            <p:cNvPr id="86" name="Group 85">
              <a:extLst>
                <a:ext uri="{FF2B5EF4-FFF2-40B4-BE49-F238E27FC236}">
                  <a16:creationId xmlns:a16="http://schemas.microsoft.com/office/drawing/2014/main" id="{CAB59D85-AC19-11D3-4093-6E6ABE391373}"/>
                </a:ext>
              </a:extLst>
            </p:cNvPr>
            <p:cNvGrpSpPr/>
            <p:nvPr/>
          </p:nvGrpSpPr>
          <p:grpSpPr>
            <a:xfrm>
              <a:off x="12718098" y="4896024"/>
              <a:ext cx="642937" cy="642937"/>
              <a:chOff x="12718098" y="4896024"/>
              <a:chExt cx="642937" cy="642937"/>
            </a:xfrm>
          </p:grpSpPr>
          <p:sp>
            <p:nvSpPr>
              <p:cNvPr id="98" name="Oval 97">
                <a:extLst>
                  <a:ext uri="{FF2B5EF4-FFF2-40B4-BE49-F238E27FC236}">
                    <a16:creationId xmlns:a16="http://schemas.microsoft.com/office/drawing/2014/main" id="{C815D828-D9BF-6B67-34F2-C52897D976F9}"/>
                  </a:ext>
                </a:extLst>
              </p:cNvPr>
              <p:cNvSpPr/>
              <p:nvPr/>
            </p:nvSpPr>
            <p:spPr>
              <a:xfrm>
                <a:off x="12718098" y="4896024"/>
                <a:ext cx="642937" cy="64293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44" name="Graphic 23">
                <a:extLst>
                  <a:ext uri="{FF2B5EF4-FFF2-40B4-BE49-F238E27FC236}">
                    <a16:creationId xmlns:a16="http://schemas.microsoft.com/office/drawing/2014/main" id="{14361260-A305-5181-0441-B80E2DF9F606}"/>
                  </a:ext>
                </a:extLst>
              </p:cNvPr>
              <p:cNvGrpSpPr/>
              <p:nvPr/>
            </p:nvGrpSpPr>
            <p:grpSpPr>
              <a:xfrm>
                <a:off x="12908440" y="5048365"/>
                <a:ext cx="305116" cy="338256"/>
                <a:chOff x="14658974" y="4471819"/>
                <a:chExt cx="589311" cy="653319"/>
              </a:xfrm>
              <a:noFill/>
            </p:grpSpPr>
            <p:grpSp>
              <p:nvGrpSpPr>
                <p:cNvPr id="45" name="Graphic 23">
                  <a:extLst>
                    <a:ext uri="{FF2B5EF4-FFF2-40B4-BE49-F238E27FC236}">
                      <a16:creationId xmlns:a16="http://schemas.microsoft.com/office/drawing/2014/main" id="{E08D366A-B0FC-9CF2-34C8-74C09ED4C55D}"/>
                    </a:ext>
                  </a:extLst>
                </p:cNvPr>
                <p:cNvGrpSpPr/>
                <p:nvPr/>
              </p:nvGrpSpPr>
              <p:grpSpPr>
                <a:xfrm>
                  <a:off x="14658974" y="4471819"/>
                  <a:ext cx="464058" cy="631126"/>
                  <a:chOff x="14658974" y="4471819"/>
                  <a:chExt cx="464058" cy="631126"/>
                </a:xfrm>
                <a:noFill/>
              </p:grpSpPr>
              <p:grpSp>
                <p:nvGrpSpPr>
                  <p:cNvPr id="46" name="Graphic 23">
                    <a:extLst>
                      <a:ext uri="{FF2B5EF4-FFF2-40B4-BE49-F238E27FC236}">
                        <a16:creationId xmlns:a16="http://schemas.microsoft.com/office/drawing/2014/main" id="{166D3514-C90F-0778-B803-FEE7594F53ED}"/>
                      </a:ext>
                    </a:extLst>
                  </p:cNvPr>
                  <p:cNvGrpSpPr/>
                  <p:nvPr/>
                </p:nvGrpSpPr>
                <p:grpSpPr>
                  <a:xfrm>
                    <a:off x="14742508" y="4685750"/>
                    <a:ext cx="296989" cy="264985"/>
                    <a:chOff x="14742508" y="4685750"/>
                    <a:chExt cx="296989" cy="264985"/>
                  </a:xfrm>
                  <a:noFill/>
                </p:grpSpPr>
                <p:grpSp>
                  <p:nvGrpSpPr>
                    <p:cNvPr id="47" name="Graphic 23">
                      <a:extLst>
                        <a:ext uri="{FF2B5EF4-FFF2-40B4-BE49-F238E27FC236}">
                          <a16:creationId xmlns:a16="http://schemas.microsoft.com/office/drawing/2014/main" id="{42D1D5CE-F482-2451-C595-701CE16A2883}"/>
                        </a:ext>
                      </a:extLst>
                    </p:cNvPr>
                    <p:cNvGrpSpPr/>
                    <p:nvPr/>
                  </p:nvGrpSpPr>
                  <p:grpSpPr>
                    <a:xfrm>
                      <a:off x="14742508" y="4685750"/>
                      <a:ext cx="296989" cy="36480"/>
                      <a:chOff x="14742508" y="4685750"/>
                      <a:chExt cx="296989" cy="36480"/>
                    </a:xfrm>
                    <a:noFill/>
                  </p:grpSpPr>
                  <p:sp>
                    <p:nvSpPr>
                      <p:cNvPr id="48" name="Freeform: Shape 47">
                        <a:extLst>
                          <a:ext uri="{FF2B5EF4-FFF2-40B4-BE49-F238E27FC236}">
                            <a16:creationId xmlns:a16="http://schemas.microsoft.com/office/drawing/2014/main" id="{212D8806-037C-46F9-D355-E282A67A9301}"/>
                          </a:ext>
                        </a:extLst>
                      </p:cNvPr>
                      <p:cNvSpPr/>
                      <p:nvPr/>
                    </p:nvSpPr>
                    <p:spPr>
                      <a:xfrm>
                        <a:off x="14827567" y="4707944"/>
                        <a:ext cx="211931" cy="9525"/>
                      </a:xfrm>
                      <a:custGeom>
                        <a:avLst/>
                        <a:gdLst>
                          <a:gd name="connsiteX0" fmla="*/ 0 w 211931"/>
                          <a:gd name="connsiteY0" fmla="*/ 0 h 9525"/>
                          <a:gd name="connsiteX1" fmla="*/ 211931 w 211931"/>
                          <a:gd name="connsiteY1" fmla="*/ 0 h 9525"/>
                        </a:gdLst>
                        <a:ahLst/>
                        <a:cxnLst>
                          <a:cxn ang="0">
                            <a:pos x="connsiteX0" y="connsiteY0"/>
                          </a:cxn>
                          <a:cxn ang="0">
                            <a:pos x="connsiteX1" y="connsiteY1"/>
                          </a:cxn>
                        </a:cxnLst>
                        <a:rect l="l" t="t" r="r" b="b"/>
                        <a:pathLst>
                          <a:path w="211931" h="9525">
                            <a:moveTo>
                              <a:pt x="0" y="0"/>
                            </a:moveTo>
                            <a:lnTo>
                              <a:pt x="211931" y="0"/>
                            </a:lnTo>
                          </a:path>
                        </a:pathLst>
                      </a:custGeom>
                      <a:ln w="15875" cap="rnd">
                        <a:solidFill>
                          <a:schemeClr val="accent2"/>
                        </a:solidFill>
                        <a:prstDash val="solid"/>
                        <a:round/>
                      </a:ln>
                    </p:spPr>
                    <p:txBody>
                      <a:bodyPr rtlCol="0" anchor="ctr"/>
                      <a:lstStyle/>
                      <a:p>
                        <a:endParaRPr lang="en-IN"/>
                      </a:p>
                    </p:txBody>
                  </p:sp>
                  <p:sp>
                    <p:nvSpPr>
                      <p:cNvPr id="49" name="Freeform: Shape 48">
                        <a:extLst>
                          <a:ext uri="{FF2B5EF4-FFF2-40B4-BE49-F238E27FC236}">
                            <a16:creationId xmlns:a16="http://schemas.microsoft.com/office/drawing/2014/main" id="{C4FB3844-ADFD-0B12-578E-F521F8AF8FE6}"/>
                          </a:ext>
                        </a:extLst>
                      </p:cNvPr>
                      <p:cNvSpPr/>
                      <p:nvPr/>
                    </p:nvSpPr>
                    <p:spPr>
                      <a:xfrm>
                        <a:off x="14742508" y="4685750"/>
                        <a:ext cx="59721" cy="36480"/>
                      </a:xfrm>
                      <a:custGeom>
                        <a:avLst/>
                        <a:gdLst>
                          <a:gd name="connsiteX0" fmla="*/ 0 w 59721"/>
                          <a:gd name="connsiteY0" fmla="*/ 15335 h 36480"/>
                          <a:gd name="connsiteX1" fmla="*/ 23908 w 59721"/>
                          <a:gd name="connsiteY1" fmla="*/ 36481 h 36480"/>
                          <a:gd name="connsiteX2" fmla="*/ 59722 w 59721"/>
                          <a:gd name="connsiteY2" fmla="*/ 0 h 36480"/>
                        </a:gdLst>
                        <a:ahLst/>
                        <a:cxnLst>
                          <a:cxn ang="0">
                            <a:pos x="connsiteX0" y="connsiteY0"/>
                          </a:cxn>
                          <a:cxn ang="0">
                            <a:pos x="connsiteX1" y="connsiteY1"/>
                          </a:cxn>
                          <a:cxn ang="0">
                            <a:pos x="connsiteX2" y="connsiteY2"/>
                          </a:cxn>
                        </a:cxnLst>
                        <a:rect l="l" t="t" r="r" b="b"/>
                        <a:pathLst>
                          <a:path w="59721" h="36480">
                            <a:moveTo>
                              <a:pt x="0" y="15335"/>
                            </a:moveTo>
                            <a:lnTo>
                              <a:pt x="23908" y="36481"/>
                            </a:lnTo>
                            <a:lnTo>
                              <a:pt x="59722" y="0"/>
                            </a:lnTo>
                          </a:path>
                        </a:pathLst>
                      </a:custGeom>
                      <a:noFill/>
                      <a:ln w="15875" cap="rnd">
                        <a:solidFill>
                          <a:schemeClr val="accent2"/>
                        </a:solidFill>
                        <a:prstDash val="solid"/>
                        <a:round/>
                      </a:ln>
                    </p:spPr>
                    <p:txBody>
                      <a:bodyPr rtlCol="0" anchor="ctr"/>
                      <a:lstStyle/>
                      <a:p>
                        <a:endParaRPr lang="en-IN"/>
                      </a:p>
                    </p:txBody>
                  </p:sp>
                </p:grpSp>
                <p:grpSp>
                  <p:nvGrpSpPr>
                    <p:cNvPr id="50" name="Graphic 23">
                      <a:extLst>
                        <a:ext uri="{FF2B5EF4-FFF2-40B4-BE49-F238E27FC236}">
                          <a16:creationId xmlns:a16="http://schemas.microsoft.com/office/drawing/2014/main" id="{964BC761-930B-59DE-2555-1C459B72E615}"/>
                        </a:ext>
                      </a:extLst>
                    </p:cNvPr>
                    <p:cNvGrpSpPr/>
                    <p:nvPr/>
                  </p:nvGrpSpPr>
                  <p:grpSpPr>
                    <a:xfrm>
                      <a:off x="14742508" y="4761855"/>
                      <a:ext cx="296989" cy="36575"/>
                      <a:chOff x="14742508" y="4761855"/>
                      <a:chExt cx="296989" cy="36575"/>
                    </a:xfrm>
                    <a:noFill/>
                  </p:grpSpPr>
                  <p:sp>
                    <p:nvSpPr>
                      <p:cNvPr id="51" name="Freeform: Shape 50">
                        <a:extLst>
                          <a:ext uri="{FF2B5EF4-FFF2-40B4-BE49-F238E27FC236}">
                            <a16:creationId xmlns:a16="http://schemas.microsoft.com/office/drawing/2014/main" id="{973406EA-C07B-F3D7-0BDD-2E2E56FBABEB}"/>
                          </a:ext>
                        </a:extLst>
                      </p:cNvPr>
                      <p:cNvSpPr/>
                      <p:nvPr/>
                    </p:nvSpPr>
                    <p:spPr>
                      <a:xfrm>
                        <a:off x="14827567" y="4784048"/>
                        <a:ext cx="211931" cy="9525"/>
                      </a:xfrm>
                      <a:custGeom>
                        <a:avLst/>
                        <a:gdLst>
                          <a:gd name="connsiteX0" fmla="*/ 0 w 211931"/>
                          <a:gd name="connsiteY0" fmla="*/ 0 h 9525"/>
                          <a:gd name="connsiteX1" fmla="*/ 211931 w 211931"/>
                          <a:gd name="connsiteY1" fmla="*/ 0 h 9525"/>
                        </a:gdLst>
                        <a:ahLst/>
                        <a:cxnLst>
                          <a:cxn ang="0">
                            <a:pos x="connsiteX0" y="connsiteY0"/>
                          </a:cxn>
                          <a:cxn ang="0">
                            <a:pos x="connsiteX1" y="connsiteY1"/>
                          </a:cxn>
                        </a:cxnLst>
                        <a:rect l="l" t="t" r="r" b="b"/>
                        <a:pathLst>
                          <a:path w="211931" h="9525">
                            <a:moveTo>
                              <a:pt x="0" y="0"/>
                            </a:moveTo>
                            <a:lnTo>
                              <a:pt x="211931" y="0"/>
                            </a:lnTo>
                          </a:path>
                        </a:pathLst>
                      </a:custGeom>
                      <a:ln w="15875" cap="rnd">
                        <a:solidFill>
                          <a:schemeClr val="accent2"/>
                        </a:solidFill>
                        <a:prstDash val="solid"/>
                        <a:round/>
                      </a:ln>
                    </p:spPr>
                    <p:txBody>
                      <a:bodyPr rtlCol="0" anchor="ctr"/>
                      <a:lstStyle/>
                      <a:p>
                        <a:endParaRPr lang="en-IN"/>
                      </a:p>
                    </p:txBody>
                  </p:sp>
                  <p:sp>
                    <p:nvSpPr>
                      <p:cNvPr id="52" name="Freeform: Shape 51">
                        <a:extLst>
                          <a:ext uri="{FF2B5EF4-FFF2-40B4-BE49-F238E27FC236}">
                            <a16:creationId xmlns:a16="http://schemas.microsoft.com/office/drawing/2014/main" id="{6FBD87FF-43D4-4ABB-B5BF-B66C68F8FD30}"/>
                          </a:ext>
                        </a:extLst>
                      </p:cNvPr>
                      <p:cNvSpPr/>
                      <p:nvPr/>
                    </p:nvSpPr>
                    <p:spPr>
                      <a:xfrm>
                        <a:off x="14742508" y="4761855"/>
                        <a:ext cx="59721" cy="36575"/>
                      </a:xfrm>
                      <a:custGeom>
                        <a:avLst/>
                        <a:gdLst>
                          <a:gd name="connsiteX0" fmla="*/ 0 w 59721"/>
                          <a:gd name="connsiteY0" fmla="*/ 15431 h 36575"/>
                          <a:gd name="connsiteX1" fmla="*/ 23908 w 59721"/>
                          <a:gd name="connsiteY1" fmla="*/ 36576 h 36575"/>
                          <a:gd name="connsiteX2" fmla="*/ 59722 w 59721"/>
                          <a:gd name="connsiteY2" fmla="*/ 0 h 36575"/>
                        </a:gdLst>
                        <a:ahLst/>
                        <a:cxnLst>
                          <a:cxn ang="0">
                            <a:pos x="connsiteX0" y="connsiteY0"/>
                          </a:cxn>
                          <a:cxn ang="0">
                            <a:pos x="connsiteX1" y="connsiteY1"/>
                          </a:cxn>
                          <a:cxn ang="0">
                            <a:pos x="connsiteX2" y="connsiteY2"/>
                          </a:cxn>
                        </a:cxnLst>
                        <a:rect l="l" t="t" r="r" b="b"/>
                        <a:pathLst>
                          <a:path w="59721" h="36575">
                            <a:moveTo>
                              <a:pt x="0" y="15431"/>
                            </a:moveTo>
                            <a:lnTo>
                              <a:pt x="23908" y="36576"/>
                            </a:lnTo>
                            <a:lnTo>
                              <a:pt x="59722" y="0"/>
                            </a:lnTo>
                          </a:path>
                        </a:pathLst>
                      </a:custGeom>
                      <a:noFill/>
                      <a:ln w="15875" cap="rnd">
                        <a:solidFill>
                          <a:schemeClr val="accent2"/>
                        </a:solidFill>
                        <a:prstDash val="solid"/>
                        <a:round/>
                      </a:ln>
                    </p:spPr>
                    <p:txBody>
                      <a:bodyPr rtlCol="0" anchor="ctr"/>
                      <a:lstStyle/>
                      <a:p>
                        <a:endParaRPr lang="en-IN"/>
                      </a:p>
                    </p:txBody>
                  </p:sp>
                </p:grpSp>
                <p:grpSp>
                  <p:nvGrpSpPr>
                    <p:cNvPr id="53" name="Graphic 23">
                      <a:extLst>
                        <a:ext uri="{FF2B5EF4-FFF2-40B4-BE49-F238E27FC236}">
                          <a16:creationId xmlns:a16="http://schemas.microsoft.com/office/drawing/2014/main" id="{892F8696-5643-6DFC-0692-D52B996CCC99}"/>
                        </a:ext>
                      </a:extLst>
                    </p:cNvPr>
                    <p:cNvGrpSpPr/>
                    <p:nvPr/>
                  </p:nvGrpSpPr>
                  <p:grpSpPr>
                    <a:xfrm>
                      <a:off x="14742508" y="4838055"/>
                      <a:ext cx="296989" cy="36575"/>
                      <a:chOff x="14742508" y="4838055"/>
                      <a:chExt cx="296989" cy="36575"/>
                    </a:xfrm>
                    <a:noFill/>
                  </p:grpSpPr>
                  <p:sp>
                    <p:nvSpPr>
                      <p:cNvPr id="54" name="Freeform: Shape 53">
                        <a:extLst>
                          <a:ext uri="{FF2B5EF4-FFF2-40B4-BE49-F238E27FC236}">
                            <a16:creationId xmlns:a16="http://schemas.microsoft.com/office/drawing/2014/main" id="{5A91CF83-84CB-2C46-72BE-07A808202FA7}"/>
                          </a:ext>
                        </a:extLst>
                      </p:cNvPr>
                      <p:cNvSpPr/>
                      <p:nvPr/>
                    </p:nvSpPr>
                    <p:spPr>
                      <a:xfrm>
                        <a:off x="14827567" y="4860248"/>
                        <a:ext cx="211931" cy="9525"/>
                      </a:xfrm>
                      <a:custGeom>
                        <a:avLst/>
                        <a:gdLst>
                          <a:gd name="connsiteX0" fmla="*/ 0 w 211931"/>
                          <a:gd name="connsiteY0" fmla="*/ 0 h 9525"/>
                          <a:gd name="connsiteX1" fmla="*/ 211931 w 211931"/>
                          <a:gd name="connsiteY1" fmla="*/ 0 h 9525"/>
                        </a:gdLst>
                        <a:ahLst/>
                        <a:cxnLst>
                          <a:cxn ang="0">
                            <a:pos x="connsiteX0" y="connsiteY0"/>
                          </a:cxn>
                          <a:cxn ang="0">
                            <a:pos x="connsiteX1" y="connsiteY1"/>
                          </a:cxn>
                        </a:cxnLst>
                        <a:rect l="l" t="t" r="r" b="b"/>
                        <a:pathLst>
                          <a:path w="211931" h="9525">
                            <a:moveTo>
                              <a:pt x="0" y="0"/>
                            </a:moveTo>
                            <a:lnTo>
                              <a:pt x="211931" y="0"/>
                            </a:lnTo>
                          </a:path>
                        </a:pathLst>
                      </a:custGeom>
                      <a:ln w="15875" cap="rnd">
                        <a:solidFill>
                          <a:schemeClr val="accent2"/>
                        </a:solidFill>
                        <a:prstDash val="solid"/>
                        <a:round/>
                      </a:ln>
                    </p:spPr>
                    <p:txBody>
                      <a:bodyPr rtlCol="0" anchor="ctr"/>
                      <a:lstStyle/>
                      <a:p>
                        <a:endParaRPr lang="en-IN"/>
                      </a:p>
                    </p:txBody>
                  </p:sp>
                  <p:sp>
                    <p:nvSpPr>
                      <p:cNvPr id="55" name="Freeform: Shape 54">
                        <a:extLst>
                          <a:ext uri="{FF2B5EF4-FFF2-40B4-BE49-F238E27FC236}">
                            <a16:creationId xmlns:a16="http://schemas.microsoft.com/office/drawing/2014/main" id="{CB6433DD-6CBB-6346-4AE3-F29835243ABB}"/>
                          </a:ext>
                        </a:extLst>
                      </p:cNvPr>
                      <p:cNvSpPr/>
                      <p:nvPr/>
                    </p:nvSpPr>
                    <p:spPr>
                      <a:xfrm>
                        <a:off x="14742508" y="4838055"/>
                        <a:ext cx="59721" cy="36575"/>
                      </a:xfrm>
                      <a:custGeom>
                        <a:avLst/>
                        <a:gdLst>
                          <a:gd name="connsiteX0" fmla="*/ 0 w 59721"/>
                          <a:gd name="connsiteY0" fmla="*/ 15335 h 36575"/>
                          <a:gd name="connsiteX1" fmla="*/ 23908 w 59721"/>
                          <a:gd name="connsiteY1" fmla="*/ 36576 h 36575"/>
                          <a:gd name="connsiteX2" fmla="*/ 59722 w 59721"/>
                          <a:gd name="connsiteY2" fmla="*/ 0 h 36575"/>
                        </a:gdLst>
                        <a:ahLst/>
                        <a:cxnLst>
                          <a:cxn ang="0">
                            <a:pos x="connsiteX0" y="connsiteY0"/>
                          </a:cxn>
                          <a:cxn ang="0">
                            <a:pos x="connsiteX1" y="connsiteY1"/>
                          </a:cxn>
                          <a:cxn ang="0">
                            <a:pos x="connsiteX2" y="connsiteY2"/>
                          </a:cxn>
                        </a:cxnLst>
                        <a:rect l="l" t="t" r="r" b="b"/>
                        <a:pathLst>
                          <a:path w="59721" h="36575">
                            <a:moveTo>
                              <a:pt x="0" y="15335"/>
                            </a:moveTo>
                            <a:lnTo>
                              <a:pt x="23908" y="36576"/>
                            </a:lnTo>
                            <a:lnTo>
                              <a:pt x="59722" y="0"/>
                            </a:lnTo>
                          </a:path>
                        </a:pathLst>
                      </a:custGeom>
                      <a:noFill/>
                      <a:ln w="15875" cap="rnd">
                        <a:solidFill>
                          <a:schemeClr val="accent2"/>
                        </a:solidFill>
                        <a:prstDash val="solid"/>
                        <a:round/>
                      </a:ln>
                    </p:spPr>
                    <p:txBody>
                      <a:bodyPr rtlCol="0" anchor="ctr"/>
                      <a:lstStyle/>
                      <a:p>
                        <a:endParaRPr lang="en-IN"/>
                      </a:p>
                    </p:txBody>
                  </p:sp>
                </p:grpSp>
                <p:grpSp>
                  <p:nvGrpSpPr>
                    <p:cNvPr id="56" name="Graphic 23">
                      <a:extLst>
                        <a:ext uri="{FF2B5EF4-FFF2-40B4-BE49-F238E27FC236}">
                          <a16:creationId xmlns:a16="http://schemas.microsoft.com/office/drawing/2014/main" id="{4356526E-69D2-C34B-6271-E6C9C53EA4AF}"/>
                        </a:ext>
                      </a:extLst>
                    </p:cNvPr>
                    <p:cNvGrpSpPr/>
                    <p:nvPr/>
                  </p:nvGrpSpPr>
                  <p:grpSpPr>
                    <a:xfrm>
                      <a:off x="14742508" y="4914160"/>
                      <a:ext cx="225266" cy="36575"/>
                      <a:chOff x="14742508" y="4914160"/>
                      <a:chExt cx="225266" cy="36575"/>
                    </a:xfrm>
                    <a:noFill/>
                  </p:grpSpPr>
                  <p:sp>
                    <p:nvSpPr>
                      <p:cNvPr id="57" name="Freeform: Shape 56">
                        <a:extLst>
                          <a:ext uri="{FF2B5EF4-FFF2-40B4-BE49-F238E27FC236}">
                            <a16:creationId xmlns:a16="http://schemas.microsoft.com/office/drawing/2014/main" id="{A92EFF69-8D6C-0D72-E310-4C46D6F32D77}"/>
                          </a:ext>
                        </a:extLst>
                      </p:cNvPr>
                      <p:cNvSpPr/>
                      <p:nvPr/>
                    </p:nvSpPr>
                    <p:spPr>
                      <a:xfrm>
                        <a:off x="14827567" y="4936353"/>
                        <a:ext cx="140208" cy="9525"/>
                      </a:xfrm>
                      <a:custGeom>
                        <a:avLst/>
                        <a:gdLst>
                          <a:gd name="connsiteX0" fmla="*/ 0 w 140208"/>
                          <a:gd name="connsiteY0" fmla="*/ 0 h 9525"/>
                          <a:gd name="connsiteX1" fmla="*/ 140208 w 140208"/>
                          <a:gd name="connsiteY1" fmla="*/ 0 h 9525"/>
                        </a:gdLst>
                        <a:ahLst/>
                        <a:cxnLst>
                          <a:cxn ang="0">
                            <a:pos x="connsiteX0" y="connsiteY0"/>
                          </a:cxn>
                          <a:cxn ang="0">
                            <a:pos x="connsiteX1" y="connsiteY1"/>
                          </a:cxn>
                        </a:cxnLst>
                        <a:rect l="l" t="t" r="r" b="b"/>
                        <a:pathLst>
                          <a:path w="140208" h="9525">
                            <a:moveTo>
                              <a:pt x="0" y="0"/>
                            </a:moveTo>
                            <a:lnTo>
                              <a:pt x="140208" y="0"/>
                            </a:lnTo>
                          </a:path>
                        </a:pathLst>
                      </a:custGeom>
                      <a:ln w="15875" cap="rnd">
                        <a:solidFill>
                          <a:schemeClr val="accent2"/>
                        </a:solidFill>
                        <a:prstDash val="solid"/>
                        <a:round/>
                      </a:ln>
                    </p:spPr>
                    <p:txBody>
                      <a:bodyPr rtlCol="0" anchor="ctr"/>
                      <a:lstStyle/>
                      <a:p>
                        <a:endParaRPr lang="en-IN"/>
                      </a:p>
                    </p:txBody>
                  </p:sp>
                  <p:sp>
                    <p:nvSpPr>
                      <p:cNvPr id="59" name="Freeform: Shape 58">
                        <a:extLst>
                          <a:ext uri="{FF2B5EF4-FFF2-40B4-BE49-F238E27FC236}">
                            <a16:creationId xmlns:a16="http://schemas.microsoft.com/office/drawing/2014/main" id="{99E90AA0-4CC0-D807-93AC-D4109B6DE319}"/>
                          </a:ext>
                        </a:extLst>
                      </p:cNvPr>
                      <p:cNvSpPr/>
                      <p:nvPr/>
                    </p:nvSpPr>
                    <p:spPr>
                      <a:xfrm>
                        <a:off x="14742508" y="4914160"/>
                        <a:ext cx="59721" cy="36575"/>
                      </a:xfrm>
                      <a:custGeom>
                        <a:avLst/>
                        <a:gdLst>
                          <a:gd name="connsiteX0" fmla="*/ 0 w 59721"/>
                          <a:gd name="connsiteY0" fmla="*/ 15430 h 36575"/>
                          <a:gd name="connsiteX1" fmla="*/ 23908 w 59721"/>
                          <a:gd name="connsiteY1" fmla="*/ 36576 h 36575"/>
                          <a:gd name="connsiteX2" fmla="*/ 59722 w 59721"/>
                          <a:gd name="connsiteY2" fmla="*/ 0 h 36575"/>
                        </a:gdLst>
                        <a:ahLst/>
                        <a:cxnLst>
                          <a:cxn ang="0">
                            <a:pos x="connsiteX0" y="connsiteY0"/>
                          </a:cxn>
                          <a:cxn ang="0">
                            <a:pos x="connsiteX1" y="connsiteY1"/>
                          </a:cxn>
                          <a:cxn ang="0">
                            <a:pos x="connsiteX2" y="connsiteY2"/>
                          </a:cxn>
                        </a:cxnLst>
                        <a:rect l="l" t="t" r="r" b="b"/>
                        <a:pathLst>
                          <a:path w="59721" h="36575">
                            <a:moveTo>
                              <a:pt x="0" y="15430"/>
                            </a:moveTo>
                            <a:lnTo>
                              <a:pt x="23908" y="36576"/>
                            </a:lnTo>
                            <a:lnTo>
                              <a:pt x="59722" y="0"/>
                            </a:lnTo>
                          </a:path>
                        </a:pathLst>
                      </a:custGeom>
                      <a:noFill/>
                      <a:ln w="15875" cap="rnd">
                        <a:solidFill>
                          <a:schemeClr val="accent2"/>
                        </a:solidFill>
                        <a:prstDash val="solid"/>
                        <a:round/>
                      </a:ln>
                    </p:spPr>
                    <p:txBody>
                      <a:bodyPr rtlCol="0" anchor="ctr"/>
                      <a:lstStyle/>
                      <a:p>
                        <a:endParaRPr lang="en-IN"/>
                      </a:p>
                    </p:txBody>
                  </p:sp>
                </p:grpSp>
              </p:grpSp>
              <p:grpSp>
                <p:nvGrpSpPr>
                  <p:cNvPr id="60" name="Graphic 23">
                    <a:extLst>
                      <a:ext uri="{FF2B5EF4-FFF2-40B4-BE49-F238E27FC236}">
                        <a16:creationId xmlns:a16="http://schemas.microsoft.com/office/drawing/2014/main" id="{B04F52C6-6880-AA06-D735-714E2BBB65C7}"/>
                      </a:ext>
                    </a:extLst>
                  </p:cNvPr>
                  <p:cNvGrpSpPr/>
                  <p:nvPr/>
                </p:nvGrpSpPr>
                <p:grpSpPr>
                  <a:xfrm>
                    <a:off x="14658974" y="4471819"/>
                    <a:ext cx="464058" cy="631126"/>
                    <a:chOff x="14658974" y="4471819"/>
                    <a:chExt cx="464058" cy="631126"/>
                  </a:xfrm>
                  <a:noFill/>
                </p:grpSpPr>
                <p:sp>
                  <p:nvSpPr>
                    <p:cNvPr id="61" name="Freeform: Shape 60">
                      <a:extLst>
                        <a:ext uri="{FF2B5EF4-FFF2-40B4-BE49-F238E27FC236}">
                          <a16:creationId xmlns:a16="http://schemas.microsoft.com/office/drawing/2014/main" id="{AF16C8A0-6562-EEA3-1FC4-BAAF83544B8D}"/>
                        </a:ext>
                      </a:extLst>
                    </p:cNvPr>
                    <p:cNvSpPr/>
                    <p:nvPr/>
                  </p:nvSpPr>
                  <p:spPr>
                    <a:xfrm>
                      <a:off x="14658974" y="4471819"/>
                      <a:ext cx="464058" cy="631126"/>
                    </a:xfrm>
                    <a:custGeom>
                      <a:avLst/>
                      <a:gdLst>
                        <a:gd name="connsiteX0" fmla="*/ 464058 w 464058"/>
                        <a:gd name="connsiteY0" fmla="*/ 402717 h 631126"/>
                        <a:gd name="connsiteX1" fmla="*/ 464058 w 464058"/>
                        <a:gd name="connsiteY1" fmla="*/ 130492 h 631126"/>
                        <a:gd name="connsiteX2" fmla="*/ 332804 w 464058"/>
                        <a:gd name="connsiteY2" fmla="*/ 0 h 631126"/>
                        <a:gd name="connsiteX3" fmla="*/ 0 w 464058"/>
                        <a:gd name="connsiteY3" fmla="*/ 0 h 631126"/>
                        <a:gd name="connsiteX4" fmla="*/ 0 w 464058"/>
                        <a:gd name="connsiteY4" fmla="*/ 631126 h 631126"/>
                        <a:gd name="connsiteX5" fmla="*/ 392811 w 464058"/>
                        <a:gd name="connsiteY5" fmla="*/ 631126 h 63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058" h="631126">
                          <a:moveTo>
                            <a:pt x="464058" y="402717"/>
                          </a:moveTo>
                          <a:lnTo>
                            <a:pt x="464058" y="130492"/>
                          </a:lnTo>
                          <a:lnTo>
                            <a:pt x="332804" y="0"/>
                          </a:lnTo>
                          <a:lnTo>
                            <a:pt x="0" y="0"/>
                          </a:lnTo>
                          <a:lnTo>
                            <a:pt x="0" y="631126"/>
                          </a:lnTo>
                          <a:lnTo>
                            <a:pt x="392811" y="631126"/>
                          </a:lnTo>
                        </a:path>
                      </a:pathLst>
                    </a:custGeom>
                    <a:noFill/>
                    <a:ln w="15875" cap="rnd">
                      <a:solidFill>
                        <a:schemeClr val="accent2"/>
                      </a:solidFill>
                      <a:prstDash val="solid"/>
                      <a:round/>
                    </a:ln>
                  </p:spPr>
                  <p:txBody>
                    <a:bodyPr rtlCol="0" anchor="ctr"/>
                    <a:lstStyle/>
                    <a:p>
                      <a:endParaRPr lang="en-IN"/>
                    </a:p>
                  </p:txBody>
                </p:sp>
                <p:sp>
                  <p:nvSpPr>
                    <p:cNvPr id="63" name="Freeform: Shape 62">
                      <a:extLst>
                        <a:ext uri="{FF2B5EF4-FFF2-40B4-BE49-F238E27FC236}">
                          <a16:creationId xmlns:a16="http://schemas.microsoft.com/office/drawing/2014/main" id="{1164FAED-E294-7667-E16A-E32E451F70F4}"/>
                        </a:ext>
                      </a:extLst>
                    </p:cNvPr>
                    <p:cNvSpPr/>
                    <p:nvPr/>
                  </p:nvSpPr>
                  <p:spPr>
                    <a:xfrm>
                      <a:off x="14991777" y="4471914"/>
                      <a:ext cx="131254" cy="130397"/>
                    </a:xfrm>
                    <a:custGeom>
                      <a:avLst/>
                      <a:gdLst>
                        <a:gd name="connsiteX0" fmla="*/ 0 w 131254"/>
                        <a:gd name="connsiteY0" fmla="*/ 0 h 130397"/>
                        <a:gd name="connsiteX1" fmla="*/ 0 w 131254"/>
                        <a:gd name="connsiteY1" fmla="*/ 102013 h 130397"/>
                        <a:gd name="connsiteX2" fmla="*/ 29051 w 131254"/>
                        <a:gd name="connsiteY2" fmla="*/ 130397 h 130397"/>
                        <a:gd name="connsiteX3" fmla="*/ 131255 w 131254"/>
                        <a:gd name="connsiteY3" fmla="*/ 130397 h 130397"/>
                      </a:gdLst>
                      <a:ahLst/>
                      <a:cxnLst>
                        <a:cxn ang="0">
                          <a:pos x="connsiteX0" y="connsiteY0"/>
                        </a:cxn>
                        <a:cxn ang="0">
                          <a:pos x="connsiteX1" y="connsiteY1"/>
                        </a:cxn>
                        <a:cxn ang="0">
                          <a:pos x="connsiteX2" y="connsiteY2"/>
                        </a:cxn>
                        <a:cxn ang="0">
                          <a:pos x="connsiteX3" y="connsiteY3"/>
                        </a:cxn>
                      </a:cxnLst>
                      <a:rect l="l" t="t" r="r" b="b"/>
                      <a:pathLst>
                        <a:path w="131254" h="130397">
                          <a:moveTo>
                            <a:pt x="0" y="0"/>
                          </a:moveTo>
                          <a:lnTo>
                            <a:pt x="0" y="102013"/>
                          </a:lnTo>
                          <a:cubicBezTo>
                            <a:pt x="0" y="102013"/>
                            <a:pt x="2096" y="125730"/>
                            <a:pt x="29051" y="130397"/>
                          </a:cubicBezTo>
                          <a:cubicBezTo>
                            <a:pt x="69628" y="130397"/>
                            <a:pt x="73438" y="130397"/>
                            <a:pt x="131255" y="130397"/>
                          </a:cubicBezTo>
                        </a:path>
                      </a:pathLst>
                    </a:custGeom>
                    <a:noFill/>
                    <a:ln w="15875" cap="rnd">
                      <a:solidFill>
                        <a:schemeClr val="accent2"/>
                      </a:solidFill>
                      <a:prstDash val="solid"/>
                      <a:round/>
                    </a:ln>
                  </p:spPr>
                  <p:txBody>
                    <a:bodyPr rtlCol="0" anchor="ctr"/>
                    <a:lstStyle/>
                    <a:p>
                      <a:endParaRPr lang="en-IN"/>
                    </a:p>
                  </p:txBody>
                </p:sp>
              </p:grpSp>
            </p:grpSp>
            <p:sp>
              <p:nvSpPr>
                <p:cNvPr id="64" name="Freeform: Shape 63">
                  <a:extLst>
                    <a:ext uri="{FF2B5EF4-FFF2-40B4-BE49-F238E27FC236}">
                      <a16:creationId xmlns:a16="http://schemas.microsoft.com/office/drawing/2014/main" id="{19C55A3A-4BC7-E8A5-9831-6814B0B18F70}"/>
                    </a:ext>
                  </a:extLst>
                </p:cNvPr>
                <p:cNvSpPr/>
                <p:nvPr/>
              </p:nvSpPr>
              <p:spPr>
                <a:xfrm>
                  <a:off x="14997778" y="4874631"/>
                  <a:ext cx="250507" cy="250507"/>
                </a:xfrm>
                <a:custGeom>
                  <a:avLst/>
                  <a:gdLst>
                    <a:gd name="connsiteX0" fmla="*/ 250507 w 250507"/>
                    <a:gd name="connsiteY0" fmla="*/ 125254 h 250507"/>
                    <a:gd name="connsiteX1" fmla="*/ 125254 w 250507"/>
                    <a:gd name="connsiteY1" fmla="*/ 250507 h 250507"/>
                    <a:gd name="connsiteX2" fmla="*/ 0 w 250507"/>
                    <a:gd name="connsiteY2" fmla="*/ 125254 h 250507"/>
                    <a:gd name="connsiteX3" fmla="*/ 125254 w 250507"/>
                    <a:gd name="connsiteY3" fmla="*/ 0 h 250507"/>
                    <a:gd name="connsiteX4" fmla="*/ 250507 w 250507"/>
                    <a:gd name="connsiteY4" fmla="*/ 125254 h 250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507" h="250507">
                      <a:moveTo>
                        <a:pt x="250507" y="125254"/>
                      </a:moveTo>
                      <a:cubicBezTo>
                        <a:pt x="250507" y="194430"/>
                        <a:pt x="194429" y="250507"/>
                        <a:pt x="125254" y="250507"/>
                      </a:cubicBezTo>
                      <a:cubicBezTo>
                        <a:pt x="56078" y="250507"/>
                        <a:pt x="0" y="194430"/>
                        <a:pt x="0" y="125254"/>
                      </a:cubicBezTo>
                      <a:cubicBezTo>
                        <a:pt x="0" y="56078"/>
                        <a:pt x="56078" y="0"/>
                        <a:pt x="125254" y="0"/>
                      </a:cubicBezTo>
                      <a:cubicBezTo>
                        <a:pt x="194429" y="0"/>
                        <a:pt x="250507" y="56078"/>
                        <a:pt x="250507" y="125254"/>
                      </a:cubicBezTo>
                      <a:close/>
                    </a:path>
                  </a:pathLst>
                </a:custGeom>
                <a:noFill/>
                <a:ln w="15875" cap="rnd">
                  <a:solidFill>
                    <a:schemeClr val="accent2"/>
                  </a:solidFill>
                  <a:prstDash val="solid"/>
                  <a:round/>
                </a:ln>
              </p:spPr>
              <p:txBody>
                <a:bodyPr rtlCol="0" anchor="ctr"/>
                <a:lstStyle/>
                <a:p>
                  <a:endParaRPr lang="en-IN"/>
                </a:p>
              </p:txBody>
            </p:sp>
            <p:grpSp>
              <p:nvGrpSpPr>
                <p:cNvPr id="66" name="Graphic 23">
                  <a:extLst>
                    <a:ext uri="{FF2B5EF4-FFF2-40B4-BE49-F238E27FC236}">
                      <a16:creationId xmlns:a16="http://schemas.microsoft.com/office/drawing/2014/main" id="{7E3CDA52-3FF2-D92B-29C2-B08580BFCCDD}"/>
                    </a:ext>
                  </a:extLst>
                </p:cNvPr>
                <p:cNvGrpSpPr/>
                <p:nvPr/>
              </p:nvGrpSpPr>
              <p:grpSpPr>
                <a:xfrm>
                  <a:off x="15064168" y="4930563"/>
                  <a:ext cx="117729" cy="138469"/>
                  <a:chOff x="15064168" y="4930563"/>
                  <a:chExt cx="117729" cy="138469"/>
                </a:xfrm>
                <a:noFill/>
              </p:grpSpPr>
              <p:sp>
                <p:nvSpPr>
                  <p:cNvPr id="67" name="Freeform: Shape 66">
                    <a:extLst>
                      <a:ext uri="{FF2B5EF4-FFF2-40B4-BE49-F238E27FC236}">
                        <a16:creationId xmlns:a16="http://schemas.microsoft.com/office/drawing/2014/main" id="{1FEE82E3-553A-CF1B-7E44-7DCC9C0EDDAD}"/>
                      </a:ext>
                    </a:extLst>
                  </p:cNvPr>
                  <p:cNvSpPr/>
                  <p:nvPr/>
                </p:nvSpPr>
                <p:spPr>
                  <a:xfrm>
                    <a:off x="15078455" y="4930563"/>
                    <a:ext cx="103441" cy="138469"/>
                  </a:xfrm>
                  <a:custGeom>
                    <a:avLst/>
                    <a:gdLst>
                      <a:gd name="connsiteX0" fmla="*/ 86392 w 103441"/>
                      <a:gd name="connsiteY0" fmla="*/ 33032 h 138469"/>
                      <a:gd name="connsiteX1" fmla="*/ 45910 w 103441"/>
                      <a:gd name="connsiteY1" fmla="*/ 75 h 138469"/>
                      <a:gd name="connsiteX2" fmla="*/ 20288 w 103441"/>
                      <a:gd name="connsiteY2" fmla="*/ 60940 h 138469"/>
                      <a:gd name="connsiteX3" fmla="*/ 0 w 103441"/>
                      <a:gd name="connsiteY3" fmla="*/ 136664 h 138469"/>
                      <a:gd name="connsiteX4" fmla="*/ 50768 w 103441"/>
                      <a:gd name="connsiteY4" fmla="*/ 135521 h 138469"/>
                      <a:gd name="connsiteX5" fmla="*/ 103442 w 103441"/>
                      <a:gd name="connsiteY5" fmla="*/ 129711 h 138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441" h="138469">
                        <a:moveTo>
                          <a:pt x="86392" y="33032"/>
                        </a:moveTo>
                        <a:cubicBezTo>
                          <a:pt x="86392" y="33032"/>
                          <a:pt x="83820" y="-1830"/>
                          <a:pt x="45910" y="75"/>
                        </a:cubicBezTo>
                        <a:cubicBezTo>
                          <a:pt x="8001" y="2076"/>
                          <a:pt x="15811" y="46462"/>
                          <a:pt x="20288" y="60940"/>
                        </a:cubicBezTo>
                        <a:cubicBezTo>
                          <a:pt x="25336" y="77323"/>
                          <a:pt x="32385" y="104850"/>
                          <a:pt x="0" y="136664"/>
                        </a:cubicBezTo>
                        <a:cubicBezTo>
                          <a:pt x="0" y="136664"/>
                          <a:pt x="19145" y="127901"/>
                          <a:pt x="50768" y="135521"/>
                        </a:cubicBezTo>
                        <a:cubicBezTo>
                          <a:pt x="82391" y="143141"/>
                          <a:pt x="98107" y="134092"/>
                          <a:pt x="103442" y="129711"/>
                        </a:cubicBezTo>
                      </a:path>
                    </a:pathLst>
                  </a:custGeom>
                  <a:noFill/>
                  <a:ln w="15875" cap="rnd">
                    <a:solidFill>
                      <a:schemeClr val="accent2"/>
                    </a:solidFill>
                    <a:prstDash val="solid"/>
                    <a:round/>
                  </a:ln>
                </p:spPr>
                <p:txBody>
                  <a:bodyPr rtlCol="0" anchor="ctr"/>
                  <a:lstStyle/>
                  <a:p>
                    <a:endParaRPr lang="en-IN"/>
                  </a:p>
                </p:txBody>
              </p:sp>
              <p:sp>
                <p:nvSpPr>
                  <p:cNvPr id="68" name="Freeform: Shape 67">
                    <a:extLst>
                      <a:ext uri="{FF2B5EF4-FFF2-40B4-BE49-F238E27FC236}">
                        <a16:creationId xmlns:a16="http://schemas.microsoft.com/office/drawing/2014/main" id="{52E952C5-547C-5FE1-EF75-C284D8A7B3AC}"/>
                      </a:ext>
                    </a:extLst>
                  </p:cNvPr>
                  <p:cNvSpPr/>
                  <p:nvPr/>
                </p:nvSpPr>
                <p:spPr>
                  <a:xfrm>
                    <a:off x="15064168" y="5001504"/>
                    <a:ext cx="88963" cy="9525"/>
                  </a:xfrm>
                  <a:custGeom>
                    <a:avLst/>
                    <a:gdLst>
                      <a:gd name="connsiteX0" fmla="*/ 88964 w 88963"/>
                      <a:gd name="connsiteY0" fmla="*/ 0 h 9525"/>
                      <a:gd name="connsiteX1" fmla="*/ 0 w 88963"/>
                      <a:gd name="connsiteY1" fmla="*/ 0 h 9525"/>
                    </a:gdLst>
                    <a:ahLst/>
                    <a:cxnLst>
                      <a:cxn ang="0">
                        <a:pos x="connsiteX0" y="connsiteY0"/>
                      </a:cxn>
                      <a:cxn ang="0">
                        <a:pos x="connsiteX1" y="connsiteY1"/>
                      </a:cxn>
                    </a:cxnLst>
                    <a:rect l="l" t="t" r="r" b="b"/>
                    <a:pathLst>
                      <a:path w="88963" h="9525">
                        <a:moveTo>
                          <a:pt x="88964" y="0"/>
                        </a:moveTo>
                        <a:lnTo>
                          <a:pt x="0" y="0"/>
                        </a:lnTo>
                      </a:path>
                    </a:pathLst>
                  </a:custGeom>
                  <a:ln w="15875" cap="rnd">
                    <a:solidFill>
                      <a:schemeClr val="accent2"/>
                    </a:solidFill>
                    <a:prstDash val="solid"/>
                    <a:round/>
                  </a:ln>
                </p:spPr>
                <p:txBody>
                  <a:bodyPr rtlCol="0" anchor="ctr"/>
                  <a:lstStyle/>
                  <a:p>
                    <a:endParaRPr lang="en-IN"/>
                  </a:p>
                </p:txBody>
              </p:sp>
            </p:grpSp>
          </p:grpSp>
        </p:grpSp>
        <p:grpSp>
          <p:nvGrpSpPr>
            <p:cNvPr id="88" name="Group 87">
              <a:extLst>
                <a:ext uri="{FF2B5EF4-FFF2-40B4-BE49-F238E27FC236}">
                  <a16:creationId xmlns:a16="http://schemas.microsoft.com/office/drawing/2014/main" id="{C2619FFB-586E-A820-2F76-75937E9BAF38}"/>
                </a:ext>
              </a:extLst>
            </p:cNvPr>
            <p:cNvGrpSpPr/>
            <p:nvPr/>
          </p:nvGrpSpPr>
          <p:grpSpPr>
            <a:xfrm>
              <a:off x="12718098" y="6592101"/>
              <a:ext cx="642937" cy="642937"/>
              <a:chOff x="12718098" y="6592101"/>
              <a:chExt cx="642937" cy="642937"/>
            </a:xfrm>
          </p:grpSpPr>
          <p:sp>
            <p:nvSpPr>
              <p:cNvPr id="99" name="Oval 98">
                <a:extLst>
                  <a:ext uri="{FF2B5EF4-FFF2-40B4-BE49-F238E27FC236}">
                    <a16:creationId xmlns:a16="http://schemas.microsoft.com/office/drawing/2014/main" id="{EBBE056C-9162-62DB-349F-704BC5F70157}"/>
                  </a:ext>
                </a:extLst>
              </p:cNvPr>
              <p:cNvSpPr/>
              <p:nvPr/>
            </p:nvSpPr>
            <p:spPr>
              <a:xfrm>
                <a:off x="12718098" y="6592101"/>
                <a:ext cx="642937" cy="64293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69" name="Graphic 23">
                <a:extLst>
                  <a:ext uri="{FF2B5EF4-FFF2-40B4-BE49-F238E27FC236}">
                    <a16:creationId xmlns:a16="http://schemas.microsoft.com/office/drawing/2014/main" id="{C9052FA1-32D7-FC3A-64A4-B977C6B44E0C}"/>
                  </a:ext>
                </a:extLst>
              </p:cNvPr>
              <p:cNvGrpSpPr/>
              <p:nvPr/>
            </p:nvGrpSpPr>
            <p:grpSpPr>
              <a:xfrm>
                <a:off x="12856053" y="6746096"/>
                <a:ext cx="367028" cy="334948"/>
                <a:chOff x="14703170" y="6020276"/>
                <a:chExt cx="460724" cy="420455"/>
              </a:xfrm>
              <a:noFill/>
            </p:grpSpPr>
            <p:grpSp>
              <p:nvGrpSpPr>
                <p:cNvPr id="70" name="Graphic 23">
                  <a:extLst>
                    <a:ext uri="{FF2B5EF4-FFF2-40B4-BE49-F238E27FC236}">
                      <a16:creationId xmlns:a16="http://schemas.microsoft.com/office/drawing/2014/main" id="{DD3E9EBB-8D10-7A57-AECD-4E4626927548}"/>
                    </a:ext>
                  </a:extLst>
                </p:cNvPr>
                <p:cNvGrpSpPr/>
                <p:nvPr/>
              </p:nvGrpSpPr>
              <p:grpSpPr>
                <a:xfrm>
                  <a:off x="14826519" y="6020276"/>
                  <a:ext cx="245957" cy="109963"/>
                  <a:chOff x="14826519" y="6020276"/>
                  <a:chExt cx="245957" cy="109963"/>
                </a:xfrm>
                <a:noFill/>
              </p:grpSpPr>
              <p:sp>
                <p:nvSpPr>
                  <p:cNvPr id="71" name="Freeform: Shape 70">
                    <a:extLst>
                      <a:ext uri="{FF2B5EF4-FFF2-40B4-BE49-F238E27FC236}">
                        <a16:creationId xmlns:a16="http://schemas.microsoft.com/office/drawing/2014/main" id="{4B5722BC-2875-B229-B054-FAB069FD7A9D}"/>
                      </a:ext>
                    </a:extLst>
                  </p:cNvPr>
                  <p:cNvSpPr/>
                  <p:nvPr/>
                </p:nvSpPr>
                <p:spPr>
                  <a:xfrm>
                    <a:off x="14999120" y="6052119"/>
                    <a:ext cx="44084" cy="44084"/>
                  </a:xfrm>
                  <a:custGeom>
                    <a:avLst/>
                    <a:gdLst>
                      <a:gd name="connsiteX0" fmla="*/ 37330 w 44084"/>
                      <a:gd name="connsiteY0" fmla="*/ 6183 h 44084"/>
                      <a:gd name="connsiteX1" fmla="*/ 6183 w 44084"/>
                      <a:gd name="connsiteY1" fmla="*/ 6755 h 44084"/>
                      <a:gd name="connsiteX2" fmla="*/ 6755 w 44084"/>
                      <a:gd name="connsiteY2" fmla="*/ 37902 h 44084"/>
                      <a:gd name="connsiteX3" fmla="*/ 37902 w 44084"/>
                      <a:gd name="connsiteY3" fmla="*/ 37330 h 44084"/>
                      <a:gd name="connsiteX4" fmla="*/ 37330 w 44084"/>
                      <a:gd name="connsiteY4" fmla="*/ 6183 h 440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84" h="44084">
                        <a:moveTo>
                          <a:pt x="37330" y="6183"/>
                        </a:moveTo>
                        <a:cubicBezTo>
                          <a:pt x="28567" y="-2294"/>
                          <a:pt x="14661" y="-2008"/>
                          <a:pt x="6183" y="6755"/>
                        </a:cubicBezTo>
                        <a:cubicBezTo>
                          <a:pt x="-2294" y="15518"/>
                          <a:pt x="-2008" y="29424"/>
                          <a:pt x="6755" y="37902"/>
                        </a:cubicBezTo>
                        <a:cubicBezTo>
                          <a:pt x="15518" y="46379"/>
                          <a:pt x="29424" y="46093"/>
                          <a:pt x="37902" y="37330"/>
                        </a:cubicBezTo>
                        <a:cubicBezTo>
                          <a:pt x="46379" y="28567"/>
                          <a:pt x="46093" y="14565"/>
                          <a:pt x="37330" y="6183"/>
                        </a:cubicBezTo>
                        <a:close/>
                      </a:path>
                    </a:pathLst>
                  </a:custGeom>
                  <a:noFill/>
                  <a:ln w="15875" cap="rnd">
                    <a:solidFill>
                      <a:schemeClr val="accent2"/>
                    </a:solidFill>
                    <a:prstDash val="solid"/>
                    <a:round/>
                  </a:ln>
                </p:spPr>
                <p:txBody>
                  <a:bodyPr rtlCol="0" anchor="ctr"/>
                  <a:lstStyle/>
                  <a:p>
                    <a:endParaRPr lang="en-IN"/>
                  </a:p>
                </p:txBody>
              </p:sp>
              <p:sp>
                <p:nvSpPr>
                  <p:cNvPr id="72" name="Freeform: Shape 71">
                    <a:extLst>
                      <a:ext uri="{FF2B5EF4-FFF2-40B4-BE49-F238E27FC236}">
                        <a16:creationId xmlns:a16="http://schemas.microsoft.com/office/drawing/2014/main" id="{0401D576-357C-ECC0-1EE2-A0FCE72F378F}"/>
                      </a:ext>
                    </a:extLst>
                  </p:cNvPr>
                  <p:cNvSpPr/>
                  <p:nvPr/>
                </p:nvSpPr>
                <p:spPr>
                  <a:xfrm>
                    <a:off x="14826519" y="6020276"/>
                    <a:ext cx="245957" cy="109963"/>
                  </a:xfrm>
                  <a:custGeom>
                    <a:avLst/>
                    <a:gdLst>
                      <a:gd name="connsiteX0" fmla="*/ 191 w 245957"/>
                      <a:gd name="connsiteY0" fmla="*/ 79175 h 109963"/>
                      <a:gd name="connsiteX1" fmla="*/ 140779 w 245957"/>
                      <a:gd name="connsiteY1" fmla="*/ 77365 h 109963"/>
                      <a:gd name="connsiteX2" fmla="*/ 152876 w 245957"/>
                      <a:gd name="connsiteY2" fmla="*/ 94606 h 109963"/>
                      <a:gd name="connsiteX3" fmla="*/ 230600 w 245957"/>
                      <a:gd name="connsiteY3" fmla="*/ 93082 h 109963"/>
                      <a:gd name="connsiteX4" fmla="*/ 229076 w 245957"/>
                      <a:gd name="connsiteY4" fmla="*/ 15358 h 109963"/>
                      <a:gd name="connsiteX5" fmla="*/ 151352 w 245957"/>
                      <a:gd name="connsiteY5" fmla="*/ 16882 h 109963"/>
                      <a:gd name="connsiteX6" fmla="*/ 140399 w 245957"/>
                      <a:gd name="connsiteY6" fmla="*/ 33265 h 109963"/>
                      <a:gd name="connsiteX7" fmla="*/ 96203 w 245957"/>
                      <a:gd name="connsiteY7" fmla="*/ 33931 h 109963"/>
                      <a:gd name="connsiteX8" fmla="*/ 95059 w 245957"/>
                      <a:gd name="connsiteY8" fmla="*/ 9833 h 109963"/>
                      <a:gd name="connsiteX9" fmla="*/ 71342 w 245957"/>
                      <a:gd name="connsiteY9" fmla="*/ 9833 h 109963"/>
                      <a:gd name="connsiteX10" fmla="*/ 72866 w 245957"/>
                      <a:gd name="connsiteY10" fmla="*/ 34408 h 109963"/>
                      <a:gd name="connsiteX11" fmla="*/ 50197 w 245957"/>
                      <a:gd name="connsiteY11" fmla="*/ 34408 h 109963"/>
                      <a:gd name="connsiteX12" fmla="*/ 49625 w 245957"/>
                      <a:gd name="connsiteY12" fmla="*/ 10119 h 109963"/>
                      <a:gd name="connsiteX13" fmla="*/ 25051 w 245957"/>
                      <a:gd name="connsiteY13" fmla="*/ 10309 h 109963"/>
                      <a:gd name="connsiteX14" fmla="*/ 25718 w 245957"/>
                      <a:gd name="connsiteY14" fmla="*/ 40884 h 109963"/>
                      <a:gd name="connsiteX15" fmla="*/ 0 w 245957"/>
                      <a:gd name="connsiteY15" fmla="*/ 41361 h 109963"/>
                      <a:gd name="connsiteX16" fmla="*/ 191 w 245957"/>
                      <a:gd name="connsiteY16" fmla="*/ 79175 h 10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5957" h="109963">
                        <a:moveTo>
                          <a:pt x="191" y="79175"/>
                        </a:moveTo>
                        <a:lnTo>
                          <a:pt x="140779" y="77365"/>
                        </a:lnTo>
                        <a:cubicBezTo>
                          <a:pt x="143542" y="83652"/>
                          <a:pt x="147638" y="89557"/>
                          <a:pt x="152876" y="94606"/>
                        </a:cubicBezTo>
                        <a:cubicBezTo>
                          <a:pt x="174784" y="115656"/>
                          <a:pt x="209550" y="114989"/>
                          <a:pt x="230600" y="93082"/>
                        </a:cubicBezTo>
                        <a:cubicBezTo>
                          <a:pt x="251650" y="71174"/>
                          <a:pt x="250984" y="36408"/>
                          <a:pt x="229076" y="15358"/>
                        </a:cubicBezTo>
                        <a:cubicBezTo>
                          <a:pt x="207169" y="-5693"/>
                          <a:pt x="172402" y="-5026"/>
                          <a:pt x="151352" y="16882"/>
                        </a:cubicBezTo>
                        <a:cubicBezTo>
                          <a:pt x="146590" y="21834"/>
                          <a:pt x="142970" y="27359"/>
                          <a:pt x="140399" y="33265"/>
                        </a:cubicBezTo>
                        <a:lnTo>
                          <a:pt x="96203" y="33931"/>
                        </a:lnTo>
                        <a:lnTo>
                          <a:pt x="95059" y="9833"/>
                        </a:lnTo>
                        <a:lnTo>
                          <a:pt x="71342" y="9833"/>
                        </a:lnTo>
                        <a:cubicBezTo>
                          <a:pt x="71342" y="9833"/>
                          <a:pt x="72866" y="34408"/>
                          <a:pt x="72866" y="34408"/>
                        </a:cubicBezTo>
                        <a:lnTo>
                          <a:pt x="50197" y="34408"/>
                        </a:lnTo>
                        <a:cubicBezTo>
                          <a:pt x="50197" y="34408"/>
                          <a:pt x="49625" y="10119"/>
                          <a:pt x="49625" y="10119"/>
                        </a:cubicBezTo>
                        <a:lnTo>
                          <a:pt x="25051" y="10309"/>
                        </a:lnTo>
                        <a:lnTo>
                          <a:pt x="25718" y="40884"/>
                        </a:lnTo>
                        <a:lnTo>
                          <a:pt x="0" y="41361"/>
                        </a:lnTo>
                        <a:lnTo>
                          <a:pt x="191" y="79175"/>
                        </a:lnTo>
                        <a:close/>
                      </a:path>
                    </a:pathLst>
                  </a:custGeom>
                  <a:noFill/>
                  <a:ln w="15875" cap="rnd">
                    <a:solidFill>
                      <a:schemeClr val="accent2"/>
                    </a:solidFill>
                    <a:prstDash val="solid"/>
                    <a:round/>
                  </a:ln>
                </p:spPr>
                <p:txBody>
                  <a:bodyPr rtlCol="0" anchor="ctr"/>
                  <a:lstStyle/>
                  <a:p>
                    <a:endParaRPr lang="en-IN"/>
                  </a:p>
                </p:txBody>
              </p:sp>
            </p:grpSp>
            <p:grpSp>
              <p:nvGrpSpPr>
                <p:cNvPr id="73" name="Graphic 23">
                  <a:extLst>
                    <a:ext uri="{FF2B5EF4-FFF2-40B4-BE49-F238E27FC236}">
                      <a16:creationId xmlns:a16="http://schemas.microsoft.com/office/drawing/2014/main" id="{4940911E-B538-9467-8716-2E18DEE3307D}"/>
                    </a:ext>
                  </a:extLst>
                </p:cNvPr>
                <p:cNvGrpSpPr/>
                <p:nvPr/>
              </p:nvGrpSpPr>
              <p:grpSpPr>
                <a:xfrm>
                  <a:off x="14703170" y="6157839"/>
                  <a:ext cx="460724" cy="282892"/>
                  <a:chOff x="14703170" y="6157839"/>
                  <a:chExt cx="460724" cy="282892"/>
                </a:xfrm>
                <a:noFill/>
              </p:grpSpPr>
              <p:grpSp>
                <p:nvGrpSpPr>
                  <p:cNvPr id="74" name="Graphic 23">
                    <a:extLst>
                      <a:ext uri="{FF2B5EF4-FFF2-40B4-BE49-F238E27FC236}">
                        <a16:creationId xmlns:a16="http://schemas.microsoft.com/office/drawing/2014/main" id="{0BD5C4BB-77A2-9A8D-C949-F4435E5C97F5}"/>
                      </a:ext>
                    </a:extLst>
                  </p:cNvPr>
                  <p:cNvGrpSpPr/>
                  <p:nvPr/>
                </p:nvGrpSpPr>
                <p:grpSpPr>
                  <a:xfrm>
                    <a:off x="14834425" y="6157839"/>
                    <a:ext cx="198120" cy="196976"/>
                    <a:chOff x="14834425" y="6157839"/>
                    <a:chExt cx="198120" cy="196976"/>
                  </a:xfrm>
                  <a:noFill/>
                </p:grpSpPr>
                <p:sp>
                  <p:nvSpPr>
                    <p:cNvPr id="75" name="Freeform: Shape 74">
                      <a:extLst>
                        <a:ext uri="{FF2B5EF4-FFF2-40B4-BE49-F238E27FC236}">
                          <a16:creationId xmlns:a16="http://schemas.microsoft.com/office/drawing/2014/main" id="{ABBE57E9-093E-C1BD-20B9-8188CA30EB59}"/>
                        </a:ext>
                      </a:extLst>
                    </p:cNvPr>
                    <p:cNvSpPr/>
                    <p:nvPr/>
                  </p:nvSpPr>
                  <p:spPr>
                    <a:xfrm>
                      <a:off x="14834425" y="6157839"/>
                      <a:ext cx="198120" cy="196976"/>
                    </a:xfrm>
                    <a:custGeom>
                      <a:avLst/>
                      <a:gdLst>
                        <a:gd name="connsiteX0" fmla="*/ 28480 w 198120"/>
                        <a:gd name="connsiteY0" fmla="*/ 79820 h 196976"/>
                        <a:gd name="connsiteX1" fmla="*/ 29432 w 198120"/>
                        <a:gd name="connsiteY1" fmla="*/ 76867 h 196976"/>
                        <a:gd name="connsiteX2" fmla="*/ 34385 w 198120"/>
                        <a:gd name="connsiteY2" fmla="*/ 65341 h 196976"/>
                        <a:gd name="connsiteX3" fmla="*/ 36005 w 198120"/>
                        <a:gd name="connsiteY3" fmla="*/ 62389 h 196976"/>
                        <a:gd name="connsiteX4" fmla="*/ 34004 w 198120"/>
                        <a:gd name="connsiteY4" fmla="*/ 59722 h 196976"/>
                        <a:gd name="connsiteX5" fmla="*/ 19526 w 198120"/>
                        <a:gd name="connsiteY5" fmla="*/ 40672 h 196976"/>
                        <a:gd name="connsiteX6" fmla="*/ 32290 w 198120"/>
                        <a:gd name="connsiteY6" fmla="*/ 26860 h 196976"/>
                        <a:gd name="connsiteX7" fmla="*/ 41815 w 198120"/>
                        <a:gd name="connsiteY7" fmla="*/ 18955 h 196976"/>
                        <a:gd name="connsiteX8" fmla="*/ 62865 w 198120"/>
                        <a:gd name="connsiteY8" fmla="*/ 35338 h 196976"/>
                        <a:gd name="connsiteX9" fmla="*/ 65818 w 198120"/>
                        <a:gd name="connsiteY9" fmla="*/ 33718 h 196976"/>
                        <a:gd name="connsiteX10" fmla="*/ 77343 w 198120"/>
                        <a:gd name="connsiteY10" fmla="*/ 28765 h 196976"/>
                        <a:gd name="connsiteX11" fmla="*/ 80581 w 198120"/>
                        <a:gd name="connsiteY11" fmla="*/ 27813 h 196976"/>
                        <a:gd name="connsiteX12" fmla="*/ 80867 w 198120"/>
                        <a:gd name="connsiteY12" fmla="*/ 24574 h 196976"/>
                        <a:gd name="connsiteX13" fmla="*/ 84487 w 198120"/>
                        <a:gd name="connsiteY13" fmla="*/ 286 h 196976"/>
                        <a:gd name="connsiteX14" fmla="*/ 114014 w 198120"/>
                        <a:gd name="connsiteY14" fmla="*/ 0 h 196976"/>
                        <a:gd name="connsiteX15" fmla="*/ 118301 w 198120"/>
                        <a:gd name="connsiteY15" fmla="*/ 27908 h 196976"/>
                        <a:gd name="connsiteX16" fmla="*/ 121253 w 198120"/>
                        <a:gd name="connsiteY16" fmla="*/ 28861 h 196976"/>
                        <a:gd name="connsiteX17" fmla="*/ 132779 w 198120"/>
                        <a:gd name="connsiteY17" fmla="*/ 33433 h 196976"/>
                        <a:gd name="connsiteX18" fmla="*/ 135731 w 198120"/>
                        <a:gd name="connsiteY18" fmla="*/ 34766 h 196976"/>
                        <a:gd name="connsiteX19" fmla="*/ 157448 w 198120"/>
                        <a:gd name="connsiteY19" fmla="*/ 18383 h 196976"/>
                        <a:gd name="connsiteX20" fmla="*/ 178784 w 198120"/>
                        <a:gd name="connsiteY20" fmla="*/ 40672 h 196976"/>
                        <a:gd name="connsiteX21" fmla="*/ 172212 w 198120"/>
                        <a:gd name="connsiteY21" fmla="*/ 49530 h 196976"/>
                        <a:gd name="connsiteX22" fmla="*/ 164687 w 198120"/>
                        <a:gd name="connsiteY22" fmla="*/ 59055 h 196976"/>
                        <a:gd name="connsiteX23" fmla="*/ 162687 w 198120"/>
                        <a:gd name="connsiteY23" fmla="*/ 61722 h 196976"/>
                        <a:gd name="connsiteX24" fmla="*/ 164021 w 198120"/>
                        <a:gd name="connsiteY24" fmla="*/ 64675 h 196976"/>
                        <a:gd name="connsiteX25" fmla="*/ 169259 w 198120"/>
                        <a:gd name="connsiteY25" fmla="*/ 77152 h 196976"/>
                        <a:gd name="connsiteX26" fmla="*/ 170212 w 198120"/>
                        <a:gd name="connsiteY26" fmla="*/ 80105 h 196976"/>
                        <a:gd name="connsiteX27" fmla="*/ 197453 w 198120"/>
                        <a:gd name="connsiteY27" fmla="*/ 84010 h 196976"/>
                        <a:gd name="connsiteX28" fmla="*/ 198120 w 198120"/>
                        <a:gd name="connsiteY28" fmla="*/ 113538 h 196976"/>
                        <a:gd name="connsiteX29" fmla="*/ 170212 w 198120"/>
                        <a:gd name="connsiteY29" fmla="*/ 117824 h 196976"/>
                        <a:gd name="connsiteX30" fmla="*/ 169259 w 198120"/>
                        <a:gd name="connsiteY30" fmla="*/ 120777 h 196976"/>
                        <a:gd name="connsiteX31" fmla="*/ 164306 w 198120"/>
                        <a:gd name="connsiteY31" fmla="*/ 132302 h 196976"/>
                        <a:gd name="connsiteX32" fmla="*/ 162687 w 198120"/>
                        <a:gd name="connsiteY32" fmla="*/ 134969 h 196976"/>
                        <a:gd name="connsiteX33" fmla="*/ 164687 w 198120"/>
                        <a:gd name="connsiteY33" fmla="*/ 137636 h 196976"/>
                        <a:gd name="connsiteX34" fmla="*/ 179165 w 198120"/>
                        <a:gd name="connsiteY34" fmla="*/ 156686 h 196976"/>
                        <a:gd name="connsiteX35" fmla="*/ 166402 w 198120"/>
                        <a:gd name="connsiteY35" fmla="*/ 170497 h 196976"/>
                        <a:gd name="connsiteX36" fmla="*/ 156877 w 198120"/>
                        <a:gd name="connsiteY36" fmla="*/ 178403 h 196976"/>
                        <a:gd name="connsiteX37" fmla="*/ 135541 w 198120"/>
                        <a:gd name="connsiteY37" fmla="*/ 161639 h 196976"/>
                        <a:gd name="connsiteX38" fmla="*/ 132588 w 198120"/>
                        <a:gd name="connsiteY38" fmla="*/ 163258 h 196976"/>
                        <a:gd name="connsiteX39" fmla="*/ 121063 w 198120"/>
                        <a:gd name="connsiteY39" fmla="*/ 168212 h 196976"/>
                        <a:gd name="connsiteX40" fmla="*/ 117824 w 198120"/>
                        <a:gd name="connsiteY40" fmla="*/ 169164 h 196976"/>
                        <a:gd name="connsiteX41" fmla="*/ 117539 w 198120"/>
                        <a:gd name="connsiteY41" fmla="*/ 172402 h 196976"/>
                        <a:gd name="connsiteX42" fmla="*/ 114300 w 198120"/>
                        <a:gd name="connsiteY42" fmla="*/ 196691 h 196976"/>
                        <a:gd name="connsiteX43" fmla="*/ 114014 w 198120"/>
                        <a:gd name="connsiteY43" fmla="*/ 196691 h 196976"/>
                        <a:gd name="connsiteX44" fmla="*/ 84487 w 198120"/>
                        <a:gd name="connsiteY44" fmla="*/ 196977 h 196976"/>
                        <a:gd name="connsiteX45" fmla="*/ 80201 w 198120"/>
                        <a:gd name="connsiteY45" fmla="*/ 169069 h 196976"/>
                        <a:gd name="connsiteX46" fmla="*/ 77248 w 198120"/>
                        <a:gd name="connsiteY46" fmla="*/ 168116 h 196976"/>
                        <a:gd name="connsiteX47" fmla="*/ 65723 w 198120"/>
                        <a:gd name="connsiteY47" fmla="*/ 163544 h 196976"/>
                        <a:gd name="connsiteX48" fmla="*/ 63056 w 198120"/>
                        <a:gd name="connsiteY48" fmla="*/ 162877 h 196976"/>
                        <a:gd name="connsiteX49" fmla="*/ 41339 w 198120"/>
                        <a:gd name="connsiteY49" fmla="*/ 179260 h 196976"/>
                        <a:gd name="connsiteX50" fmla="*/ 20003 w 198120"/>
                        <a:gd name="connsiteY50" fmla="*/ 157258 h 196976"/>
                        <a:gd name="connsiteX51" fmla="*/ 26575 w 198120"/>
                        <a:gd name="connsiteY51" fmla="*/ 148399 h 196976"/>
                        <a:gd name="connsiteX52" fmla="*/ 34100 w 198120"/>
                        <a:gd name="connsiteY52" fmla="*/ 138874 h 196976"/>
                        <a:gd name="connsiteX53" fmla="*/ 36100 w 198120"/>
                        <a:gd name="connsiteY53" fmla="*/ 136207 h 196976"/>
                        <a:gd name="connsiteX54" fmla="*/ 34481 w 198120"/>
                        <a:gd name="connsiteY54" fmla="*/ 133255 h 196976"/>
                        <a:gd name="connsiteX55" fmla="*/ 29242 w 198120"/>
                        <a:gd name="connsiteY55" fmla="*/ 121063 h 196976"/>
                        <a:gd name="connsiteX56" fmla="*/ 28289 w 198120"/>
                        <a:gd name="connsiteY56" fmla="*/ 117824 h 196976"/>
                        <a:gd name="connsiteX57" fmla="*/ 667 w 198120"/>
                        <a:gd name="connsiteY57" fmla="*/ 113919 h 196976"/>
                        <a:gd name="connsiteX58" fmla="*/ 0 w 198120"/>
                        <a:gd name="connsiteY58" fmla="*/ 84391 h 196976"/>
                        <a:gd name="connsiteX59" fmla="*/ 28575 w 198120"/>
                        <a:gd name="connsiteY59" fmla="*/ 79820 h 196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98120" h="196976">
                          <a:moveTo>
                            <a:pt x="28480" y="79820"/>
                          </a:moveTo>
                          <a:lnTo>
                            <a:pt x="29432" y="76867"/>
                          </a:lnTo>
                          <a:cubicBezTo>
                            <a:pt x="30766" y="72962"/>
                            <a:pt x="32099" y="69342"/>
                            <a:pt x="34385" y="65341"/>
                          </a:cubicBezTo>
                          <a:lnTo>
                            <a:pt x="36005" y="62389"/>
                          </a:lnTo>
                          <a:lnTo>
                            <a:pt x="34004" y="59722"/>
                          </a:lnTo>
                          <a:cubicBezTo>
                            <a:pt x="30385" y="54483"/>
                            <a:pt x="25432" y="48196"/>
                            <a:pt x="19526" y="40672"/>
                          </a:cubicBezTo>
                          <a:cubicBezTo>
                            <a:pt x="21812" y="37719"/>
                            <a:pt x="26098" y="33147"/>
                            <a:pt x="32290" y="26860"/>
                          </a:cubicBezTo>
                          <a:cubicBezTo>
                            <a:pt x="39529" y="19621"/>
                            <a:pt x="41815" y="18669"/>
                            <a:pt x="41815" y="18955"/>
                          </a:cubicBezTo>
                          <a:lnTo>
                            <a:pt x="62865" y="35338"/>
                          </a:lnTo>
                          <a:lnTo>
                            <a:pt x="65818" y="33718"/>
                          </a:lnTo>
                          <a:cubicBezTo>
                            <a:pt x="69437" y="31718"/>
                            <a:pt x="73343" y="30099"/>
                            <a:pt x="77343" y="28765"/>
                          </a:cubicBezTo>
                          <a:lnTo>
                            <a:pt x="80581" y="27813"/>
                          </a:lnTo>
                          <a:lnTo>
                            <a:pt x="80867" y="24574"/>
                          </a:lnTo>
                          <a:cubicBezTo>
                            <a:pt x="82201" y="12763"/>
                            <a:pt x="83534" y="4572"/>
                            <a:pt x="84487" y="286"/>
                          </a:cubicBezTo>
                          <a:lnTo>
                            <a:pt x="114014" y="0"/>
                          </a:lnTo>
                          <a:lnTo>
                            <a:pt x="118301" y="27908"/>
                          </a:lnTo>
                          <a:lnTo>
                            <a:pt x="121253" y="28861"/>
                          </a:lnTo>
                          <a:cubicBezTo>
                            <a:pt x="125539" y="30194"/>
                            <a:pt x="129159" y="31813"/>
                            <a:pt x="132779" y="33433"/>
                          </a:cubicBezTo>
                          <a:lnTo>
                            <a:pt x="135731" y="34766"/>
                          </a:lnTo>
                          <a:lnTo>
                            <a:pt x="157448" y="18383"/>
                          </a:lnTo>
                          <a:cubicBezTo>
                            <a:pt x="168592" y="28861"/>
                            <a:pt x="175832" y="36100"/>
                            <a:pt x="178784" y="40672"/>
                          </a:cubicBezTo>
                          <a:cubicBezTo>
                            <a:pt x="177451" y="42672"/>
                            <a:pt x="175165" y="45625"/>
                            <a:pt x="172212" y="49530"/>
                          </a:cubicBezTo>
                          <a:cubicBezTo>
                            <a:pt x="168974" y="53816"/>
                            <a:pt x="166307" y="56769"/>
                            <a:pt x="164687" y="59055"/>
                          </a:cubicBezTo>
                          <a:lnTo>
                            <a:pt x="162687" y="61722"/>
                          </a:lnTo>
                          <a:lnTo>
                            <a:pt x="164021" y="64675"/>
                          </a:lnTo>
                          <a:cubicBezTo>
                            <a:pt x="166307" y="68961"/>
                            <a:pt x="167926" y="72866"/>
                            <a:pt x="169259" y="77152"/>
                          </a:cubicBezTo>
                          <a:lnTo>
                            <a:pt x="170212" y="80105"/>
                          </a:lnTo>
                          <a:lnTo>
                            <a:pt x="197453" y="84010"/>
                          </a:lnTo>
                          <a:lnTo>
                            <a:pt x="198120" y="113538"/>
                          </a:lnTo>
                          <a:lnTo>
                            <a:pt x="170212" y="117824"/>
                          </a:lnTo>
                          <a:lnTo>
                            <a:pt x="169259" y="120777"/>
                          </a:lnTo>
                          <a:cubicBezTo>
                            <a:pt x="167640" y="125349"/>
                            <a:pt x="166021" y="129349"/>
                            <a:pt x="164306" y="132302"/>
                          </a:cubicBezTo>
                          <a:lnTo>
                            <a:pt x="162687" y="134969"/>
                          </a:lnTo>
                          <a:lnTo>
                            <a:pt x="164687" y="137636"/>
                          </a:lnTo>
                          <a:cubicBezTo>
                            <a:pt x="167926" y="142208"/>
                            <a:pt x="172593" y="148495"/>
                            <a:pt x="179165" y="156686"/>
                          </a:cubicBezTo>
                          <a:cubicBezTo>
                            <a:pt x="176879" y="159639"/>
                            <a:pt x="172593" y="164592"/>
                            <a:pt x="166402" y="170497"/>
                          </a:cubicBezTo>
                          <a:cubicBezTo>
                            <a:pt x="159163" y="177737"/>
                            <a:pt x="156877" y="178403"/>
                            <a:pt x="156877" y="178403"/>
                          </a:cubicBezTo>
                          <a:lnTo>
                            <a:pt x="135541" y="161639"/>
                          </a:lnTo>
                          <a:lnTo>
                            <a:pt x="132588" y="163258"/>
                          </a:lnTo>
                          <a:cubicBezTo>
                            <a:pt x="128968" y="165259"/>
                            <a:pt x="125063" y="166878"/>
                            <a:pt x="121063" y="168212"/>
                          </a:cubicBezTo>
                          <a:lnTo>
                            <a:pt x="117824" y="169164"/>
                          </a:lnTo>
                          <a:lnTo>
                            <a:pt x="117539" y="172402"/>
                          </a:lnTo>
                          <a:cubicBezTo>
                            <a:pt x="116205" y="184213"/>
                            <a:pt x="114871" y="192405"/>
                            <a:pt x="114300" y="196691"/>
                          </a:cubicBezTo>
                          <a:lnTo>
                            <a:pt x="114014" y="196691"/>
                          </a:lnTo>
                          <a:lnTo>
                            <a:pt x="84487" y="196977"/>
                          </a:lnTo>
                          <a:lnTo>
                            <a:pt x="80201" y="169069"/>
                          </a:lnTo>
                          <a:lnTo>
                            <a:pt x="77248" y="168116"/>
                          </a:lnTo>
                          <a:cubicBezTo>
                            <a:pt x="73343" y="166783"/>
                            <a:pt x="69342" y="165163"/>
                            <a:pt x="65723" y="163544"/>
                          </a:cubicBezTo>
                          <a:lnTo>
                            <a:pt x="63056" y="162877"/>
                          </a:lnTo>
                          <a:lnTo>
                            <a:pt x="41339" y="179260"/>
                          </a:lnTo>
                          <a:cubicBezTo>
                            <a:pt x="30480" y="169450"/>
                            <a:pt x="23241" y="161830"/>
                            <a:pt x="20003" y="157258"/>
                          </a:cubicBezTo>
                          <a:cubicBezTo>
                            <a:pt x="21336" y="155257"/>
                            <a:pt x="23622" y="152305"/>
                            <a:pt x="26575" y="148399"/>
                          </a:cubicBezTo>
                          <a:cubicBezTo>
                            <a:pt x="29813" y="144113"/>
                            <a:pt x="32480" y="140875"/>
                            <a:pt x="34100" y="138874"/>
                          </a:cubicBezTo>
                          <a:lnTo>
                            <a:pt x="36100" y="136207"/>
                          </a:lnTo>
                          <a:lnTo>
                            <a:pt x="34481" y="133255"/>
                          </a:lnTo>
                          <a:cubicBezTo>
                            <a:pt x="32194" y="128968"/>
                            <a:pt x="30575" y="125063"/>
                            <a:pt x="29242" y="121063"/>
                          </a:cubicBezTo>
                          <a:lnTo>
                            <a:pt x="28289" y="117824"/>
                          </a:lnTo>
                          <a:lnTo>
                            <a:pt x="667" y="113919"/>
                          </a:lnTo>
                          <a:lnTo>
                            <a:pt x="0" y="84391"/>
                          </a:lnTo>
                          <a:lnTo>
                            <a:pt x="28575" y="79820"/>
                          </a:lnTo>
                          <a:close/>
                        </a:path>
                      </a:pathLst>
                    </a:custGeom>
                    <a:noFill/>
                    <a:ln w="15875" cap="rnd">
                      <a:solidFill>
                        <a:schemeClr val="accent2"/>
                      </a:solidFill>
                      <a:prstDash val="solid"/>
                      <a:round/>
                    </a:ln>
                  </p:spPr>
                  <p:txBody>
                    <a:bodyPr rtlCol="0" anchor="ctr"/>
                    <a:lstStyle/>
                    <a:p>
                      <a:endParaRPr lang="en-IN"/>
                    </a:p>
                  </p:txBody>
                </p:sp>
                <p:sp>
                  <p:nvSpPr>
                    <p:cNvPr id="76" name="Freeform: Shape 75">
                      <a:extLst>
                        <a:ext uri="{FF2B5EF4-FFF2-40B4-BE49-F238E27FC236}">
                          <a16:creationId xmlns:a16="http://schemas.microsoft.com/office/drawing/2014/main" id="{ACCD195D-C633-EADB-2D59-25D4739A949B}"/>
                        </a:ext>
                      </a:extLst>
                    </p:cNvPr>
                    <p:cNvSpPr/>
                    <p:nvPr/>
                  </p:nvSpPr>
                  <p:spPr>
                    <a:xfrm>
                      <a:off x="14891003" y="6213941"/>
                      <a:ext cx="84963" cy="84962"/>
                    </a:xfrm>
                    <a:custGeom>
                      <a:avLst/>
                      <a:gdLst>
                        <a:gd name="connsiteX0" fmla="*/ 84963 w 84963"/>
                        <a:gd name="connsiteY0" fmla="*/ 42481 h 84962"/>
                        <a:gd name="connsiteX1" fmla="*/ 42481 w 84963"/>
                        <a:gd name="connsiteY1" fmla="*/ 84963 h 84962"/>
                        <a:gd name="connsiteX2" fmla="*/ 0 w 84963"/>
                        <a:gd name="connsiteY2" fmla="*/ 42481 h 84962"/>
                        <a:gd name="connsiteX3" fmla="*/ 42481 w 84963"/>
                        <a:gd name="connsiteY3" fmla="*/ 0 h 84962"/>
                        <a:gd name="connsiteX4" fmla="*/ 84963 w 84963"/>
                        <a:gd name="connsiteY4" fmla="*/ 42481 h 84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963" h="84962">
                          <a:moveTo>
                            <a:pt x="84963" y="42481"/>
                          </a:moveTo>
                          <a:cubicBezTo>
                            <a:pt x="84963" y="65943"/>
                            <a:pt x="65943" y="84963"/>
                            <a:pt x="42481" y="84963"/>
                          </a:cubicBezTo>
                          <a:cubicBezTo>
                            <a:pt x="19020" y="84963"/>
                            <a:pt x="0" y="65943"/>
                            <a:pt x="0" y="42481"/>
                          </a:cubicBezTo>
                          <a:cubicBezTo>
                            <a:pt x="0" y="19019"/>
                            <a:pt x="19020" y="0"/>
                            <a:pt x="42481" y="0"/>
                          </a:cubicBezTo>
                          <a:cubicBezTo>
                            <a:pt x="65943" y="0"/>
                            <a:pt x="84963" y="19019"/>
                            <a:pt x="84963" y="42481"/>
                          </a:cubicBezTo>
                          <a:close/>
                        </a:path>
                      </a:pathLst>
                    </a:custGeom>
                    <a:noFill/>
                    <a:ln w="15875" cap="rnd">
                      <a:solidFill>
                        <a:schemeClr val="accent2"/>
                      </a:solidFill>
                      <a:prstDash val="solid"/>
                      <a:round/>
                    </a:ln>
                  </p:spPr>
                  <p:txBody>
                    <a:bodyPr rtlCol="0" anchor="ctr"/>
                    <a:lstStyle/>
                    <a:p>
                      <a:endParaRPr lang="en-IN"/>
                    </a:p>
                  </p:txBody>
                </p:sp>
              </p:grpSp>
              <p:sp>
                <p:nvSpPr>
                  <p:cNvPr id="77" name="Freeform: Shape 76">
                    <a:extLst>
                      <a:ext uri="{FF2B5EF4-FFF2-40B4-BE49-F238E27FC236}">
                        <a16:creationId xmlns:a16="http://schemas.microsoft.com/office/drawing/2014/main" id="{20E2D3F3-EC7F-5A94-2D58-7B6BBE4A2E1A}"/>
                      </a:ext>
                    </a:extLst>
                  </p:cNvPr>
                  <p:cNvSpPr/>
                  <p:nvPr/>
                </p:nvSpPr>
                <p:spPr>
                  <a:xfrm>
                    <a:off x="14726030" y="6256423"/>
                    <a:ext cx="108585" cy="138493"/>
                  </a:xfrm>
                  <a:custGeom>
                    <a:avLst/>
                    <a:gdLst>
                      <a:gd name="connsiteX0" fmla="*/ 0 w 108585"/>
                      <a:gd name="connsiteY0" fmla="*/ 138494 h 138493"/>
                      <a:gd name="connsiteX1" fmla="*/ 0 w 108585"/>
                      <a:gd name="connsiteY1" fmla="*/ 0 h 138493"/>
                      <a:gd name="connsiteX2" fmla="*/ 108585 w 108585"/>
                      <a:gd name="connsiteY2" fmla="*/ 0 h 138493"/>
                    </a:gdLst>
                    <a:ahLst/>
                    <a:cxnLst>
                      <a:cxn ang="0">
                        <a:pos x="connsiteX0" y="connsiteY0"/>
                      </a:cxn>
                      <a:cxn ang="0">
                        <a:pos x="connsiteX1" y="connsiteY1"/>
                      </a:cxn>
                      <a:cxn ang="0">
                        <a:pos x="connsiteX2" y="connsiteY2"/>
                      </a:cxn>
                    </a:cxnLst>
                    <a:rect l="l" t="t" r="r" b="b"/>
                    <a:pathLst>
                      <a:path w="108585" h="138493">
                        <a:moveTo>
                          <a:pt x="0" y="138494"/>
                        </a:moveTo>
                        <a:lnTo>
                          <a:pt x="0" y="0"/>
                        </a:lnTo>
                        <a:lnTo>
                          <a:pt x="108585" y="0"/>
                        </a:lnTo>
                      </a:path>
                    </a:pathLst>
                  </a:custGeom>
                  <a:noFill/>
                  <a:ln w="15875" cap="rnd">
                    <a:solidFill>
                      <a:schemeClr val="accent2"/>
                    </a:solidFill>
                    <a:prstDash val="solid"/>
                    <a:round/>
                  </a:ln>
                </p:spPr>
                <p:txBody>
                  <a:bodyPr rtlCol="0" anchor="ctr"/>
                  <a:lstStyle/>
                  <a:p>
                    <a:endParaRPr lang="en-IN"/>
                  </a:p>
                </p:txBody>
              </p:sp>
              <p:sp>
                <p:nvSpPr>
                  <p:cNvPr id="78" name="Freeform: Shape 77">
                    <a:extLst>
                      <a:ext uri="{FF2B5EF4-FFF2-40B4-BE49-F238E27FC236}">
                        <a16:creationId xmlns:a16="http://schemas.microsoft.com/office/drawing/2014/main" id="{30D8B87C-8361-E4D9-FFD7-B8698BC2D352}"/>
                      </a:ext>
                    </a:extLst>
                  </p:cNvPr>
                  <p:cNvSpPr/>
                  <p:nvPr/>
                </p:nvSpPr>
                <p:spPr>
                  <a:xfrm>
                    <a:off x="15032354" y="6256423"/>
                    <a:ext cx="108680" cy="138493"/>
                  </a:xfrm>
                  <a:custGeom>
                    <a:avLst/>
                    <a:gdLst>
                      <a:gd name="connsiteX0" fmla="*/ 0 w 108680"/>
                      <a:gd name="connsiteY0" fmla="*/ 0 h 138493"/>
                      <a:gd name="connsiteX1" fmla="*/ 108680 w 108680"/>
                      <a:gd name="connsiteY1" fmla="*/ 0 h 138493"/>
                      <a:gd name="connsiteX2" fmla="*/ 108680 w 108680"/>
                      <a:gd name="connsiteY2" fmla="*/ 138494 h 138493"/>
                    </a:gdLst>
                    <a:ahLst/>
                    <a:cxnLst>
                      <a:cxn ang="0">
                        <a:pos x="connsiteX0" y="connsiteY0"/>
                      </a:cxn>
                      <a:cxn ang="0">
                        <a:pos x="connsiteX1" y="connsiteY1"/>
                      </a:cxn>
                      <a:cxn ang="0">
                        <a:pos x="connsiteX2" y="connsiteY2"/>
                      </a:cxn>
                    </a:cxnLst>
                    <a:rect l="l" t="t" r="r" b="b"/>
                    <a:pathLst>
                      <a:path w="108680" h="138493">
                        <a:moveTo>
                          <a:pt x="0" y="0"/>
                        </a:moveTo>
                        <a:lnTo>
                          <a:pt x="108680" y="0"/>
                        </a:lnTo>
                        <a:lnTo>
                          <a:pt x="108680" y="138494"/>
                        </a:lnTo>
                      </a:path>
                    </a:pathLst>
                  </a:custGeom>
                  <a:noFill/>
                  <a:ln w="15875" cap="rnd">
                    <a:solidFill>
                      <a:schemeClr val="accent2"/>
                    </a:solidFill>
                    <a:prstDash val="solid"/>
                    <a:round/>
                  </a:ln>
                </p:spPr>
                <p:txBody>
                  <a:bodyPr rtlCol="0" anchor="ctr"/>
                  <a:lstStyle/>
                  <a:p>
                    <a:endParaRPr lang="en-IN"/>
                  </a:p>
                </p:txBody>
              </p:sp>
              <p:sp>
                <p:nvSpPr>
                  <p:cNvPr id="79" name="Freeform: Shape 78">
                    <a:extLst>
                      <a:ext uri="{FF2B5EF4-FFF2-40B4-BE49-F238E27FC236}">
                        <a16:creationId xmlns:a16="http://schemas.microsoft.com/office/drawing/2014/main" id="{FC9BCAF9-E23A-58FB-E0C0-8B07AD146FA5}"/>
                      </a:ext>
                    </a:extLst>
                  </p:cNvPr>
                  <p:cNvSpPr/>
                  <p:nvPr/>
                </p:nvSpPr>
                <p:spPr>
                  <a:xfrm>
                    <a:off x="15118174" y="6395012"/>
                    <a:ext cx="45719" cy="45719"/>
                  </a:xfrm>
                  <a:custGeom>
                    <a:avLst/>
                    <a:gdLst>
                      <a:gd name="connsiteX0" fmla="*/ 45720 w 45719"/>
                      <a:gd name="connsiteY0" fmla="*/ 22860 h 45719"/>
                      <a:gd name="connsiteX1" fmla="*/ 22860 w 45719"/>
                      <a:gd name="connsiteY1" fmla="*/ 45720 h 45719"/>
                      <a:gd name="connsiteX2" fmla="*/ 0 w 45719"/>
                      <a:gd name="connsiteY2" fmla="*/ 22860 h 45719"/>
                      <a:gd name="connsiteX3" fmla="*/ 22860 w 45719"/>
                      <a:gd name="connsiteY3" fmla="*/ 0 h 45719"/>
                      <a:gd name="connsiteX4" fmla="*/ 45720 w 45719"/>
                      <a:gd name="connsiteY4" fmla="*/ 22860 h 4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9" h="45719">
                        <a:moveTo>
                          <a:pt x="45720" y="22860"/>
                        </a:moveTo>
                        <a:cubicBezTo>
                          <a:pt x="45720" y="35485"/>
                          <a:pt x="35485" y="45720"/>
                          <a:pt x="22860" y="45720"/>
                        </a:cubicBezTo>
                        <a:cubicBezTo>
                          <a:pt x="10235" y="45720"/>
                          <a:pt x="0" y="35485"/>
                          <a:pt x="0" y="22860"/>
                        </a:cubicBezTo>
                        <a:cubicBezTo>
                          <a:pt x="0" y="10235"/>
                          <a:pt x="10235" y="0"/>
                          <a:pt x="22860" y="0"/>
                        </a:cubicBezTo>
                        <a:cubicBezTo>
                          <a:pt x="35485" y="0"/>
                          <a:pt x="45720" y="10235"/>
                          <a:pt x="45720" y="22860"/>
                        </a:cubicBezTo>
                        <a:close/>
                      </a:path>
                    </a:pathLst>
                  </a:custGeom>
                  <a:noFill/>
                  <a:ln w="15875" cap="rnd">
                    <a:solidFill>
                      <a:schemeClr val="accent2"/>
                    </a:solidFill>
                    <a:prstDash val="solid"/>
                    <a:round/>
                  </a:ln>
                </p:spPr>
                <p:txBody>
                  <a:bodyPr rtlCol="0" anchor="ctr"/>
                  <a:lstStyle/>
                  <a:p>
                    <a:endParaRPr lang="en-IN"/>
                  </a:p>
                </p:txBody>
              </p:sp>
              <p:sp>
                <p:nvSpPr>
                  <p:cNvPr id="80" name="Freeform: Shape 79">
                    <a:extLst>
                      <a:ext uri="{FF2B5EF4-FFF2-40B4-BE49-F238E27FC236}">
                        <a16:creationId xmlns:a16="http://schemas.microsoft.com/office/drawing/2014/main" id="{CB8795BC-1B4F-B623-4487-1F4A3B189A0F}"/>
                      </a:ext>
                    </a:extLst>
                  </p:cNvPr>
                  <p:cNvSpPr/>
                  <p:nvPr/>
                </p:nvSpPr>
                <p:spPr>
                  <a:xfrm>
                    <a:off x="14703170" y="6395012"/>
                    <a:ext cx="45719" cy="45719"/>
                  </a:xfrm>
                  <a:custGeom>
                    <a:avLst/>
                    <a:gdLst>
                      <a:gd name="connsiteX0" fmla="*/ 45720 w 45719"/>
                      <a:gd name="connsiteY0" fmla="*/ 22860 h 45719"/>
                      <a:gd name="connsiteX1" fmla="*/ 22860 w 45719"/>
                      <a:gd name="connsiteY1" fmla="*/ 45720 h 45719"/>
                      <a:gd name="connsiteX2" fmla="*/ 0 w 45719"/>
                      <a:gd name="connsiteY2" fmla="*/ 22860 h 45719"/>
                      <a:gd name="connsiteX3" fmla="*/ 22860 w 45719"/>
                      <a:gd name="connsiteY3" fmla="*/ 0 h 45719"/>
                      <a:gd name="connsiteX4" fmla="*/ 45720 w 45719"/>
                      <a:gd name="connsiteY4" fmla="*/ 22860 h 4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9" h="45719">
                        <a:moveTo>
                          <a:pt x="45720" y="22860"/>
                        </a:moveTo>
                        <a:cubicBezTo>
                          <a:pt x="45720" y="35485"/>
                          <a:pt x="35485" y="45720"/>
                          <a:pt x="22860" y="45720"/>
                        </a:cubicBezTo>
                        <a:cubicBezTo>
                          <a:pt x="10235" y="45720"/>
                          <a:pt x="0" y="35485"/>
                          <a:pt x="0" y="22860"/>
                        </a:cubicBezTo>
                        <a:cubicBezTo>
                          <a:pt x="0" y="10235"/>
                          <a:pt x="10235" y="0"/>
                          <a:pt x="22860" y="0"/>
                        </a:cubicBezTo>
                        <a:cubicBezTo>
                          <a:pt x="35485" y="0"/>
                          <a:pt x="45720" y="10235"/>
                          <a:pt x="45720" y="22860"/>
                        </a:cubicBezTo>
                        <a:close/>
                      </a:path>
                    </a:pathLst>
                  </a:custGeom>
                  <a:noFill/>
                  <a:ln w="15875" cap="rnd">
                    <a:solidFill>
                      <a:schemeClr val="accent2"/>
                    </a:solidFill>
                    <a:prstDash val="solid"/>
                    <a:round/>
                  </a:ln>
                </p:spPr>
                <p:txBody>
                  <a:bodyPr rtlCol="0" anchor="ctr"/>
                  <a:lstStyle/>
                  <a:p>
                    <a:endParaRPr lang="en-IN"/>
                  </a:p>
                </p:txBody>
              </p:sp>
              <p:sp>
                <p:nvSpPr>
                  <p:cNvPr id="81" name="Freeform: Shape 80">
                    <a:extLst>
                      <a:ext uri="{FF2B5EF4-FFF2-40B4-BE49-F238E27FC236}">
                        <a16:creationId xmlns:a16="http://schemas.microsoft.com/office/drawing/2014/main" id="{66C46819-F451-03FD-AA8E-4B306D4EF9F0}"/>
                      </a:ext>
                    </a:extLst>
                  </p:cNvPr>
                  <p:cNvSpPr/>
                  <p:nvPr/>
                </p:nvSpPr>
                <p:spPr>
                  <a:xfrm>
                    <a:off x="14910625" y="6395012"/>
                    <a:ext cx="45719" cy="45719"/>
                  </a:xfrm>
                  <a:custGeom>
                    <a:avLst/>
                    <a:gdLst>
                      <a:gd name="connsiteX0" fmla="*/ 45720 w 45719"/>
                      <a:gd name="connsiteY0" fmla="*/ 22860 h 45719"/>
                      <a:gd name="connsiteX1" fmla="*/ 22860 w 45719"/>
                      <a:gd name="connsiteY1" fmla="*/ 45720 h 45719"/>
                      <a:gd name="connsiteX2" fmla="*/ 0 w 45719"/>
                      <a:gd name="connsiteY2" fmla="*/ 22860 h 45719"/>
                      <a:gd name="connsiteX3" fmla="*/ 22860 w 45719"/>
                      <a:gd name="connsiteY3" fmla="*/ 0 h 45719"/>
                      <a:gd name="connsiteX4" fmla="*/ 45720 w 45719"/>
                      <a:gd name="connsiteY4" fmla="*/ 22860 h 4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9" h="45719">
                        <a:moveTo>
                          <a:pt x="45720" y="22860"/>
                        </a:moveTo>
                        <a:cubicBezTo>
                          <a:pt x="45720" y="35485"/>
                          <a:pt x="35485" y="45720"/>
                          <a:pt x="22860" y="45720"/>
                        </a:cubicBezTo>
                        <a:cubicBezTo>
                          <a:pt x="10235" y="45720"/>
                          <a:pt x="0" y="35485"/>
                          <a:pt x="0" y="22860"/>
                        </a:cubicBezTo>
                        <a:cubicBezTo>
                          <a:pt x="0" y="10235"/>
                          <a:pt x="10235" y="0"/>
                          <a:pt x="22860" y="0"/>
                        </a:cubicBezTo>
                        <a:cubicBezTo>
                          <a:pt x="35485" y="0"/>
                          <a:pt x="45720" y="10235"/>
                          <a:pt x="45720" y="22860"/>
                        </a:cubicBezTo>
                        <a:close/>
                      </a:path>
                    </a:pathLst>
                  </a:custGeom>
                  <a:noFill/>
                  <a:ln w="15875" cap="rnd">
                    <a:solidFill>
                      <a:schemeClr val="accent2"/>
                    </a:solidFill>
                    <a:prstDash val="solid"/>
                    <a:round/>
                  </a:ln>
                </p:spPr>
                <p:txBody>
                  <a:bodyPr rtlCol="0" anchor="ctr"/>
                  <a:lstStyle/>
                  <a:p>
                    <a:endParaRPr lang="en-IN"/>
                  </a:p>
                </p:txBody>
              </p:sp>
              <p:sp>
                <p:nvSpPr>
                  <p:cNvPr id="82" name="Freeform: Shape 81">
                    <a:extLst>
                      <a:ext uri="{FF2B5EF4-FFF2-40B4-BE49-F238E27FC236}">
                        <a16:creationId xmlns:a16="http://schemas.microsoft.com/office/drawing/2014/main" id="{854EC5E1-5863-9FAE-8B67-8CFF461987DD}"/>
                      </a:ext>
                    </a:extLst>
                  </p:cNvPr>
                  <p:cNvSpPr/>
                  <p:nvPr/>
                </p:nvSpPr>
                <p:spPr>
                  <a:xfrm>
                    <a:off x="14933485" y="6354911"/>
                    <a:ext cx="9525" cy="40004"/>
                  </a:xfrm>
                  <a:custGeom>
                    <a:avLst/>
                    <a:gdLst>
                      <a:gd name="connsiteX0" fmla="*/ 0 w 9525"/>
                      <a:gd name="connsiteY0" fmla="*/ 0 h 40004"/>
                      <a:gd name="connsiteX1" fmla="*/ 0 w 9525"/>
                      <a:gd name="connsiteY1" fmla="*/ 40005 h 40004"/>
                    </a:gdLst>
                    <a:ahLst/>
                    <a:cxnLst>
                      <a:cxn ang="0">
                        <a:pos x="connsiteX0" y="connsiteY0"/>
                      </a:cxn>
                      <a:cxn ang="0">
                        <a:pos x="connsiteX1" y="connsiteY1"/>
                      </a:cxn>
                    </a:cxnLst>
                    <a:rect l="l" t="t" r="r" b="b"/>
                    <a:pathLst>
                      <a:path w="9525" h="40004">
                        <a:moveTo>
                          <a:pt x="0" y="0"/>
                        </a:moveTo>
                        <a:lnTo>
                          <a:pt x="0" y="40005"/>
                        </a:lnTo>
                      </a:path>
                    </a:pathLst>
                  </a:custGeom>
                  <a:ln w="15875" cap="rnd">
                    <a:solidFill>
                      <a:schemeClr val="accent2"/>
                    </a:solidFill>
                    <a:prstDash val="solid"/>
                    <a:round/>
                  </a:ln>
                </p:spPr>
                <p:txBody>
                  <a:bodyPr rtlCol="0" anchor="ctr"/>
                  <a:lstStyle/>
                  <a:p>
                    <a:endParaRPr lang="en-IN"/>
                  </a:p>
                </p:txBody>
              </p:sp>
            </p:grpSp>
            <p:sp>
              <p:nvSpPr>
                <p:cNvPr id="83" name="Freeform: Shape 82">
                  <a:extLst>
                    <a:ext uri="{FF2B5EF4-FFF2-40B4-BE49-F238E27FC236}">
                      <a16:creationId xmlns:a16="http://schemas.microsoft.com/office/drawing/2014/main" id="{88B4DC43-9056-0F8D-1D6E-5C27A2542752}"/>
                    </a:ext>
                  </a:extLst>
                </p:cNvPr>
                <p:cNvSpPr/>
                <p:nvPr/>
              </p:nvSpPr>
              <p:spPr>
                <a:xfrm>
                  <a:off x="14933485" y="6100594"/>
                  <a:ext cx="9525" cy="42195"/>
                </a:xfrm>
                <a:custGeom>
                  <a:avLst/>
                  <a:gdLst>
                    <a:gd name="connsiteX0" fmla="*/ 0 w 9525"/>
                    <a:gd name="connsiteY0" fmla="*/ 0 h 42195"/>
                    <a:gd name="connsiteX1" fmla="*/ 0 w 9525"/>
                    <a:gd name="connsiteY1" fmla="*/ 42196 h 42195"/>
                  </a:gdLst>
                  <a:ahLst/>
                  <a:cxnLst>
                    <a:cxn ang="0">
                      <a:pos x="connsiteX0" y="connsiteY0"/>
                    </a:cxn>
                    <a:cxn ang="0">
                      <a:pos x="connsiteX1" y="connsiteY1"/>
                    </a:cxn>
                  </a:cxnLst>
                  <a:rect l="l" t="t" r="r" b="b"/>
                  <a:pathLst>
                    <a:path w="9525" h="42195">
                      <a:moveTo>
                        <a:pt x="0" y="0"/>
                      </a:moveTo>
                      <a:lnTo>
                        <a:pt x="0" y="42196"/>
                      </a:lnTo>
                    </a:path>
                  </a:pathLst>
                </a:custGeom>
                <a:ln w="15875" cap="rnd">
                  <a:solidFill>
                    <a:schemeClr val="accent2"/>
                  </a:solidFill>
                  <a:prstDash val="solid"/>
                  <a:round/>
                </a:ln>
              </p:spPr>
              <p:txBody>
                <a:bodyPr rtlCol="0" anchor="ctr"/>
                <a:lstStyle/>
                <a:p>
                  <a:endParaRPr lang="en-IN"/>
                </a:p>
              </p:txBody>
            </p:sp>
          </p:grpSp>
        </p:grpSp>
      </p:grpSp>
    </p:spTree>
    <p:extLst>
      <p:ext uri="{BB962C8B-B14F-4D97-AF65-F5344CB8AC3E}">
        <p14:creationId xmlns:p14="http://schemas.microsoft.com/office/powerpoint/2010/main" val="3495661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093CC-A07C-D2C7-9332-3D91625CF7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4E78A5-6540-E6C0-2387-84391AD0F20A}"/>
              </a:ext>
            </a:extLst>
          </p:cNvPr>
          <p:cNvSpPr>
            <a:spLocks noGrp="1"/>
          </p:cNvSpPr>
          <p:nvPr>
            <p:ph type="title"/>
          </p:nvPr>
        </p:nvSpPr>
        <p:spPr/>
        <p:txBody>
          <a:bodyPr/>
          <a:lstStyle/>
          <a:p>
            <a:r>
              <a:rPr lang="en-IN" dirty="0"/>
              <a:t>Lite Process for Micro-Businesses</a:t>
            </a:r>
          </a:p>
        </p:txBody>
      </p:sp>
      <p:graphicFrame>
        <p:nvGraphicFramePr>
          <p:cNvPr id="3" name="Table 2">
            <a:extLst>
              <a:ext uri="{FF2B5EF4-FFF2-40B4-BE49-F238E27FC236}">
                <a16:creationId xmlns:a16="http://schemas.microsoft.com/office/drawing/2014/main" id="{ED417070-E229-8D9F-AA60-09E157E24CBC}"/>
              </a:ext>
            </a:extLst>
          </p:cNvPr>
          <p:cNvGraphicFramePr>
            <a:graphicFrameLocks noGrp="1"/>
          </p:cNvGraphicFramePr>
          <p:nvPr>
            <p:extLst>
              <p:ext uri="{D42A27DB-BD31-4B8C-83A1-F6EECF244321}">
                <p14:modId xmlns:p14="http://schemas.microsoft.com/office/powerpoint/2010/main" val="1319536457"/>
              </p:ext>
            </p:extLst>
          </p:nvPr>
        </p:nvGraphicFramePr>
        <p:xfrm>
          <a:off x="228600" y="1328738"/>
          <a:ext cx="8229600" cy="6254496"/>
        </p:xfrm>
        <a:graphic>
          <a:graphicData uri="http://schemas.openxmlformats.org/drawingml/2006/table">
            <a:tbl>
              <a:tblPr>
                <a:tableStyleId>{2D5ABB26-0587-4C30-8999-92F81FD0307C}</a:tableStyleId>
              </a:tblPr>
              <a:tblGrid>
                <a:gridCol w="2194330">
                  <a:extLst>
                    <a:ext uri="{9D8B030D-6E8A-4147-A177-3AD203B41FA5}">
                      <a16:colId xmlns:a16="http://schemas.microsoft.com/office/drawing/2014/main" val="1006009852"/>
                    </a:ext>
                  </a:extLst>
                </a:gridCol>
                <a:gridCol w="3017635">
                  <a:extLst>
                    <a:ext uri="{9D8B030D-6E8A-4147-A177-3AD203B41FA5}">
                      <a16:colId xmlns:a16="http://schemas.microsoft.com/office/drawing/2014/main" val="2686854184"/>
                    </a:ext>
                  </a:extLst>
                </a:gridCol>
                <a:gridCol w="3017635">
                  <a:extLst>
                    <a:ext uri="{9D8B030D-6E8A-4147-A177-3AD203B41FA5}">
                      <a16:colId xmlns:a16="http://schemas.microsoft.com/office/drawing/2014/main" val="992703599"/>
                    </a:ext>
                  </a:extLst>
                </a:gridCol>
              </a:tblGrid>
              <a:tr h="694944">
                <a:tc>
                  <a:txBody>
                    <a:bodyPr/>
                    <a:lstStyle/>
                    <a:p>
                      <a:pPr>
                        <a:buNone/>
                      </a:pPr>
                      <a:endParaRPr lang="en-GB" sz="1600" b="1" baseline="0" dirty="0">
                        <a:solidFill>
                          <a:schemeClr val="bg1"/>
                        </a:solidFill>
                      </a:endParaRPr>
                    </a:p>
                  </a:txBody>
                  <a:tcPr marT="91440" marB="91440" anchor="ctr">
                    <a:lnR w="9525" cap="flat" cmpd="sng" algn="ctr">
                      <a:solidFill>
                        <a:schemeClr val="bg1"/>
                      </a:solidFill>
                      <a:prstDash val="solid"/>
                      <a:round/>
                      <a:headEnd type="none" w="med" len="med"/>
                      <a:tailEnd type="none" w="med" len="med"/>
                    </a:lnR>
                    <a:lnB w="9525" cap="flat" cmpd="sng" algn="ctr">
                      <a:solidFill>
                        <a:schemeClr val="bg1"/>
                      </a:solidFill>
                      <a:prstDash val="solid"/>
                      <a:round/>
                      <a:headEnd type="none" w="med" len="med"/>
                      <a:tailEnd type="none" w="med" len="med"/>
                    </a:lnB>
                    <a:solidFill>
                      <a:schemeClr val="accent1"/>
                    </a:solidFill>
                  </a:tcPr>
                </a:tc>
                <a:tc>
                  <a:txBody>
                    <a:bodyPr/>
                    <a:lstStyle/>
                    <a:p>
                      <a:pPr algn="l">
                        <a:buNone/>
                      </a:pPr>
                      <a:r>
                        <a:rPr lang="en-GB" sz="1600" b="1" baseline="0" dirty="0">
                          <a:solidFill>
                            <a:schemeClr val="bg1"/>
                          </a:solidFill>
                        </a:rPr>
                        <a:t>SME Approach</a:t>
                      </a:r>
                    </a:p>
                  </a:txBody>
                  <a:tcPr marT="91440" marB="9144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B w="9525" cap="flat" cmpd="sng" algn="ctr">
                      <a:solidFill>
                        <a:schemeClr val="bg1"/>
                      </a:solidFill>
                      <a:prstDash val="solid"/>
                      <a:round/>
                      <a:headEnd type="none" w="med" len="med"/>
                      <a:tailEnd type="none" w="med" len="med"/>
                    </a:lnB>
                    <a:solidFill>
                      <a:schemeClr val="accent1"/>
                    </a:solidFill>
                  </a:tcPr>
                </a:tc>
                <a:tc>
                  <a:txBody>
                    <a:bodyPr/>
                    <a:lstStyle/>
                    <a:p>
                      <a:pPr algn="l">
                        <a:buNone/>
                      </a:pPr>
                      <a:r>
                        <a:rPr lang="en-GB" sz="1600" b="1" baseline="0" dirty="0">
                          <a:solidFill>
                            <a:schemeClr val="bg1"/>
                          </a:solidFill>
                        </a:rPr>
                        <a:t>Microbusiness Approach</a:t>
                      </a:r>
                    </a:p>
                  </a:txBody>
                  <a:tcPr marT="91440" marB="91440" anchor="ctr">
                    <a:lnL w="9525" cap="flat" cmpd="sng" algn="ctr">
                      <a:solidFill>
                        <a:schemeClr val="bg1"/>
                      </a:solidFill>
                      <a:prstDash val="solid"/>
                      <a:round/>
                      <a:headEnd type="none" w="med" len="med"/>
                      <a:tailEnd type="none" w="med" len="med"/>
                    </a:lnL>
                    <a:lnB w="9525"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862654680"/>
                  </a:ext>
                </a:extLst>
              </a:tr>
              <a:tr h="694944">
                <a:tc>
                  <a:txBody>
                    <a:bodyPr/>
                    <a:lstStyle/>
                    <a:p>
                      <a:pPr>
                        <a:buNone/>
                      </a:pPr>
                      <a:r>
                        <a:rPr lang="en-GB" sz="1600" b="1" baseline="0" dirty="0"/>
                        <a:t>Assessment Method</a:t>
                      </a:r>
                    </a:p>
                  </a:txBody>
                  <a:tcPr marT="91440" marB="91440" anchor="ctr">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40000"/>
                      </a:schemeClr>
                    </a:solidFill>
                  </a:tcPr>
                </a:tc>
                <a:tc>
                  <a:txBody>
                    <a:bodyPr/>
                    <a:lstStyle/>
                    <a:p>
                      <a:pPr algn="l">
                        <a:buNone/>
                      </a:pPr>
                      <a:r>
                        <a:rPr lang="en-GB" sz="1600" baseline="0" dirty="0"/>
                        <a:t>5-point scoring / heat map</a:t>
                      </a:r>
                    </a:p>
                  </a:txBody>
                  <a:tcPr marT="91440" marB="9144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20000"/>
                      </a:schemeClr>
                    </a:solidFill>
                  </a:tcPr>
                </a:tc>
                <a:tc>
                  <a:txBody>
                    <a:bodyPr/>
                    <a:lstStyle/>
                    <a:p>
                      <a:pPr algn="l">
                        <a:buNone/>
                      </a:pPr>
                      <a:r>
                        <a:rPr lang="en-GB" sz="1600" baseline="0" dirty="0"/>
                        <a:t>Simple High / Medium / Low rating</a:t>
                      </a:r>
                    </a:p>
                  </a:txBody>
                  <a:tcPr marT="91440" marB="91440" anchor="ctr">
                    <a:lnL w="9525" cap="flat" cmpd="sng" algn="ctr">
                      <a:solidFill>
                        <a:schemeClr val="bg1"/>
                      </a:solidFill>
                      <a:prstDash val="solid"/>
                      <a:round/>
                      <a:headEnd type="none" w="med" len="med"/>
                      <a:tailEnd type="none" w="med" len="med"/>
                    </a:lnL>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20000"/>
                      </a:schemeClr>
                    </a:solidFill>
                  </a:tcPr>
                </a:tc>
                <a:extLst>
                  <a:ext uri="{0D108BD9-81ED-4DB2-BD59-A6C34878D82A}">
                    <a16:rowId xmlns:a16="http://schemas.microsoft.com/office/drawing/2014/main" val="2906310299"/>
                  </a:ext>
                </a:extLst>
              </a:tr>
              <a:tr h="694944">
                <a:tc>
                  <a:txBody>
                    <a:bodyPr/>
                    <a:lstStyle/>
                    <a:p>
                      <a:pPr>
                        <a:buNone/>
                      </a:pPr>
                      <a:r>
                        <a:rPr lang="en-GB" sz="1600" b="1" baseline="0" dirty="0"/>
                        <a:t>Stakeholder Engagement</a:t>
                      </a:r>
                    </a:p>
                  </a:txBody>
                  <a:tcPr marT="91440" marB="91440" anchor="ctr">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40000"/>
                      </a:schemeClr>
                    </a:solidFill>
                  </a:tcPr>
                </a:tc>
                <a:tc>
                  <a:txBody>
                    <a:bodyPr/>
                    <a:lstStyle/>
                    <a:p>
                      <a:pPr algn="l">
                        <a:buNone/>
                      </a:pPr>
                      <a:r>
                        <a:rPr lang="en-GB" sz="1600" baseline="0" dirty="0"/>
                        <a:t>Internal representatives</a:t>
                      </a:r>
                    </a:p>
                  </a:txBody>
                  <a:tcPr marT="91440" marB="9144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20000"/>
                      </a:schemeClr>
                    </a:solidFill>
                  </a:tcPr>
                </a:tc>
                <a:tc>
                  <a:txBody>
                    <a:bodyPr/>
                    <a:lstStyle/>
                    <a:p>
                      <a:pPr algn="l">
                        <a:buNone/>
                      </a:pPr>
                      <a:r>
                        <a:rPr lang="en-GB" sz="1600" baseline="0" dirty="0"/>
                        <a:t>Owner knowledge only</a:t>
                      </a:r>
                    </a:p>
                  </a:txBody>
                  <a:tcPr marT="91440" marB="91440" anchor="ctr">
                    <a:lnL w="9525" cap="flat" cmpd="sng" algn="ctr">
                      <a:solidFill>
                        <a:schemeClr val="bg1"/>
                      </a:solidFill>
                      <a:prstDash val="solid"/>
                      <a:round/>
                      <a:headEnd type="none" w="med" len="med"/>
                      <a:tailEnd type="none" w="med" len="med"/>
                    </a:lnL>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20000"/>
                      </a:schemeClr>
                    </a:solidFill>
                  </a:tcPr>
                </a:tc>
                <a:extLst>
                  <a:ext uri="{0D108BD9-81ED-4DB2-BD59-A6C34878D82A}">
                    <a16:rowId xmlns:a16="http://schemas.microsoft.com/office/drawing/2014/main" val="2667128549"/>
                  </a:ext>
                </a:extLst>
              </a:tr>
              <a:tr h="694944">
                <a:tc>
                  <a:txBody>
                    <a:bodyPr/>
                    <a:lstStyle/>
                    <a:p>
                      <a:pPr>
                        <a:buNone/>
                      </a:pPr>
                      <a:r>
                        <a:rPr lang="en-GB" sz="1600" b="1" baseline="0" dirty="0"/>
                        <a:t>Team Structure</a:t>
                      </a:r>
                    </a:p>
                  </a:txBody>
                  <a:tcPr marT="91440" marB="91440" anchor="ctr">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40000"/>
                      </a:schemeClr>
                    </a:solidFill>
                  </a:tcPr>
                </a:tc>
                <a:tc>
                  <a:txBody>
                    <a:bodyPr/>
                    <a:lstStyle/>
                    <a:p>
                      <a:pPr algn="l">
                        <a:buNone/>
                      </a:pPr>
                      <a:r>
                        <a:rPr lang="en-GB" sz="1600" baseline="0" dirty="0"/>
                        <a:t>1 lead plus</a:t>
                      </a:r>
                      <a:br>
                        <a:rPr lang="en-GB" sz="1600" baseline="0" dirty="0"/>
                      </a:br>
                      <a:r>
                        <a:rPr lang="en-GB" sz="1600" baseline="0" dirty="0"/>
                        <a:t>3+ people</a:t>
                      </a:r>
                    </a:p>
                  </a:txBody>
                  <a:tcPr marT="91440" marB="9144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20000"/>
                      </a:schemeClr>
                    </a:solidFill>
                  </a:tcPr>
                </a:tc>
                <a:tc>
                  <a:txBody>
                    <a:bodyPr/>
                    <a:lstStyle/>
                    <a:p>
                      <a:pPr algn="l">
                        <a:buNone/>
                      </a:pPr>
                      <a:r>
                        <a:rPr lang="en-GB" sz="1600" baseline="0" dirty="0"/>
                        <a:t>1-2 people</a:t>
                      </a:r>
                    </a:p>
                  </a:txBody>
                  <a:tcPr marT="91440" marB="91440" anchor="ctr">
                    <a:lnL w="9525" cap="flat" cmpd="sng" algn="ctr">
                      <a:solidFill>
                        <a:schemeClr val="bg1"/>
                      </a:solidFill>
                      <a:prstDash val="solid"/>
                      <a:round/>
                      <a:headEnd type="none" w="med" len="med"/>
                      <a:tailEnd type="none" w="med" len="med"/>
                    </a:lnL>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20000"/>
                      </a:schemeClr>
                    </a:solidFill>
                  </a:tcPr>
                </a:tc>
                <a:extLst>
                  <a:ext uri="{0D108BD9-81ED-4DB2-BD59-A6C34878D82A}">
                    <a16:rowId xmlns:a16="http://schemas.microsoft.com/office/drawing/2014/main" val="1964569387"/>
                  </a:ext>
                </a:extLst>
              </a:tr>
              <a:tr h="694944">
                <a:tc>
                  <a:txBody>
                    <a:bodyPr/>
                    <a:lstStyle/>
                    <a:p>
                      <a:pPr>
                        <a:buNone/>
                      </a:pPr>
                      <a:r>
                        <a:rPr lang="en-GB" sz="1600" b="1" baseline="0" dirty="0"/>
                        <a:t>Documentation</a:t>
                      </a:r>
                    </a:p>
                  </a:txBody>
                  <a:tcPr marT="91440" marB="91440" anchor="ctr">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40000"/>
                      </a:schemeClr>
                    </a:solidFill>
                  </a:tcPr>
                </a:tc>
                <a:tc>
                  <a:txBody>
                    <a:bodyPr/>
                    <a:lstStyle/>
                    <a:p>
                      <a:pPr algn="l">
                        <a:buNone/>
                      </a:pPr>
                      <a:r>
                        <a:rPr lang="en-GB" sz="1600" baseline="0" dirty="0"/>
                        <a:t>Templates and rationale</a:t>
                      </a:r>
                    </a:p>
                  </a:txBody>
                  <a:tcPr marT="91440" marB="9144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20000"/>
                      </a:schemeClr>
                    </a:solidFill>
                  </a:tcPr>
                </a:tc>
                <a:tc>
                  <a:txBody>
                    <a:bodyPr/>
                    <a:lstStyle/>
                    <a:p>
                      <a:pPr algn="l">
                        <a:buNone/>
                      </a:pPr>
                      <a:r>
                        <a:rPr lang="en-GB" sz="1600" baseline="0" dirty="0"/>
                        <a:t>Basic action plans</a:t>
                      </a:r>
                    </a:p>
                  </a:txBody>
                  <a:tcPr marT="91440" marB="91440" anchor="ctr">
                    <a:lnL w="9525" cap="flat" cmpd="sng" algn="ctr">
                      <a:solidFill>
                        <a:schemeClr val="bg1"/>
                      </a:solidFill>
                      <a:prstDash val="solid"/>
                      <a:round/>
                      <a:headEnd type="none" w="med" len="med"/>
                      <a:tailEnd type="none" w="med" len="med"/>
                    </a:lnL>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20000"/>
                      </a:schemeClr>
                    </a:solidFill>
                  </a:tcPr>
                </a:tc>
                <a:extLst>
                  <a:ext uri="{0D108BD9-81ED-4DB2-BD59-A6C34878D82A}">
                    <a16:rowId xmlns:a16="http://schemas.microsoft.com/office/drawing/2014/main" val="3135587483"/>
                  </a:ext>
                </a:extLst>
              </a:tr>
              <a:tr h="694944">
                <a:tc>
                  <a:txBody>
                    <a:bodyPr/>
                    <a:lstStyle/>
                    <a:p>
                      <a:pPr>
                        <a:buNone/>
                      </a:pPr>
                      <a:r>
                        <a:rPr lang="en-GB" sz="1600" b="1" baseline="0" dirty="0"/>
                        <a:t>Governance</a:t>
                      </a:r>
                    </a:p>
                  </a:txBody>
                  <a:tcPr marT="91440" marB="91440" anchor="ctr">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40000"/>
                      </a:schemeClr>
                    </a:solidFill>
                  </a:tcPr>
                </a:tc>
                <a:tc>
                  <a:txBody>
                    <a:bodyPr/>
                    <a:lstStyle/>
                    <a:p>
                      <a:pPr algn="l">
                        <a:buNone/>
                      </a:pPr>
                      <a:r>
                        <a:rPr lang="en-GB" sz="1600" baseline="0" dirty="0"/>
                        <a:t>Leadership review</a:t>
                      </a:r>
                    </a:p>
                  </a:txBody>
                  <a:tcPr marT="91440" marB="9144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20000"/>
                      </a:schemeClr>
                    </a:solidFill>
                  </a:tcPr>
                </a:tc>
                <a:tc>
                  <a:txBody>
                    <a:bodyPr/>
                    <a:lstStyle/>
                    <a:p>
                      <a:pPr algn="l">
                        <a:buNone/>
                      </a:pPr>
                      <a:r>
                        <a:rPr lang="en-GB" sz="1600" baseline="0" dirty="0"/>
                        <a:t>Owner decision</a:t>
                      </a:r>
                    </a:p>
                  </a:txBody>
                  <a:tcPr marT="91440" marB="91440" anchor="ctr">
                    <a:lnL w="9525" cap="flat" cmpd="sng" algn="ctr">
                      <a:solidFill>
                        <a:schemeClr val="bg1"/>
                      </a:solidFill>
                      <a:prstDash val="solid"/>
                      <a:round/>
                      <a:headEnd type="none" w="med" len="med"/>
                      <a:tailEnd type="none" w="med" len="med"/>
                    </a:lnL>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20000"/>
                      </a:schemeClr>
                    </a:solidFill>
                  </a:tcPr>
                </a:tc>
                <a:extLst>
                  <a:ext uri="{0D108BD9-81ED-4DB2-BD59-A6C34878D82A}">
                    <a16:rowId xmlns:a16="http://schemas.microsoft.com/office/drawing/2014/main" val="436645639"/>
                  </a:ext>
                </a:extLst>
              </a:tr>
              <a:tr h="694944">
                <a:tc>
                  <a:txBody>
                    <a:bodyPr/>
                    <a:lstStyle/>
                    <a:p>
                      <a:pPr>
                        <a:buNone/>
                      </a:pPr>
                      <a:r>
                        <a:rPr lang="en-GB" sz="1600" b="1" baseline="0" dirty="0"/>
                        <a:t>Technology</a:t>
                      </a:r>
                    </a:p>
                  </a:txBody>
                  <a:tcPr marT="91440" marB="91440" anchor="ctr">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40000"/>
                      </a:schemeClr>
                    </a:solidFill>
                  </a:tcPr>
                </a:tc>
                <a:tc>
                  <a:txBody>
                    <a:bodyPr/>
                    <a:lstStyle/>
                    <a:p>
                      <a:pPr algn="l">
                        <a:buNone/>
                      </a:pPr>
                      <a:r>
                        <a:rPr lang="en-GB" sz="1600" baseline="0" dirty="0"/>
                        <a:t>Templates / spreadsheets</a:t>
                      </a:r>
                    </a:p>
                  </a:txBody>
                  <a:tcPr marT="91440" marB="9144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20000"/>
                      </a:schemeClr>
                    </a:solidFill>
                  </a:tcPr>
                </a:tc>
                <a:tc>
                  <a:txBody>
                    <a:bodyPr/>
                    <a:lstStyle/>
                    <a:p>
                      <a:pPr algn="l">
                        <a:buNone/>
                      </a:pPr>
                      <a:r>
                        <a:rPr lang="en-GB" sz="1600" baseline="0" dirty="0"/>
                        <a:t>Paper-based or simple forms</a:t>
                      </a:r>
                    </a:p>
                  </a:txBody>
                  <a:tcPr marT="91440" marB="91440" anchor="ctr">
                    <a:lnL w="9525" cap="flat" cmpd="sng" algn="ctr">
                      <a:solidFill>
                        <a:schemeClr val="bg1"/>
                      </a:solidFill>
                      <a:prstDash val="solid"/>
                      <a:round/>
                      <a:headEnd type="none" w="med" len="med"/>
                      <a:tailEnd type="none" w="med" len="med"/>
                    </a:lnL>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20000"/>
                      </a:schemeClr>
                    </a:solidFill>
                  </a:tcPr>
                </a:tc>
                <a:extLst>
                  <a:ext uri="{0D108BD9-81ED-4DB2-BD59-A6C34878D82A}">
                    <a16:rowId xmlns:a16="http://schemas.microsoft.com/office/drawing/2014/main" val="1207824674"/>
                  </a:ext>
                </a:extLst>
              </a:tr>
              <a:tr h="694944">
                <a:tc>
                  <a:txBody>
                    <a:bodyPr/>
                    <a:lstStyle/>
                    <a:p>
                      <a:pPr>
                        <a:buNone/>
                      </a:pPr>
                      <a:r>
                        <a:rPr lang="en-GB" sz="1600" b="1" baseline="0" dirty="0"/>
                        <a:t>Timeline</a:t>
                      </a:r>
                    </a:p>
                  </a:txBody>
                  <a:tcPr marT="91440" marB="91440" anchor="ctr">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40000"/>
                      </a:schemeClr>
                    </a:solidFill>
                  </a:tcPr>
                </a:tc>
                <a:tc>
                  <a:txBody>
                    <a:bodyPr/>
                    <a:lstStyle/>
                    <a:p>
                      <a:pPr algn="l">
                        <a:buNone/>
                      </a:pPr>
                      <a:r>
                        <a:rPr lang="en-GB" sz="1600" baseline="0" dirty="0"/>
                        <a:t>4-5 days initial plus ongoing integration</a:t>
                      </a:r>
                    </a:p>
                  </a:txBody>
                  <a:tcPr marT="91440" marB="9144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20000"/>
                      </a:schemeClr>
                    </a:solidFill>
                  </a:tcPr>
                </a:tc>
                <a:tc>
                  <a:txBody>
                    <a:bodyPr/>
                    <a:lstStyle/>
                    <a:p>
                      <a:pPr algn="l">
                        <a:buNone/>
                      </a:pPr>
                      <a:r>
                        <a:rPr lang="en-GB" sz="1600" baseline="0" dirty="0"/>
                        <a:t>2 hours total</a:t>
                      </a:r>
                    </a:p>
                  </a:txBody>
                  <a:tcPr marT="91440" marB="91440" anchor="ctr">
                    <a:lnL w="9525" cap="flat" cmpd="sng" algn="ctr">
                      <a:solidFill>
                        <a:schemeClr val="bg1"/>
                      </a:solidFill>
                      <a:prstDash val="solid"/>
                      <a:round/>
                      <a:headEnd type="none" w="med" len="med"/>
                      <a:tailEnd type="none" w="med" len="med"/>
                    </a:lnL>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20000"/>
                      </a:schemeClr>
                    </a:solidFill>
                  </a:tcPr>
                </a:tc>
                <a:extLst>
                  <a:ext uri="{0D108BD9-81ED-4DB2-BD59-A6C34878D82A}">
                    <a16:rowId xmlns:a16="http://schemas.microsoft.com/office/drawing/2014/main" val="2797162237"/>
                  </a:ext>
                </a:extLst>
              </a:tr>
              <a:tr h="694944">
                <a:tc>
                  <a:txBody>
                    <a:bodyPr/>
                    <a:lstStyle/>
                    <a:p>
                      <a:pPr>
                        <a:buNone/>
                      </a:pPr>
                      <a:r>
                        <a:rPr lang="en-GB" sz="1600" b="1" baseline="0" dirty="0"/>
                        <a:t>Update Frequency</a:t>
                      </a:r>
                    </a:p>
                  </a:txBody>
                  <a:tcPr marT="91440" marB="91440" anchor="ctr">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40000"/>
                      </a:schemeClr>
                    </a:solidFill>
                  </a:tcPr>
                </a:tc>
                <a:tc>
                  <a:txBody>
                    <a:bodyPr/>
                    <a:lstStyle/>
                    <a:p>
                      <a:pPr algn="l">
                        <a:buNone/>
                      </a:pPr>
                      <a:r>
                        <a:rPr lang="en-GB" sz="1600" baseline="0" dirty="0"/>
                        <a:t>2-3 years</a:t>
                      </a:r>
                    </a:p>
                  </a:txBody>
                  <a:tcPr marT="91440" marB="9144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20000"/>
                      </a:schemeClr>
                    </a:solidFill>
                  </a:tcPr>
                </a:tc>
                <a:tc>
                  <a:txBody>
                    <a:bodyPr/>
                    <a:lstStyle/>
                    <a:p>
                      <a:pPr algn="l">
                        <a:buNone/>
                      </a:pPr>
                      <a:r>
                        <a:rPr lang="en-GB" sz="1600" baseline="0" dirty="0"/>
                        <a:t>2 years or when business changes</a:t>
                      </a:r>
                    </a:p>
                  </a:txBody>
                  <a:tcPr marT="91440" marB="91440" anchor="ctr">
                    <a:lnL w="9525" cap="flat" cmpd="sng" algn="ctr">
                      <a:solidFill>
                        <a:schemeClr val="bg1"/>
                      </a:solidFill>
                      <a:prstDash val="solid"/>
                      <a:round/>
                      <a:headEnd type="none" w="med" len="med"/>
                      <a:tailEnd type="none" w="med" len="med"/>
                    </a:lnL>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alpha val="20000"/>
                      </a:schemeClr>
                    </a:solidFill>
                  </a:tcPr>
                </a:tc>
                <a:extLst>
                  <a:ext uri="{0D108BD9-81ED-4DB2-BD59-A6C34878D82A}">
                    <a16:rowId xmlns:a16="http://schemas.microsoft.com/office/drawing/2014/main" val="1064249558"/>
                  </a:ext>
                </a:extLst>
              </a:tr>
            </a:tbl>
          </a:graphicData>
        </a:graphic>
      </p:graphicFrame>
      <p:sp>
        <p:nvSpPr>
          <p:cNvPr id="4" name="Slide Number Placeholder 3">
            <a:extLst>
              <a:ext uri="{FF2B5EF4-FFF2-40B4-BE49-F238E27FC236}">
                <a16:creationId xmlns:a16="http://schemas.microsoft.com/office/drawing/2014/main" id="{6B9C74D6-6B88-DA6C-353E-E6DF027D59A8}"/>
              </a:ext>
            </a:extLst>
          </p:cNvPr>
          <p:cNvSpPr>
            <a:spLocks noGrp="1"/>
          </p:cNvSpPr>
          <p:nvPr>
            <p:ph type="sldNum" sz="quarter" idx="10"/>
          </p:nvPr>
        </p:nvSpPr>
        <p:spPr>
          <a:xfrm>
            <a:off x="13137356" y="7698582"/>
            <a:ext cx="350044" cy="204787"/>
          </a:xfrm>
        </p:spPr>
        <p:txBody>
          <a:bodyPr/>
          <a:lstStyle/>
          <a:p>
            <a:fld id="{C0093AC6-D8BC-4307-9153-60BFBEFFF972}" type="slidenum">
              <a:rPr lang="en-IN" smtClean="0"/>
              <a:pPr/>
              <a:t>18</a:t>
            </a:fld>
            <a:endParaRPr lang="en-IN" dirty="0"/>
          </a:p>
        </p:txBody>
      </p:sp>
      <p:grpSp>
        <p:nvGrpSpPr>
          <p:cNvPr id="5" name="Group 4">
            <a:extLst>
              <a:ext uri="{FF2B5EF4-FFF2-40B4-BE49-F238E27FC236}">
                <a16:creationId xmlns:a16="http://schemas.microsoft.com/office/drawing/2014/main" id="{94B86B68-F78A-A6CF-385F-F4B920676D18}"/>
              </a:ext>
            </a:extLst>
          </p:cNvPr>
          <p:cNvGrpSpPr/>
          <p:nvPr/>
        </p:nvGrpSpPr>
        <p:grpSpPr>
          <a:xfrm>
            <a:off x="8664552" y="1328738"/>
            <a:ext cx="4822848" cy="6229350"/>
            <a:chOff x="8664552" y="1328738"/>
            <a:chExt cx="4822848" cy="6229350"/>
          </a:xfrm>
        </p:grpSpPr>
        <p:sp>
          <p:nvSpPr>
            <p:cNvPr id="6" name="Rectangle 5">
              <a:extLst>
                <a:ext uri="{FF2B5EF4-FFF2-40B4-BE49-F238E27FC236}">
                  <a16:creationId xmlns:a16="http://schemas.microsoft.com/office/drawing/2014/main" id="{215203C6-7E42-F12F-A635-263C626341D7}"/>
                </a:ext>
              </a:extLst>
            </p:cNvPr>
            <p:cNvSpPr/>
            <p:nvPr/>
          </p:nvSpPr>
          <p:spPr>
            <a:xfrm>
              <a:off x="8664552" y="1328738"/>
              <a:ext cx="4822848" cy="622935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37160" tIns="137160" rIns="137160" bIns="137160" rtlCol="0" anchor="t"/>
            <a:lstStyle/>
            <a:p>
              <a:pPr>
                <a:spcBef>
                  <a:spcPts val="1200"/>
                </a:spcBef>
              </a:pPr>
              <a:r>
                <a:rPr lang="en-US" b="1" dirty="0">
                  <a:solidFill>
                    <a:schemeClr val="accent1"/>
                  </a:solidFill>
                </a:rPr>
                <a:t>Key Differences from SME Approach</a:t>
              </a:r>
            </a:p>
            <a:p>
              <a:pPr>
                <a:spcBef>
                  <a:spcPts val="800"/>
                </a:spcBef>
              </a:pPr>
              <a:r>
                <a:rPr lang="en-US" sz="1600" b="1" dirty="0">
                  <a:solidFill>
                    <a:schemeClr val="tx1"/>
                  </a:solidFill>
                </a:rPr>
                <a:t>Enhanced Requirements:</a:t>
              </a:r>
            </a:p>
          </p:txBody>
        </p:sp>
        <p:sp>
          <p:nvSpPr>
            <p:cNvPr id="10" name="TextBox 9">
              <a:extLst>
                <a:ext uri="{FF2B5EF4-FFF2-40B4-BE49-F238E27FC236}">
                  <a16:creationId xmlns:a16="http://schemas.microsoft.com/office/drawing/2014/main" id="{8427E37D-533D-F5CC-459D-3D77A7ED8A7A}"/>
                </a:ext>
              </a:extLst>
            </p:cNvPr>
            <p:cNvSpPr txBox="1"/>
            <p:nvPr/>
          </p:nvSpPr>
          <p:spPr>
            <a:xfrm>
              <a:off x="9869191" y="2229912"/>
              <a:ext cx="3474720" cy="1231106"/>
            </a:xfrm>
            <a:prstGeom prst="rect">
              <a:avLst/>
            </a:prstGeom>
            <a:noFill/>
          </p:spPr>
          <p:txBody>
            <a:bodyPr wrap="square" lIns="0" tIns="0" rIns="0" bIns="0">
              <a:spAutoFit/>
            </a:bodyPr>
            <a:lstStyle/>
            <a:p>
              <a:r>
                <a:rPr lang="en-IN" sz="1600" b="1" dirty="0"/>
                <a:t>Process Steps:</a:t>
              </a:r>
              <a:r>
                <a:rPr lang="en-IN" sz="1600" dirty="0"/>
                <a:t> Business Context (15 min) → Pick Topics (30 min) → Simple Assessment (45 min) → Plot Priorities (15 min) → Make Plans (15 min)</a:t>
              </a:r>
            </a:p>
          </p:txBody>
        </p:sp>
        <p:sp>
          <p:nvSpPr>
            <p:cNvPr id="14" name="Oval 13">
              <a:extLst>
                <a:ext uri="{FF2B5EF4-FFF2-40B4-BE49-F238E27FC236}">
                  <a16:creationId xmlns:a16="http://schemas.microsoft.com/office/drawing/2014/main" id="{68667592-249E-D62F-CED2-4C927D0C0387}"/>
                </a:ext>
              </a:extLst>
            </p:cNvPr>
            <p:cNvSpPr/>
            <p:nvPr/>
          </p:nvSpPr>
          <p:spPr>
            <a:xfrm>
              <a:off x="8801711" y="2229912"/>
              <a:ext cx="914400" cy="9144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TextBox 10">
              <a:extLst>
                <a:ext uri="{FF2B5EF4-FFF2-40B4-BE49-F238E27FC236}">
                  <a16:creationId xmlns:a16="http://schemas.microsoft.com/office/drawing/2014/main" id="{EDFC6CA8-51D5-71B6-39DD-3E02903BAE48}"/>
                </a:ext>
              </a:extLst>
            </p:cNvPr>
            <p:cNvSpPr txBox="1"/>
            <p:nvPr/>
          </p:nvSpPr>
          <p:spPr>
            <a:xfrm>
              <a:off x="9869190" y="3803694"/>
              <a:ext cx="3474720" cy="984885"/>
            </a:xfrm>
            <a:prstGeom prst="rect">
              <a:avLst/>
            </a:prstGeom>
            <a:noFill/>
          </p:spPr>
          <p:txBody>
            <a:bodyPr wrap="square" lIns="0" tIns="0" rIns="0" bIns="0">
              <a:spAutoFit/>
            </a:bodyPr>
            <a:lstStyle/>
            <a:p>
              <a:r>
                <a:rPr lang="en-US" sz="1600" b="1" dirty="0"/>
                <a:t>Topic Selection:</a:t>
              </a:r>
              <a:r>
                <a:rPr lang="en-US" sz="1600" dirty="0"/>
                <a:t> Choose 8-12 from common </a:t>
              </a:r>
              <a:r>
                <a:rPr lang="en-US" sz="1600" dirty="0" err="1"/>
                <a:t>jewellery</a:t>
              </a:r>
              <a:r>
                <a:rPr lang="en-US" sz="1600" dirty="0"/>
                <a:t> sector issues rather than generating comprehensive long lists</a:t>
              </a:r>
              <a:endParaRPr lang="en-IN" sz="1600" dirty="0"/>
            </a:p>
          </p:txBody>
        </p:sp>
        <p:sp>
          <p:nvSpPr>
            <p:cNvPr id="16" name="Oval 15">
              <a:extLst>
                <a:ext uri="{FF2B5EF4-FFF2-40B4-BE49-F238E27FC236}">
                  <a16:creationId xmlns:a16="http://schemas.microsoft.com/office/drawing/2014/main" id="{92C19CE6-9636-39A7-07B1-5A9E9120C5F9}"/>
                </a:ext>
              </a:extLst>
            </p:cNvPr>
            <p:cNvSpPr/>
            <p:nvPr/>
          </p:nvSpPr>
          <p:spPr>
            <a:xfrm>
              <a:off x="8801711" y="3803694"/>
              <a:ext cx="914400" cy="9144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extBox 11">
              <a:extLst>
                <a:ext uri="{FF2B5EF4-FFF2-40B4-BE49-F238E27FC236}">
                  <a16:creationId xmlns:a16="http://schemas.microsoft.com/office/drawing/2014/main" id="{860CD45F-F1C7-DB3D-C8C9-3C065BA52B11}"/>
                </a:ext>
              </a:extLst>
            </p:cNvPr>
            <p:cNvSpPr txBox="1"/>
            <p:nvPr/>
          </p:nvSpPr>
          <p:spPr>
            <a:xfrm>
              <a:off x="9869190" y="5131255"/>
              <a:ext cx="3474720" cy="984885"/>
            </a:xfrm>
            <a:prstGeom prst="rect">
              <a:avLst/>
            </a:prstGeom>
            <a:noFill/>
          </p:spPr>
          <p:txBody>
            <a:bodyPr wrap="square" lIns="0" tIns="0" rIns="0" bIns="0">
              <a:spAutoFit/>
            </a:bodyPr>
            <a:lstStyle/>
            <a:p>
              <a:r>
                <a:rPr lang="en-US" sz="1600" b="1" dirty="0"/>
                <a:t>Assessment Method:</a:t>
              </a:r>
              <a:r>
                <a:rPr lang="en-US" sz="1600" dirty="0"/>
                <a:t> Rate each topic High / Medium / Low on harm to people / environment and business impact</a:t>
              </a:r>
              <a:endParaRPr lang="en-IN" sz="1600" dirty="0"/>
            </a:p>
          </p:txBody>
        </p:sp>
        <p:sp>
          <p:nvSpPr>
            <p:cNvPr id="17" name="Oval 16">
              <a:extLst>
                <a:ext uri="{FF2B5EF4-FFF2-40B4-BE49-F238E27FC236}">
                  <a16:creationId xmlns:a16="http://schemas.microsoft.com/office/drawing/2014/main" id="{859A7D77-9359-F930-75A2-D7B19DF0571E}"/>
                </a:ext>
              </a:extLst>
            </p:cNvPr>
            <p:cNvSpPr/>
            <p:nvPr/>
          </p:nvSpPr>
          <p:spPr>
            <a:xfrm>
              <a:off x="8801711" y="5131255"/>
              <a:ext cx="914400" cy="9144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TextBox 12">
              <a:extLst>
                <a:ext uri="{FF2B5EF4-FFF2-40B4-BE49-F238E27FC236}">
                  <a16:creationId xmlns:a16="http://schemas.microsoft.com/office/drawing/2014/main" id="{7F0088A6-BE14-D467-0FDC-C0EF1098494A}"/>
                </a:ext>
              </a:extLst>
            </p:cNvPr>
            <p:cNvSpPr txBox="1"/>
            <p:nvPr/>
          </p:nvSpPr>
          <p:spPr>
            <a:xfrm>
              <a:off x="9869190" y="6458814"/>
              <a:ext cx="3474720" cy="984885"/>
            </a:xfrm>
            <a:prstGeom prst="rect">
              <a:avLst/>
            </a:prstGeom>
            <a:noFill/>
          </p:spPr>
          <p:txBody>
            <a:bodyPr wrap="square" lIns="0" tIns="0" rIns="0" bIns="0">
              <a:spAutoFit/>
            </a:bodyPr>
            <a:lstStyle/>
            <a:p>
              <a:r>
                <a:rPr lang="en-US" sz="1600" b="1" dirty="0"/>
                <a:t>Key Message:</a:t>
              </a:r>
              <a:r>
                <a:rPr lang="en-US" sz="1600" dirty="0"/>
                <a:t> Simplified 2-hour process for smallest businesses focusing on immediate priorities and practical actions. </a:t>
              </a:r>
              <a:endParaRPr lang="en-IN" sz="1600" dirty="0"/>
            </a:p>
          </p:txBody>
        </p:sp>
        <p:sp>
          <p:nvSpPr>
            <p:cNvPr id="18" name="Oval 17">
              <a:extLst>
                <a:ext uri="{FF2B5EF4-FFF2-40B4-BE49-F238E27FC236}">
                  <a16:creationId xmlns:a16="http://schemas.microsoft.com/office/drawing/2014/main" id="{344CE704-9E8C-0A16-9F56-B53B0E6C96AE}"/>
                </a:ext>
              </a:extLst>
            </p:cNvPr>
            <p:cNvSpPr/>
            <p:nvPr/>
          </p:nvSpPr>
          <p:spPr>
            <a:xfrm>
              <a:off x="8801711" y="6458814"/>
              <a:ext cx="914400" cy="9144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9" name="Straight Connector 18">
              <a:extLst>
                <a:ext uri="{FF2B5EF4-FFF2-40B4-BE49-F238E27FC236}">
                  <a16:creationId xmlns:a16="http://schemas.microsoft.com/office/drawing/2014/main" id="{29CAE15F-56E1-047D-8D1C-1A4B1A85218B}"/>
                </a:ext>
              </a:extLst>
            </p:cNvPr>
            <p:cNvCxnSpPr/>
            <p:nvPr/>
          </p:nvCxnSpPr>
          <p:spPr>
            <a:xfrm>
              <a:off x="8801711" y="3632356"/>
              <a:ext cx="4542199" cy="0"/>
            </a:xfrm>
            <a:prstGeom prst="line">
              <a:avLst/>
            </a:prstGeom>
            <a:ln>
              <a:solidFill>
                <a:schemeClr val="accent1"/>
              </a:solidFill>
              <a:prstDash val="dash"/>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8560660C-0274-FF38-71D0-C40807CECBC2}"/>
                </a:ext>
              </a:extLst>
            </p:cNvPr>
            <p:cNvCxnSpPr/>
            <p:nvPr/>
          </p:nvCxnSpPr>
          <p:spPr>
            <a:xfrm>
              <a:off x="8801711" y="4959917"/>
              <a:ext cx="4542199" cy="0"/>
            </a:xfrm>
            <a:prstGeom prst="line">
              <a:avLst/>
            </a:prstGeom>
            <a:ln>
              <a:solidFill>
                <a:schemeClr val="accent1"/>
              </a:solidFill>
              <a:prstDash val="dash"/>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B57D27F4-F5DD-DD3E-C6F3-BF287B225854}"/>
                </a:ext>
              </a:extLst>
            </p:cNvPr>
            <p:cNvCxnSpPr/>
            <p:nvPr/>
          </p:nvCxnSpPr>
          <p:spPr>
            <a:xfrm>
              <a:off x="8801711" y="6287478"/>
              <a:ext cx="4542199" cy="0"/>
            </a:xfrm>
            <a:prstGeom prst="line">
              <a:avLst/>
            </a:prstGeom>
            <a:ln>
              <a:solidFill>
                <a:schemeClr val="accent1"/>
              </a:solidFill>
              <a:prstDash val="dash"/>
            </a:ln>
          </p:spPr>
          <p:style>
            <a:lnRef idx="2">
              <a:schemeClr val="accent1"/>
            </a:lnRef>
            <a:fillRef idx="0">
              <a:schemeClr val="accent1"/>
            </a:fillRef>
            <a:effectRef idx="1">
              <a:schemeClr val="accent1"/>
            </a:effectRef>
            <a:fontRef idx="minor">
              <a:schemeClr val="tx1"/>
            </a:fontRef>
          </p:style>
        </p:cxnSp>
        <p:grpSp>
          <p:nvGrpSpPr>
            <p:cNvPr id="54" name="Group 20">
              <a:extLst>
                <a:ext uri="{FF2B5EF4-FFF2-40B4-BE49-F238E27FC236}">
                  <a16:creationId xmlns:a16="http://schemas.microsoft.com/office/drawing/2014/main" id="{B4653FA9-7216-4099-4913-A3E3ABC05B5B}"/>
                </a:ext>
              </a:extLst>
            </p:cNvPr>
            <p:cNvGrpSpPr>
              <a:grpSpLocks noChangeAspect="1"/>
            </p:cNvGrpSpPr>
            <p:nvPr/>
          </p:nvGrpSpPr>
          <p:grpSpPr bwMode="auto">
            <a:xfrm>
              <a:off x="8982725" y="2413576"/>
              <a:ext cx="552739" cy="551295"/>
              <a:chOff x="5641" y="1503"/>
              <a:chExt cx="383" cy="382"/>
            </a:xfrm>
          </p:grpSpPr>
          <p:sp>
            <p:nvSpPr>
              <p:cNvPr id="56" name="Freeform 21">
                <a:extLst>
                  <a:ext uri="{FF2B5EF4-FFF2-40B4-BE49-F238E27FC236}">
                    <a16:creationId xmlns:a16="http://schemas.microsoft.com/office/drawing/2014/main" id="{9429FEA7-617E-85DB-4756-F3807F072772}"/>
                  </a:ext>
                </a:extLst>
              </p:cNvPr>
              <p:cNvSpPr>
                <a:spLocks/>
              </p:cNvSpPr>
              <p:nvPr/>
            </p:nvSpPr>
            <p:spPr bwMode="auto">
              <a:xfrm>
                <a:off x="5843" y="1634"/>
                <a:ext cx="164" cy="81"/>
              </a:xfrm>
              <a:custGeom>
                <a:avLst/>
                <a:gdLst>
                  <a:gd name="T0" fmla="*/ 99 w 100"/>
                  <a:gd name="T1" fmla="*/ 0 h 49"/>
                  <a:gd name="T2" fmla="*/ 100 w 100"/>
                  <a:gd name="T3" fmla="*/ 6 h 49"/>
                  <a:gd name="T4" fmla="*/ 87 w 100"/>
                  <a:gd name="T5" fmla="*/ 36 h 49"/>
                  <a:gd name="T6" fmla="*/ 56 w 100"/>
                  <a:gd name="T7" fmla="*/ 49 h 49"/>
                  <a:gd name="T8" fmla="*/ 55 w 100"/>
                  <a:gd name="T9" fmla="*/ 49 h 49"/>
                  <a:gd name="T10" fmla="*/ 0 w 100"/>
                  <a:gd name="T11" fmla="*/ 49 h 49"/>
                </a:gdLst>
                <a:ahLst/>
                <a:cxnLst>
                  <a:cxn ang="0">
                    <a:pos x="T0" y="T1"/>
                  </a:cxn>
                  <a:cxn ang="0">
                    <a:pos x="T2" y="T3"/>
                  </a:cxn>
                  <a:cxn ang="0">
                    <a:pos x="T4" y="T5"/>
                  </a:cxn>
                  <a:cxn ang="0">
                    <a:pos x="T6" y="T7"/>
                  </a:cxn>
                  <a:cxn ang="0">
                    <a:pos x="T8" y="T9"/>
                  </a:cxn>
                  <a:cxn ang="0">
                    <a:pos x="T10" y="T11"/>
                  </a:cxn>
                </a:cxnLst>
                <a:rect l="0" t="0" r="r" b="b"/>
                <a:pathLst>
                  <a:path w="100" h="49">
                    <a:moveTo>
                      <a:pt x="99" y="0"/>
                    </a:moveTo>
                    <a:cubicBezTo>
                      <a:pt x="100" y="2"/>
                      <a:pt x="100" y="4"/>
                      <a:pt x="100" y="6"/>
                    </a:cubicBezTo>
                    <a:cubicBezTo>
                      <a:pt x="100" y="18"/>
                      <a:pt x="95" y="29"/>
                      <a:pt x="87" y="36"/>
                    </a:cubicBezTo>
                    <a:cubicBezTo>
                      <a:pt x="79" y="44"/>
                      <a:pt x="68" y="49"/>
                      <a:pt x="56" y="49"/>
                    </a:cubicBezTo>
                    <a:cubicBezTo>
                      <a:pt x="55" y="49"/>
                      <a:pt x="55" y="49"/>
                      <a:pt x="55" y="49"/>
                    </a:cubicBezTo>
                    <a:cubicBezTo>
                      <a:pt x="0" y="49"/>
                      <a:pt x="0" y="49"/>
                      <a:pt x="0" y="49"/>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7" name="Freeform 22">
                <a:extLst>
                  <a:ext uri="{FF2B5EF4-FFF2-40B4-BE49-F238E27FC236}">
                    <a16:creationId xmlns:a16="http://schemas.microsoft.com/office/drawing/2014/main" id="{FD6F5B8C-1229-F396-78D2-25ABA65693BA}"/>
                  </a:ext>
                </a:extLst>
              </p:cNvPr>
              <p:cNvSpPr>
                <a:spLocks/>
              </p:cNvSpPr>
              <p:nvPr/>
            </p:nvSpPr>
            <p:spPr bwMode="auto">
              <a:xfrm>
                <a:off x="5735" y="1715"/>
                <a:ext cx="54" cy="0"/>
              </a:xfrm>
              <a:custGeom>
                <a:avLst/>
                <a:gdLst>
                  <a:gd name="T0" fmla="*/ 33 w 33"/>
                  <a:gd name="T1" fmla="*/ 2 w 33"/>
                  <a:gd name="T2" fmla="*/ 0 w 33"/>
                </a:gdLst>
                <a:ahLst/>
                <a:cxnLst>
                  <a:cxn ang="0">
                    <a:pos x="T0" y="0"/>
                  </a:cxn>
                  <a:cxn ang="0">
                    <a:pos x="T1" y="0"/>
                  </a:cxn>
                  <a:cxn ang="0">
                    <a:pos x="T2" y="0"/>
                  </a:cxn>
                </a:cxnLst>
                <a:rect l="0" t="0" r="r" b="b"/>
                <a:pathLst>
                  <a:path w="33">
                    <a:moveTo>
                      <a:pt x="33" y="0"/>
                    </a:moveTo>
                    <a:cubicBezTo>
                      <a:pt x="2" y="0"/>
                      <a:pt x="2" y="0"/>
                      <a:pt x="2" y="0"/>
                    </a:cubicBezTo>
                    <a:cubicBezTo>
                      <a:pt x="2" y="0"/>
                      <a:pt x="1" y="0"/>
                      <a:pt x="0" y="0"/>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8" name="Freeform 23">
                <a:extLst>
                  <a:ext uri="{FF2B5EF4-FFF2-40B4-BE49-F238E27FC236}">
                    <a16:creationId xmlns:a16="http://schemas.microsoft.com/office/drawing/2014/main" id="{AD4850F6-658B-5480-B8E1-5EF854202162}"/>
                  </a:ext>
                </a:extLst>
              </p:cNvPr>
              <p:cNvSpPr>
                <a:spLocks/>
              </p:cNvSpPr>
              <p:nvPr/>
            </p:nvSpPr>
            <p:spPr bwMode="auto">
              <a:xfrm>
                <a:off x="5773" y="1572"/>
                <a:ext cx="206" cy="16"/>
              </a:xfrm>
              <a:custGeom>
                <a:avLst/>
                <a:gdLst>
                  <a:gd name="T0" fmla="*/ 0 w 126"/>
                  <a:gd name="T1" fmla="*/ 0 h 10"/>
                  <a:gd name="T2" fmla="*/ 99 w 126"/>
                  <a:gd name="T3" fmla="*/ 0 h 10"/>
                  <a:gd name="T4" fmla="*/ 126 w 126"/>
                  <a:gd name="T5" fmla="*/ 10 h 10"/>
                </a:gdLst>
                <a:ahLst/>
                <a:cxnLst>
                  <a:cxn ang="0">
                    <a:pos x="T0" y="T1"/>
                  </a:cxn>
                  <a:cxn ang="0">
                    <a:pos x="T2" y="T3"/>
                  </a:cxn>
                  <a:cxn ang="0">
                    <a:pos x="T4" y="T5"/>
                  </a:cxn>
                </a:cxnLst>
                <a:rect l="0" t="0" r="r" b="b"/>
                <a:pathLst>
                  <a:path w="126" h="10">
                    <a:moveTo>
                      <a:pt x="0" y="0"/>
                    </a:moveTo>
                    <a:cubicBezTo>
                      <a:pt x="99" y="0"/>
                      <a:pt x="99" y="0"/>
                      <a:pt x="99" y="0"/>
                    </a:cubicBezTo>
                    <a:cubicBezTo>
                      <a:pt x="109" y="0"/>
                      <a:pt x="119" y="4"/>
                      <a:pt x="126" y="10"/>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9" name="Freeform 24">
                <a:extLst>
                  <a:ext uri="{FF2B5EF4-FFF2-40B4-BE49-F238E27FC236}">
                    <a16:creationId xmlns:a16="http://schemas.microsoft.com/office/drawing/2014/main" id="{6FDC166F-CC3B-DB1A-A97D-F0A2EF6ACA04}"/>
                  </a:ext>
                </a:extLst>
              </p:cNvPr>
              <p:cNvSpPr>
                <a:spLocks/>
              </p:cNvSpPr>
              <p:nvPr/>
            </p:nvSpPr>
            <p:spPr bwMode="auto">
              <a:xfrm>
                <a:off x="5673" y="1813"/>
                <a:ext cx="297" cy="44"/>
              </a:xfrm>
              <a:custGeom>
                <a:avLst/>
                <a:gdLst>
                  <a:gd name="T0" fmla="*/ 0 w 181"/>
                  <a:gd name="T1" fmla="*/ 0 h 27"/>
                  <a:gd name="T2" fmla="*/ 40 w 181"/>
                  <a:gd name="T3" fmla="*/ 27 h 27"/>
                  <a:gd name="T4" fmla="*/ 181 w 181"/>
                  <a:gd name="T5" fmla="*/ 27 h 27"/>
                </a:gdLst>
                <a:ahLst/>
                <a:cxnLst>
                  <a:cxn ang="0">
                    <a:pos x="T0" y="T1"/>
                  </a:cxn>
                  <a:cxn ang="0">
                    <a:pos x="T2" y="T3"/>
                  </a:cxn>
                  <a:cxn ang="0">
                    <a:pos x="T4" y="T5"/>
                  </a:cxn>
                </a:cxnLst>
                <a:rect l="0" t="0" r="r" b="b"/>
                <a:pathLst>
                  <a:path w="181" h="27">
                    <a:moveTo>
                      <a:pt x="0" y="0"/>
                    </a:moveTo>
                    <a:cubicBezTo>
                      <a:pt x="7" y="16"/>
                      <a:pt x="22" y="27"/>
                      <a:pt x="40" y="27"/>
                    </a:cubicBezTo>
                    <a:cubicBezTo>
                      <a:pt x="181" y="27"/>
                      <a:pt x="181" y="27"/>
                      <a:pt x="181" y="27"/>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0" name="Freeform 25">
                <a:extLst>
                  <a:ext uri="{FF2B5EF4-FFF2-40B4-BE49-F238E27FC236}">
                    <a16:creationId xmlns:a16="http://schemas.microsoft.com/office/drawing/2014/main" id="{9739A710-5D7D-0F9F-D4FE-DFE565DF8074}"/>
                  </a:ext>
                </a:extLst>
              </p:cNvPr>
              <p:cNvSpPr>
                <a:spLocks/>
              </p:cNvSpPr>
              <p:nvPr/>
            </p:nvSpPr>
            <p:spPr bwMode="auto">
              <a:xfrm>
                <a:off x="5673" y="1715"/>
                <a:ext cx="116" cy="44"/>
              </a:xfrm>
              <a:custGeom>
                <a:avLst/>
                <a:gdLst>
                  <a:gd name="T0" fmla="*/ 0 w 71"/>
                  <a:gd name="T1" fmla="*/ 27 h 27"/>
                  <a:gd name="T2" fmla="*/ 10 w 71"/>
                  <a:gd name="T3" fmla="*/ 13 h 27"/>
                  <a:gd name="T4" fmla="*/ 38 w 71"/>
                  <a:gd name="T5" fmla="*/ 0 h 27"/>
                  <a:gd name="T6" fmla="*/ 40 w 71"/>
                  <a:gd name="T7" fmla="*/ 0 h 27"/>
                  <a:gd name="T8" fmla="*/ 71 w 71"/>
                  <a:gd name="T9" fmla="*/ 0 h 27"/>
                </a:gdLst>
                <a:ahLst/>
                <a:cxnLst>
                  <a:cxn ang="0">
                    <a:pos x="T0" y="T1"/>
                  </a:cxn>
                  <a:cxn ang="0">
                    <a:pos x="T2" y="T3"/>
                  </a:cxn>
                  <a:cxn ang="0">
                    <a:pos x="T4" y="T5"/>
                  </a:cxn>
                  <a:cxn ang="0">
                    <a:pos x="T6" y="T7"/>
                  </a:cxn>
                  <a:cxn ang="0">
                    <a:pos x="T8" y="T9"/>
                  </a:cxn>
                </a:cxnLst>
                <a:rect l="0" t="0" r="r" b="b"/>
                <a:pathLst>
                  <a:path w="71" h="27">
                    <a:moveTo>
                      <a:pt x="0" y="27"/>
                    </a:moveTo>
                    <a:cubicBezTo>
                      <a:pt x="2" y="22"/>
                      <a:pt x="6" y="17"/>
                      <a:pt x="10" y="13"/>
                    </a:cubicBezTo>
                    <a:cubicBezTo>
                      <a:pt x="17" y="6"/>
                      <a:pt x="27" y="1"/>
                      <a:pt x="38" y="0"/>
                    </a:cubicBezTo>
                    <a:cubicBezTo>
                      <a:pt x="39" y="0"/>
                      <a:pt x="40" y="0"/>
                      <a:pt x="40" y="0"/>
                    </a:cubicBezTo>
                    <a:cubicBezTo>
                      <a:pt x="71" y="0"/>
                      <a:pt x="71" y="0"/>
                      <a:pt x="71" y="0"/>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1" name="Freeform 26">
                <a:extLst>
                  <a:ext uri="{FF2B5EF4-FFF2-40B4-BE49-F238E27FC236}">
                    <a16:creationId xmlns:a16="http://schemas.microsoft.com/office/drawing/2014/main" id="{1C13BA0C-11DC-0E28-CA8B-34F826237D30}"/>
                  </a:ext>
                </a:extLst>
              </p:cNvPr>
              <p:cNvSpPr>
                <a:spLocks/>
              </p:cNvSpPr>
              <p:nvPr/>
            </p:nvSpPr>
            <p:spPr bwMode="auto">
              <a:xfrm>
                <a:off x="5843" y="1715"/>
                <a:ext cx="92" cy="0"/>
              </a:xfrm>
              <a:custGeom>
                <a:avLst/>
                <a:gdLst>
                  <a:gd name="T0" fmla="*/ 0 w 92"/>
                  <a:gd name="T1" fmla="*/ 90 w 92"/>
                  <a:gd name="T2" fmla="*/ 92 w 92"/>
                </a:gdLst>
                <a:ahLst/>
                <a:cxnLst>
                  <a:cxn ang="0">
                    <a:pos x="T0" y="0"/>
                  </a:cxn>
                  <a:cxn ang="0">
                    <a:pos x="T1" y="0"/>
                  </a:cxn>
                  <a:cxn ang="0">
                    <a:pos x="T2" y="0"/>
                  </a:cxn>
                </a:cxnLst>
                <a:rect l="0" t="0" r="r" b="b"/>
                <a:pathLst>
                  <a:path w="92">
                    <a:moveTo>
                      <a:pt x="0" y="0"/>
                    </a:moveTo>
                    <a:lnTo>
                      <a:pt x="90" y="0"/>
                    </a:lnTo>
                    <a:lnTo>
                      <a:pt x="92" y="0"/>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2" name="Line 27">
                <a:extLst>
                  <a:ext uri="{FF2B5EF4-FFF2-40B4-BE49-F238E27FC236}">
                    <a16:creationId xmlns:a16="http://schemas.microsoft.com/office/drawing/2014/main" id="{29A92356-45C0-E6C9-557F-38F9A55D8D31}"/>
                  </a:ext>
                </a:extLst>
              </p:cNvPr>
              <p:cNvSpPr>
                <a:spLocks noChangeShapeType="1"/>
              </p:cNvSpPr>
              <p:nvPr/>
            </p:nvSpPr>
            <p:spPr bwMode="auto">
              <a:xfrm>
                <a:off x="5735" y="1715"/>
                <a:ext cx="0"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3" name="Freeform 28">
                <a:extLst>
                  <a:ext uri="{FF2B5EF4-FFF2-40B4-BE49-F238E27FC236}">
                    <a16:creationId xmlns:a16="http://schemas.microsoft.com/office/drawing/2014/main" id="{B78BA54D-6CE4-2922-3469-60A66176A585}"/>
                  </a:ext>
                </a:extLst>
              </p:cNvPr>
              <p:cNvSpPr>
                <a:spLocks/>
              </p:cNvSpPr>
              <p:nvPr/>
            </p:nvSpPr>
            <p:spPr bwMode="auto">
              <a:xfrm>
                <a:off x="5641" y="1503"/>
                <a:ext cx="133" cy="135"/>
              </a:xfrm>
              <a:custGeom>
                <a:avLst/>
                <a:gdLst>
                  <a:gd name="T0" fmla="*/ 69 w 81"/>
                  <a:gd name="T1" fmla="*/ 12 h 82"/>
                  <a:gd name="T2" fmla="*/ 58 w 81"/>
                  <a:gd name="T3" fmla="*/ 16 h 82"/>
                  <a:gd name="T4" fmla="*/ 56 w 81"/>
                  <a:gd name="T5" fmla="*/ 14 h 82"/>
                  <a:gd name="T6" fmla="*/ 49 w 81"/>
                  <a:gd name="T7" fmla="*/ 12 h 82"/>
                  <a:gd name="T8" fmla="*/ 48 w 81"/>
                  <a:gd name="T9" fmla="*/ 1 h 82"/>
                  <a:gd name="T10" fmla="*/ 42 w 81"/>
                  <a:gd name="T11" fmla="*/ 0 h 82"/>
                  <a:gd name="T12" fmla="*/ 36 w 81"/>
                  <a:gd name="T13" fmla="*/ 1 h 82"/>
                  <a:gd name="T14" fmla="*/ 31 w 81"/>
                  <a:gd name="T15" fmla="*/ 12 h 82"/>
                  <a:gd name="T16" fmla="*/ 26 w 81"/>
                  <a:gd name="T17" fmla="*/ 15 h 82"/>
                  <a:gd name="T18" fmla="*/ 14 w 81"/>
                  <a:gd name="T19" fmla="*/ 11 h 82"/>
                  <a:gd name="T20" fmla="*/ 15 w 81"/>
                  <a:gd name="T21" fmla="*/ 24 h 82"/>
                  <a:gd name="T22" fmla="*/ 12 w 81"/>
                  <a:gd name="T23" fmla="*/ 30 h 82"/>
                  <a:gd name="T24" fmla="*/ 1 w 81"/>
                  <a:gd name="T25" fmla="*/ 34 h 82"/>
                  <a:gd name="T26" fmla="*/ 0 w 81"/>
                  <a:gd name="T27" fmla="*/ 46 h 82"/>
                  <a:gd name="T28" fmla="*/ 11 w 81"/>
                  <a:gd name="T29" fmla="*/ 51 h 82"/>
                  <a:gd name="T30" fmla="*/ 14 w 81"/>
                  <a:gd name="T31" fmla="*/ 56 h 82"/>
                  <a:gd name="T32" fmla="*/ 10 w 81"/>
                  <a:gd name="T33" fmla="*/ 68 h 82"/>
                  <a:gd name="T34" fmla="*/ 15 w 81"/>
                  <a:gd name="T35" fmla="*/ 73 h 82"/>
                  <a:gd name="T36" fmla="*/ 25 w 81"/>
                  <a:gd name="T37" fmla="*/ 67 h 82"/>
                  <a:gd name="T38" fmla="*/ 28 w 81"/>
                  <a:gd name="T39" fmla="*/ 69 h 82"/>
                  <a:gd name="T40" fmla="*/ 32 w 81"/>
                  <a:gd name="T41" fmla="*/ 71 h 82"/>
                  <a:gd name="T42" fmla="*/ 34 w 81"/>
                  <a:gd name="T43" fmla="*/ 81 h 82"/>
                  <a:gd name="T44" fmla="*/ 45 w 81"/>
                  <a:gd name="T45" fmla="*/ 81 h 82"/>
                  <a:gd name="T46" fmla="*/ 49 w 81"/>
                  <a:gd name="T47" fmla="*/ 70 h 82"/>
                  <a:gd name="T48" fmla="*/ 53 w 81"/>
                  <a:gd name="T49" fmla="*/ 68 h 82"/>
                  <a:gd name="T50" fmla="*/ 62 w 81"/>
                  <a:gd name="T51" fmla="*/ 75 h 82"/>
                  <a:gd name="T52" fmla="*/ 67 w 81"/>
                  <a:gd name="T53" fmla="*/ 71 h 82"/>
                  <a:gd name="T54" fmla="*/ 71 w 81"/>
                  <a:gd name="T55" fmla="*/ 66 h 82"/>
                  <a:gd name="T56" fmla="*/ 66 w 81"/>
                  <a:gd name="T57" fmla="*/ 56 h 82"/>
                  <a:gd name="T58" fmla="*/ 69 w 81"/>
                  <a:gd name="T59" fmla="*/ 49 h 82"/>
                  <a:gd name="T60" fmla="*/ 80 w 81"/>
                  <a:gd name="T61" fmla="*/ 47 h 82"/>
                  <a:gd name="T62" fmla="*/ 70 w 81"/>
                  <a:gd name="T63" fmla="*/ 35 h 82"/>
                  <a:gd name="T64" fmla="*/ 68 w 81"/>
                  <a:gd name="T65" fmla="*/ 28 h 82"/>
                  <a:gd name="T66" fmla="*/ 74 w 81"/>
                  <a:gd name="T67" fmla="*/ 18 h 82"/>
                  <a:gd name="T68" fmla="*/ 70 w 81"/>
                  <a:gd name="T69" fmla="*/ 13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1" h="82">
                    <a:moveTo>
                      <a:pt x="70" y="13"/>
                    </a:moveTo>
                    <a:cubicBezTo>
                      <a:pt x="70" y="13"/>
                      <a:pt x="70" y="13"/>
                      <a:pt x="69" y="12"/>
                    </a:cubicBezTo>
                    <a:cubicBezTo>
                      <a:pt x="68" y="11"/>
                      <a:pt x="67" y="10"/>
                      <a:pt x="66" y="9"/>
                    </a:cubicBezTo>
                    <a:cubicBezTo>
                      <a:pt x="63" y="11"/>
                      <a:pt x="60" y="14"/>
                      <a:pt x="58" y="16"/>
                    </a:cubicBezTo>
                    <a:cubicBezTo>
                      <a:pt x="56" y="15"/>
                      <a:pt x="56" y="15"/>
                      <a:pt x="56" y="15"/>
                    </a:cubicBezTo>
                    <a:cubicBezTo>
                      <a:pt x="56" y="14"/>
                      <a:pt x="56" y="14"/>
                      <a:pt x="56" y="14"/>
                    </a:cubicBezTo>
                    <a:cubicBezTo>
                      <a:pt x="55" y="14"/>
                      <a:pt x="53" y="13"/>
                      <a:pt x="52" y="13"/>
                    </a:cubicBezTo>
                    <a:cubicBezTo>
                      <a:pt x="51" y="12"/>
                      <a:pt x="50" y="12"/>
                      <a:pt x="49" y="12"/>
                    </a:cubicBezTo>
                    <a:cubicBezTo>
                      <a:pt x="49" y="8"/>
                      <a:pt x="49" y="5"/>
                      <a:pt x="48" y="1"/>
                    </a:cubicBezTo>
                    <a:cubicBezTo>
                      <a:pt x="48" y="1"/>
                      <a:pt x="48" y="1"/>
                      <a:pt x="48" y="1"/>
                    </a:cubicBezTo>
                    <a:cubicBezTo>
                      <a:pt x="48" y="1"/>
                      <a:pt x="47" y="1"/>
                      <a:pt x="46" y="1"/>
                    </a:cubicBezTo>
                    <a:cubicBezTo>
                      <a:pt x="45" y="0"/>
                      <a:pt x="44" y="0"/>
                      <a:pt x="42" y="0"/>
                    </a:cubicBezTo>
                    <a:cubicBezTo>
                      <a:pt x="40" y="0"/>
                      <a:pt x="38" y="0"/>
                      <a:pt x="36" y="1"/>
                    </a:cubicBezTo>
                    <a:cubicBezTo>
                      <a:pt x="36" y="1"/>
                      <a:pt x="36" y="1"/>
                      <a:pt x="36" y="1"/>
                    </a:cubicBezTo>
                    <a:cubicBezTo>
                      <a:pt x="36" y="4"/>
                      <a:pt x="35" y="8"/>
                      <a:pt x="35" y="11"/>
                    </a:cubicBezTo>
                    <a:cubicBezTo>
                      <a:pt x="34" y="11"/>
                      <a:pt x="33" y="12"/>
                      <a:pt x="31" y="12"/>
                    </a:cubicBezTo>
                    <a:cubicBezTo>
                      <a:pt x="30" y="12"/>
                      <a:pt x="29" y="13"/>
                      <a:pt x="27" y="14"/>
                    </a:cubicBezTo>
                    <a:cubicBezTo>
                      <a:pt x="27" y="14"/>
                      <a:pt x="26" y="14"/>
                      <a:pt x="26" y="15"/>
                    </a:cubicBezTo>
                    <a:cubicBezTo>
                      <a:pt x="23" y="12"/>
                      <a:pt x="21" y="10"/>
                      <a:pt x="18" y="8"/>
                    </a:cubicBezTo>
                    <a:cubicBezTo>
                      <a:pt x="17" y="9"/>
                      <a:pt x="15" y="9"/>
                      <a:pt x="14" y="11"/>
                    </a:cubicBezTo>
                    <a:cubicBezTo>
                      <a:pt x="12" y="12"/>
                      <a:pt x="11" y="14"/>
                      <a:pt x="9" y="16"/>
                    </a:cubicBezTo>
                    <a:cubicBezTo>
                      <a:pt x="11" y="19"/>
                      <a:pt x="13" y="22"/>
                      <a:pt x="15" y="24"/>
                    </a:cubicBezTo>
                    <a:cubicBezTo>
                      <a:pt x="14" y="26"/>
                      <a:pt x="14" y="26"/>
                      <a:pt x="14" y="26"/>
                    </a:cubicBezTo>
                    <a:cubicBezTo>
                      <a:pt x="14" y="27"/>
                      <a:pt x="13" y="28"/>
                      <a:pt x="12" y="30"/>
                    </a:cubicBezTo>
                    <a:cubicBezTo>
                      <a:pt x="12" y="31"/>
                      <a:pt x="12" y="32"/>
                      <a:pt x="11" y="33"/>
                    </a:cubicBezTo>
                    <a:cubicBezTo>
                      <a:pt x="8" y="34"/>
                      <a:pt x="4" y="34"/>
                      <a:pt x="1" y="34"/>
                    </a:cubicBezTo>
                    <a:cubicBezTo>
                      <a:pt x="0" y="38"/>
                      <a:pt x="0" y="42"/>
                      <a:pt x="0" y="46"/>
                    </a:cubicBezTo>
                    <a:cubicBezTo>
                      <a:pt x="0" y="46"/>
                      <a:pt x="0" y="46"/>
                      <a:pt x="0" y="46"/>
                    </a:cubicBezTo>
                    <a:cubicBezTo>
                      <a:pt x="4" y="47"/>
                      <a:pt x="7" y="47"/>
                      <a:pt x="11" y="48"/>
                    </a:cubicBezTo>
                    <a:cubicBezTo>
                      <a:pt x="11" y="49"/>
                      <a:pt x="11" y="50"/>
                      <a:pt x="11" y="51"/>
                    </a:cubicBezTo>
                    <a:cubicBezTo>
                      <a:pt x="12" y="52"/>
                      <a:pt x="12" y="53"/>
                      <a:pt x="13" y="55"/>
                    </a:cubicBezTo>
                    <a:cubicBezTo>
                      <a:pt x="13" y="55"/>
                      <a:pt x="14" y="56"/>
                      <a:pt x="14" y="56"/>
                    </a:cubicBezTo>
                    <a:cubicBezTo>
                      <a:pt x="11" y="59"/>
                      <a:pt x="9" y="62"/>
                      <a:pt x="7" y="64"/>
                    </a:cubicBezTo>
                    <a:cubicBezTo>
                      <a:pt x="8" y="66"/>
                      <a:pt x="8" y="67"/>
                      <a:pt x="10" y="68"/>
                    </a:cubicBezTo>
                    <a:cubicBezTo>
                      <a:pt x="10" y="68"/>
                      <a:pt x="10" y="69"/>
                      <a:pt x="11" y="70"/>
                    </a:cubicBezTo>
                    <a:cubicBezTo>
                      <a:pt x="12" y="71"/>
                      <a:pt x="14" y="72"/>
                      <a:pt x="15" y="73"/>
                    </a:cubicBezTo>
                    <a:cubicBezTo>
                      <a:pt x="18" y="71"/>
                      <a:pt x="21" y="69"/>
                      <a:pt x="23" y="67"/>
                    </a:cubicBezTo>
                    <a:cubicBezTo>
                      <a:pt x="25" y="67"/>
                      <a:pt x="25" y="67"/>
                      <a:pt x="25" y="67"/>
                    </a:cubicBezTo>
                    <a:cubicBezTo>
                      <a:pt x="25" y="68"/>
                      <a:pt x="25" y="68"/>
                      <a:pt x="25" y="68"/>
                    </a:cubicBezTo>
                    <a:cubicBezTo>
                      <a:pt x="26" y="68"/>
                      <a:pt x="27" y="69"/>
                      <a:pt x="28" y="69"/>
                    </a:cubicBezTo>
                    <a:cubicBezTo>
                      <a:pt x="30" y="70"/>
                      <a:pt x="31" y="70"/>
                      <a:pt x="32" y="71"/>
                    </a:cubicBezTo>
                    <a:cubicBezTo>
                      <a:pt x="32" y="71"/>
                      <a:pt x="32" y="71"/>
                      <a:pt x="32" y="71"/>
                    </a:cubicBezTo>
                    <a:cubicBezTo>
                      <a:pt x="32" y="74"/>
                      <a:pt x="32" y="78"/>
                      <a:pt x="32" y="81"/>
                    </a:cubicBezTo>
                    <a:cubicBezTo>
                      <a:pt x="33" y="81"/>
                      <a:pt x="34" y="81"/>
                      <a:pt x="34" y="81"/>
                    </a:cubicBezTo>
                    <a:cubicBezTo>
                      <a:pt x="36" y="82"/>
                      <a:pt x="37" y="82"/>
                      <a:pt x="38" y="82"/>
                    </a:cubicBezTo>
                    <a:cubicBezTo>
                      <a:pt x="40" y="82"/>
                      <a:pt x="42" y="82"/>
                      <a:pt x="45" y="81"/>
                    </a:cubicBezTo>
                    <a:cubicBezTo>
                      <a:pt x="45" y="78"/>
                      <a:pt x="46" y="74"/>
                      <a:pt x="46" y="71"/>
                    </a:cubicBezTo>
                    <a:cubicBezTo>
                      <a:pt x="47" y="71"/>
                      <a:pt x="48" y="70"/>
                      <a:pt x="49" y="70"/>
                    </a:cubicBezTo>
                    <a:cubicBezTo>
                      <a:pt x="50" y="70"/>
                      <a:pt x="52" y="69"/>
                      <a:pt x="53" y="68"/>
                    </a:cubicBezTo>
                    <a:cubicBezTo>
                      <a:pt x="53" y="68"/>
                      <a:pt x="53" y="68"/>
                      <a:pt x="53" y="68"/>
                    </a:cubicBezTo>
                    <a:cubicBezTo>
                      <a:pt x="54" y="68"/>
                      <a:pt x="54" y="68"/>
                      <a:pt x="55" y="68"/>
                    </a:cubicBezTo>
                    <a:cubicBezTo>
                      <a:pt x="57" y="70"/>
                      <a:pt x="60" y="72"/>
                      <a:pt x="62" y="75"/>
                    </a:cubicBezTo>
                    <a:cubicBezTo>
                      <a:pt x="64" y="74"/>
                      <a:pt x="65" y="73"/>
                      <a:pt x="66" y="71"/>
                    </a:cubicBezTo>
                    <a:cubicBezTo>
                      <a:pt x="66" y="71"/>
                      <a:pt x="67" y="71"/>
                      <a:pt x="67" y="71"/>
                    </a:cubicBezTo>
                    <a:cubicBezTo>
                      <a:pt x="67" y="70"/>
                      <a:pt x="68" y="70"/>
                      <a:pt x="68" y="70"/>
                    </a:cubicBezTo>
                    <a:cubicBezTo>
                      <a:pt x="69" y="68"/>
                      <a:pt x="70" y="67"/>
                      <a:pt x="71" y="66"/>
                    </a:cubicBezTo>
                    <a:cubicBezTo>
                      <a:pt x="69" y="63"/>
                      <a:pt x="67" y="61"/>
                      <a:pt x="65" y="58"/>
                    </a:cubicBezTo>
                    <a:cubicBezTo>
                      <a:pt x="66" y="56"/>
                      <a:pt x="66" y="56"/>
                      <a:pt x="66" y="56"/>
                    </a:cubicBezTo>
                    <a:cubicBezTo>
                      <a:pt x="67" y="55"/>
                      <a:pt x="67" y="54"/>
                      <a:pt x="68" y="52"/>
                    </a:cubicBezTo>
                    <a:cubicBezTo>
                      <a:pt x="68" y="51"/>
                      <a:pt x="69" y="50"/>
                      <a:pt x="69" y="49"/>
                    </a:cubicBezTo>
                    <a:cubicBezTo>
                      <a:pt x="73" y="49"/>
                      <a:pt x="76" y="49"/>
                      <a:pt x="80" y="48"/>
                    </a:cubicBezTo>
                    <a:cubicBezTo>
                      <a:pt x="80" y="48"/>
                      <a:pt x="80" y="47"/>
                      <a:pt x="80" y="47"/>
                    </a:cubicBezTo>
                    <a:cubicBezTo>
                      <a:pt x="81" y="44"/>
                      <a:pt x="81" y="40"/>
                      <a:pt x="80" y="36"/>
                    </a:cubicBezTo>
                    <a:cubicBezTo>
                      <a:pt x="77" y="36"/>
                      <a:pt x="73" y="35"/>
                      <a:pt x="70" y="35"/>
                    </a:cubicBezTo>
                    <a:cubicBezTo>
                      <a:pt x="70" y="34"/>
                      <a:pt x="69" y="32"/>
                      <a:pt x="69" y="31"/>
                    </a:cubicBezTo>
                    <a:cubicBezTo>
                      <a:pt x="69" y="30"/>
                      <a:pt x="68" y="29"/>
                      <a:pt x="68" y="28"/>
                    </a:cubicBezTo>
                    <a:cubicBezTo>
                      <a:pt x="67" y="27"/>
                      <a:pt x="67" y="27"/>
                      <a:pt x="67" y="26"/>
                    </a:cubicBezTo>
                    <a:cubicBezTo>
                      <a:pt x="69" y="23"/>
                      <a:pt x="72" y="21"/>
                      <a:pt x="74" y="18"/>
                    </a:cubicBezTo>
                    <a:cubicBezTo>
                      <a:pt x="73" y="17"/>
                      <a:pt x="72" y="15"/>
                      <a:pt x="71" y="14"/>
                    </a:cubicBezTo>
                    <a:cubicBezTo>
                      <a:pt x="71" y="14"/>
                      <a:pt x="70" y="13"/>
                      <a:pt x="70" y="13"/>
                    </a:cubicBez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4" name="Freeform 29">
                <a:extLst>
                  <a:ext uri="{FF2B5EF4-FFF2-40B4-BE49-F238E27FC236}">
                    <a16:creationId xmlns:a16="http://schemas.microsoft.com/office/drawing/2014/main" id="{AC7DF66D-F0CA-7402-CA9C-BDDA53DBA066}"/>
                  </a:ext>
                </a:extLst>
              </p:cNvPr>
              <p:cNvSpPr>
                <a:spLocks/>
              </p:cNvSpPr>
              <p:nvPr/>
            </p:nvSpPr>
            <p:spPr bwMode="auto">
              <a:xfrm>
                <a:off x="5674" y="1536"/>
                <a:ext cx="67" cy="69"/>
              </a:xfrm>
              <a:custGeom>
                <a:avLst/>
                <a:gdLst>
                  <a:gd name="T0" fmla="*/ 35 w 41"/>
                  <a:gd name="T1" fmla="*/ 31 h 42"/>
                  <a:gd name="T2" fmla="*/ 10 w 41"/>
                  <a:gd name="T3" fmla="*/ 37 h 42"/>
                  <a:gd name="T4" fmla="*/ 5 w 41"/>
                  <a:gd name="T5" fmla="*/ 11 h 42"/>
                  <a:gd name="T6" fmla="*/ 30 w 41"/>
                  <a:gd name="T7" fmla="*/ 6 h 42"/>
                  <a:gd name="T8" fmla="*/ 35 w 41"/>
                  <a:gd name="T9" fmla="*/ 31 h 42"/>
                </a:gdLst>
                <a:ahLst/>
                <a:cxnLst>
                  <a:cxn ang="0">
                    <a:pos x="T0" y="T1"/>
                  </a:cxn>
                  <a:cxn ang="0">
                    <a:pos x="T2" y="T3"/>
                  </a:cxn>
                  <a:cxn ang="0">
                    <a:pos x="T4" y="T5"/>
                  </a:cxn>
                  <a:cxn ang="0">
                    <a:pos x="T6" y="T7"/>
                  </a:cxn>
                  <a:cxn ang="0">
                    <a:pos x="T8" y="T9"/>
                  </a:cxn>
                </a:cxnLst>
                <a:rect l="0" t="0" r="r" b="b"/>
                <a:pathLst>
                  <a:path w="41" h="42">
                    <a:moveTo>
                      <a:pt x="35" y="31"/>
                    </a:moveTo>
                    <a:cubicBezTo>
                      <a:pt x="30" y="39"/>
                      <a:pt x="19" y="42"/>
                      <a:pt x="10" y="37"/>
                    </a:cubicBezTo>
                    <a:cubicBezTo>
                      <a:pt x="2" y="31"/>
                      <a:pt x="0" y="20"/>
                      <a:pt x="5" y="11"/>
                    </a:cubicBezTo>
                    <a:cubicBezTo>
                      <a:pt x="11" y="3"/>
                      <a:pt x="22" y="0"/>
                      <a:pt x="30" y="6"/>
                    </a:cubicBezTo>
                    <a:cubicBezTo>
                      <a:pt x="39" y="11"/>
                      <a:pt x="41" y="22"/>
                      <a:pt x="35" y="31"/>
                    </a:cubicBez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5" name="Oval 30">
                <a:extLst>
                  <a:ext uri="{FF2B5EF4-FFF2-40B4-BE49-F238E27FC236}">
                    <a16:creationId xmlns:a16="http://schemas.microsoft.com/office/drawing/2014/main" id="{7FB6954E-F3CF-6B34-3940-88B64EA1243E}"/>
                  </a:ext>
                </a:extLst>
              </p:cNvPr>
              <p:cNvSpPr>
                <a:spLocks noChangeArrowheads="1"/>
              </p:cNvSpPr>
              <p:nvPr/>
            </p:nvSpPr>
            <p:spPr bwMode="auto">
              <a:xfrm>
                <a:off x="5970" y="1582"/>
                <a:ext cx="54" cy="54"/>
              </a:xfrm>
              <a:prstGeom prst="ellips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6" name="Oval 31">
                <a:extLst>
                  <a:ext uri="{FF2B5EF4-FFF2-40B4-BE49-F238E27FC236}">
                    <a16:creationId xmlns:a16="http://schemas.microsoft.com/office/drawing/2014/main" id="{E9A17B47-822F-E118-F76E-7704AE921CF1}"/>
                  </a:ext>
                </a:extLst>
              </p:cNvPr>
              <p:cNvSpPr>
                <a:spLocks noChangeArrowheads="1"/>
              </p:cNvSpPr>
              <p:nvPr/>
            </p:nvSpPr>
            <p:spPr bwMode="auto">
              <a:xfrm>
                <a:off x="5789" y="1688"/>
                <a:ext cx="54" cy="55"/>
              </a:xfrm>
              <a:prstGeom prst="ellips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7" name="Oval 32">
                <a:extLst>
                  <a:ext uri="{FF2B5EF4-FFF2-40B4-BE49-F238E27FC236}">
                    <a16:creationId xmlns:a16="http://schemas.microsoft.com/office/drawing/2014/main" id="{0380B060-69E2-0321-8573-0FECD4989887}"/>
                  </a:ext>
                </a:extLst>
              </p:cNvPr>
              <p:cNvSpPr>
                <a:spLocks noChangeArrowheads="1"/>
              </p:cNvSpPr>
              <p:nvPr/>
            </p:nvSpPr>
            <p:spPr bwMode="auto">
              <a:xfrm>
                <a:off x="5641" y="1759"/>
                <a:ext cx="54" cy="54"/>
              </a:xfrm>
              <a:prstGeom prst="ellips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8" name="Oval 33">
                <a:extLst>
                  <a:ext uri="{FF2B5EF4-FFF2-40B4-BE49-F238E27FC236}">
                    <a16:creationId xmlns:a16="http://schemas.microsoft.com/office/drawing/2014/main" id="{72A858A2-6AA7-C3EC-D6D5-99C118D5FDBF}"/>
                  </a:ext>
                </a:extLst>
              </p:cNvPr>
              <p:cNvSpPr>
                <a:spLocks noChangeArrowheads="1"/>
              </p:cNvSpPr>
              <p:nvPr/>
            </p:nvSpPr>
            <p:spPr bwMode="auto">
              <a:xfrm>
                <a:off x="5970" y="1831"/>
                <a:ext cx="54" cy="54"/>
              </a:xfrm>
              <a:prstGeom prst="ellips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grpSp>
          <p:nvGrpSpPr>
            <p:cNvPr id="71" name="Group 36">
              <a:extLst>
                <a:ext uri="{FF2B5EF4-FFF2-40B4-BE49-F238E27FC236}">
                  <a16:creationId xmlns:a16="http://schemas.microsoft.com/office/drawing/2014/main" id="{E1A018C7-6437-F701-C624-D8EFC7F12837}"/>
                </a:ext>
              </a:extLst>
            </p:cNvPr>
            <p:cNvGrpSpPr>
              <a:grpSpLocks noChangeAspect="1"/>
            </p:cNvGrpSpPr>
            <p:nvPr/>
          </p:nvGrpSpPr>
          <p:grpSpPr bwMode="auto">
            <a:xfrm>
              <a:off x="9040813" y="3994150"/>
              <a:ext cx="431800" cy="581025"/>
              <a:chOff x="5695" y="2516"/>
              <a:chExt cx="272" cy="366"/>
            </a:xfrm>
          </p:grpSpPr>
          <p:sp>
            <p:nvSpPr>
              <p:cNvPr id="73" name="Freeform 37">
                <a:extLst>
                  <a:ext uri="{FF2B5EF4-FFF2-40B4-BE49-F238E27FC236}">
                    <a16:creationId xmlns:a16="http://schemas.microsoft.com/office/drawing/2014/main" id="{DE904771-11E8-EA09-AF65-6019633A34E0}"/>
                  </a:ext>
                </a:extLst>
              </p:cNvPr>
              <p:cNvSpPr>
                <a:spLocks/>
              </p:cNvSpPr>
              <p:nvPr/>
            </p:nvSpPr>
            <p:spPr bwMode="auto">
              <a:xfrm>
                <a:off x="5821" y="2699"/>
                <a:ext cx="146" cy="183"/>
              </a:xfrm>
              <a:custGeom>
                <a:avLst/>
                <a:gdLst>
                  <a:gd name="T0" fmla="*/ 35 w 73"/>
                  <a:gd name="T1" fmla="*/ 24 h 92"/>
                  <a:gd name="T2" fmla="*/ 48 w 73"/>
                  <a:gd name="T3" fmla="*/ 35 h 92"/>
                  <a:gd name="T4" fmla="*/ 53 w 73"/>
                  <a:gd name="T5" fmla="*/ 26 h 92"/>
                  <a:gd name="T6" fmla="*/ 61 w 73"/>
                  <a:gd name="T7" fmla="*/ 35 h 92"/>
                  <a:gd name="T8" fmla="*/ 66 w 73"/>
                  <a:gd name="T9" fmla="*/ 30 h 92"/>
                  <a:gd name="T10" fmla="*/ 73 w 73"/>
                  <a:gd name="T11" fmla="*/ 35 h 92"/>
                  <a:gd name="T12" fmla="*/ 73 w 73"/>
                  <a:gd name="T13" fmla="*/ 66 h 92"/>
                  <a:gd name="T14" fmla="*/ 46 w 73"/>
                  <a:gd name="T15" fmla="*/ 92 h 92"/>
                  <a:gd name="T16" fmla="*/ 16 w 73"/>
                  <a:gd name="T17" fmla="*/ 72 h 92"/>
                  <a:gd name="T18" fmla="*/ 4 w 73"/>
                  <a:gd name="T19" fmla="*/ 51 h 92"/>
                  <a:gd name="T20" fmla="*/ 5 w 73"/>
                  <a:gd name="T21" fmla="*/ 43 h 92"/>
                  <a:gd name="T22" fmla="*/ 21 w 73"/>
                  <a:gd name="T23" fmla="*/ 52 h 92"/>
                  <a:gd name="T24" fmla="*/ 21 w 73"/>
                  <a:gd name="T25" fmla="*/ 6 h 92"/>
                  <a:gd name="T26" fmla="*/ 29 w 73"/>
                  <a:gd name="T27" fmla="*/ 0 h 92"/>
                  <a:gd name="T28" fmla="*/ 35 w 73"/>
                  <a:gd name="T29" fmla="*/ 7 h 92"/>
                  <a:gd name="T30" fmla="*/ 35 w 73"/>
                  <a:gd name="T31" fmla="*/ 28 h 92"/>
                  <a:gd name="T32" fmla="*/ 35 w 73"/>
                  <a:gd name="T33" fmla="*/ 4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 h="92">
                    <a:moveTo>
                      <a:pt x="35" y="24"/>
                    </a:moveTo>
                    <a:cubicBezTo>
                      <a:pt x="44" y="19"/>
                      <a:pt x="49" y="26"/>
                      <a:pt x="48" y="35"/>
                    </a:cubicBezTo>
                    <a:cubicBezTo>
                      <a:pt x="48" y="28"/>
                      <a:pt x="51" y="27"/>
                      <a:pt x="53" y="26"/>
                    </a:cubicBezTo>
                    <a:cubicBezTo>
                      <a:pt x="59" y="26"/>
                      <a:pt x="60" y="30"/>
                      <a:pt x="61" y="35"/>
                    </a:cubicBezTo>
                    <a:cubicBezTo>
                      <a:pt x="61" y="33"/>
                      <a:pt x="63" y="31"/>
                      <a:pt x="66" y="30"/>
                    </a:cubicBezTo>
                    <a:cubicBezTo>
                      <a:pt x="73" y="29"/>
                      <a:pt x="73" y="35"/>
                      <a:pt x="73" y="35"/>
                    </a:cubicBezTo>
                    <a:cubicBezTo>
                      <a:pt x="73" y="66"/>
                      <a:pt x="73" y="66"/>
                      <a:pt x="73" y="66"/>
                    </a:cubicBezTo>
                    <a:cubicBezTo>
                      <a:pt x="73" y="66"/>
                      <a:pt x="67" y="92"/>
                      <a:pt x="46" y="92"/>
                    </a:cubicBezTo>
                    <a:cubicBezTo>
                      <a:pt x="37" y="92"/>
                      <a:pt x="26" y="90"/>
                      <a:pt x="16" y="72"/>
                    </a:cubicBezTo>
                    <a:cubicBezTo>
                      <a:pt x="4" y="51"/>
                      <a:pt x="4" y="51"/>
                      <a:pt x="4" y="51"/>
                    </a:cubicBezTo>
                    <a:cubicBezTo>
                      <a:pt x="4" y="51"/>
                      <a:pt x="0" y="46"/>
                      <a:pt x="5" y="43"/>
                    </a:cubicBezTo>
                    <a:cubicBezTo>
                      <a:pt x="7" y="42"/>
                      <a:pt x="9" y="41"/>
                      <a:pt x="21" y="52"/>
                    </a:cubicBezTo>
                    <a:cubicBezTo>
                      <a:pt x="21" y="6"/>
                      <a:pt x="21" y="6"/>
                      <a:pt x="21" y="6"/>
                    </a:cubicBezTo>
                    <a:cubicBezTo>
                      <a:pt x="21" y="6"/>
                      <a:pt x="22" y="0"/>
                      <a:pt x="29" y="0"/>
                    </a:cubicBezTo>
                    <a:cubicBezTo>
                      <a:pt x="29" y="0"/>
                      <a:pt x="35" y="1"/>
                      <a:pt x="35" y="7"/>
                    </a:cubicBezTo>
                    <a:cubicBezTo>
                      <a:pt x="35" y="11"/>
                      <a:pt x="35" y="20"/>
                      <a:pt x="35" y="28"/>
                    </a:cubicBezTo>
                    <a:cubicBezTo>
                      <a:pt x="35" y="35"/>
                      <a:pt x="35" y="41"/>
                      <a:pt x="35" y="41"/>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4" name="Line 38">
                <a:extLst>
                  <a:ext uri="{FF2B5EF4-FFF2-40B4-BE49-F238E27FC236}">
                    <a16:creationId xmlns:a16="http://schemas.microsoft.com/office/drawing/2014/main" id="{CB18172F-806B-FEA9-9401-79DFE86C3CB3}"/>
                  </a:ext>
                </a:extLst>
              </p:cNvPr>
              <p:cNvSpPr>
                <a:spLocks noChangeShapeType="1"/>
              </p:cNvSpPr>
              <p:nvPr/>
            </p:nvSpPr>
            <p:spPr bwMode="auto">
              <a:xfrm flipV="1">
                <a:off x="5917" y="2769"/>
                <a:ext cx="0" cy="13"/>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5" name="Line 39">
                <a:extLst>
                  <a:ext uri="{FF2B5EF4-FFF2-40B4-BE49-F238E27FC236}">
                    <a16:creationId xmlns:a16="http://schemas.microsoft.com/office/drawing/2014/main" id="{3CFA1EDE-D566-B723-EFF5-4FC5B4B53FD8}"/>
                  </a:ext>
                </a:extLst>
              </p:cNvPr>
              <p:cNvSpPr>
                <a:spLocks noChangeShapeType="1"/>
              </p:cNvSpPr>
              <p:nvPr/>
            </p:nvSpPr>
            <p:spPr bwMode="auto">
              <a:xfrm flipV="1">
                <a:off x="5943" y="2769"/>
                <a:ext cx="0" cy="13"/>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6" name="Freeform 40">
                <a:extLst>
                  <a:ext uri="{FF2B5EF4-FFF2-40B4-BE49-F238E27FC236}">
                    <a16:creationId xmlns:a16="http://schemas.microsoft.com/office/drawing/2014/main" id="{9EBF3A9E-B392-804E-1AEB-0C04A388D7C4}"/>
                  </a:ext>
                </a:extLst>
              </p:cNvPr>
              <p:cNvSpPr>
                <a:spLocks/>
              </p:cNvSpPr>
              <p:nvPr/>
            </p:nvSpPr>
            <p:spPr bwMode="auto">
              <a:xfrm>
                <a:off x="5841" y="2681"/>
                <a:ext cx="68" cy="50"/>
              </a:xfrm>
              <a:custGeom>
                <a:avLst/>
                <a:gdLst>
                  <a:gd name="T0" fmla="*/ 2 w 34"/>
                  <a:gd name="T1" fmla="*/ 24 h 25"/>
                  <a:gd name="T2" fmla="*/ 0 w 34"/>
                  <a:gd name="T3" fmla="*/ 17 h 25"/>
                  <a:gd name="T4" fmla="*/ 17 w 34"/>
                  <a:gd name="T5" fmla="*/ 0 h 25"/>
                  <a:gd name="T6" fmla="*/ 34 w 34"/>
                  <a:gd name="T7" fmla="*/ 17 h 25"/>
                  <a:gd name="T8" fmla="*/ 32 w 34"/>
                  <a:gd name="T9" fmla="*/ 25 h 25"/>
                </a:gdLst>
                <a:ahLst/>
                <a:cxnLst>
                  <a:cxn ang="0">
                    <a:pos x="T0" y="T1"/>
                  </a:cxn>
                  <a:cxn ang="0">
                    <a:pos x="T2" y="T3"/>
                  </a:cxn>
                  <a:cxn ang="0">
                    <a:pos x="T4" y="T5"/>
                  </a:cxn>
                  <a:cxn ang="0">
                    <a:pos x="T6" y="T7"/>
                  </a:cxn>
                  <a:cxn ang="0">
                    <a:pos x="T8" y="T9"/>
                  </a:cxn>
                </a:cxnLst>
                <a:rect l="0" t="0" r="r" b="b"/>
                <a:pathLst>
                  <a:path w="34" h="25">
                    <a:moveTo>
                      <a:pt x="2" y="24"/>
                    </a:moveTo>
                    <a:cubicBezTo>
                      <a:pt x="1" y="22"/>
                      <a:pt x="0" y="19"/>
                      <a:pt x="0" y="17"/>
                    </a:cubicBezTo>
                    <a:cubicBezTo>
                      <a:pt x="0" y="7"/>
                      <a:pt x="8" y="0"/>
                      <a:pt x="17" y="0"/>
                    </a:cubicBezTo>
                    <a:cubicBezTo>
                      <a:pt x="27" y="0"/>
                      <a:pt x="34" y="7"/>
                      <a:pt x="34" y="17"/>
                    </a:cubicBezTo>
                    <a:cubicBezTo>
                      <a:pt x="34" y="20"/>
                      <a:pt x="34" y="22"/>
                      <a:pt x="32" y="25"/>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7" name="Rectangle 41">
                <a:extLst>
                  <a:ext uri="{FF2B5EF4-FFF2-40B4-BE49-F238E27FC236}">
                    <a16:creationId xmlns:a16="http://schemas.microsoft.com/office/drawing/2014/main" id="{09E2B83E-FF04-6149-B213-0EF24C0BE420}"/>
                  </a:ext>
                </a:extLst>
              </p:cNvPr>
              <p:cNvSpPr>
                <a:spLocks noChangeArrowheads="1"/>
              </p:cNvSpPr>
              <p:nvPr/>
            </p:nvSpPr>
            <p:spPr bwMode="auto">
              <a:xfrm>
                <a:off x="5695" y="2516"/>
                <a:ext cx="60" cy="62"/>
              </a:xfrm>
              <a:prstGeom prst="rect">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8" name="Line 42">
                <a:extLst>
                  <a:ext uri="{FF2B5EF4-FFF2-40B4-BE49-F238E27FC236}">
                    <a16:creationId xmlns:a16="http://schemas.microsoft.com/office/drawing/2014/main" id="{11F375F9-DFA0-6508-A786-65B38F3EC9C2}"/>
                  </a:ext>
                </a:extLst>
              </p:cNvPr>
              <p:cNvSpPr>
                <a:spLocks noChangeShapeType="1"/>
              </p:cNvSpPr>
              <p:nvPr/>
            </p:nvSpPr>
            <p:spPr bwMode="auto">
              <a:xfrm>
                <a:off x="5777" y="2548"/>
                <a:ext cx="154"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9" name="Rectangle 43">
                <a:extLst>
                  <a:ext uri="{FF2B5EF4-FFF2-40B4-BE49-F238E27FC236}">
                    <a16:creationId xmlns:a16="http://schemas.microsoft.com/office/drawing/2014/main" id="{6267CF24-268A-21E9-D095-9E3E822394E3}"/>
                  </a:ext>
                </a:extLst>
              </p:cNvPr>
              <p:cNvSpPr>
                <a:spLocks noChangeArrowheads="1"/>
              </p:cNvSpPr>
              <p:nvPr/>
            </p:nvSpPr>
            <p:spPr bwMode="auto">
              <a:xfrm>
                <a:off x="5695" y="2601"/>
                <a:ext cx="60" cy="62"/>
              </a:xfrm>
              <a:prstGeom prst="rect">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0" name="Line 44">
                <a:extLst>
                  <a:ext uri="{FF2B5EF4-FFF2-40B4-BE49-F238E27FC236}">
                    <a16:creationId xmlns:a16="http://schemas.microsoft.com/office/drawing/2014/main" id="{144D8685-D69D-5366-219D-89C563FE2A67}"/>
                  </a:ext>
                </a:extLst>
              </p:cNvPr>
              <p:cNvSpPr>
                <a:spLocks noChangeShapeType="1"/>
              </p:cNvSpPr>
              <p:nvPr/>
            </p:nvSpPr>
            <p:spPr bwMode="auto">
              <a:xfrm>
                <a:off x="5777" y="2633"/>
                <a:ext cx="154"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1" name="Rectangle 45">
                <a:extLst>
                  <a:ext uri="{FF2B5EF4-FFF2-40B4-BE49-F238E27FC236}">
                    <a16:creationId xmlns:a16="http://schemas.microsoft.com/office/drawing/2014/main" id="{C7FE356F-94AF-E0C7-B57E-76A9E7F899E6}"/>
                  </a:ext>
                </a:extLst>
              </p:cNvPr>
              <p:cNvSpPr>
                <a:spLocks noChangeArrowheads="1"/>
              </p:cNvSpPr>
              <p:nvPr/>
            </p:nvSpPr>
            <p:spPr bwMode="auto">
              <a:xfrm>
                <a:off x="5695" y="2683"/>
                <a:ext cx="60" cy="62"/>
              </a:xfrm>
              <a:prstGeom prst="rect">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2" name="Line 46">
                <a:extLst>
                  <a:ext uri="{FF2B5EF4-FFF2-40B4-BE49-F238E27FC236}">
                    <a16:creationId xmlns:a16="http://schemas.microsoft.com/office/drawing/2014/main" id="{445AD942-722D-93F0-6E53-F72358ADF34C}"/>
                  </a:ext>
                </a:extLst>
              </p:cNvPr>
              <p:cNvSpPr>
                <a:spLocks noChangeShapeType="1"/>
              </p:cNvSpPr>
              <p:nvPr/>
            </p:nvSpPr>
            <p:spPr bwMode="auto">
              <a:xfrm flipH="1">
                <a:off x="5909" y="2715"/>
                <a:ext cx="22"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3" name="Line 47">
                <a:extLst>
                  <a:ext uri="{FF2B5EF4-FFF2-40B4-BE49-F238E27FC236}">
                    <a16:creationId xmlns:a16="http://schemas.microsoft.com/office/drawing/2014/main" id="{A18D1E06-329D-0E84-10BE-C4BA27F54BF5}"/>
                  </a:ext>
                </a:extLst>
              </p:cNvPr>
              <p:cNvSpPr>
                <a:spLocks noChangeShapeType="1"/>
              </p:cNvSpPr>
              <p:nvPr/>
            </p:nvSpPr>
            <p:spPr bwMode="auto">
              <a:xfrm flipH="1">
                <a:off x="5777" y="2715"/>
                <a:ext cx="64"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grpSp>
          <p:nvGrpSpPr>
            <p:cNvPr id="86" name="Group 50">
              <a:extLst>
                <a:ext uri="{FF2B5EF4-FFF2-40B4-BE49-F238E27FC236}">
                  <a16:creationId xmlns:a16="http://schemas.microsoft.com/office/drawing/2014/main" id="{A3FC52CD-5C5B-FAF3-F460-AE8FAC2D3F1B}"/>
                </a:ext>
              </a:extLst>
            </p:cNvPr>
            <p:cNvGrpSpPr>
              <a:grpSpLocks noChangeAspect="1"/>
            </p:cNvGrpSpPr>
            <p:nvPr/>
          </p:nvGrpSpPr>
          <p:grpSpPr bwMode="auto">
            <a:xfrm>
              <a:off x="9064625" y="5297488"/>
              <a:ext cx="488950" cy="533400"/>
              <a:chOff x="5710" y="3337"/>
              <a:chExt cx="308" cy="336"/>
            </a:xfrm>
          </p:grpSpPr>
          <p:sp>
            <p:nvSpPr>
              <p:cNvPr id="88" name="Line 51">
                <a:extLst>
                  <a:ext uri="{FF2B5EF4-FFF2-40B4-BE49-F238E27FC236}">
                    <a16:creationId xmlns:a16="http://schemas.microsoft.com/office/drawing/2014/main" id="{14A25DD8-3FC8-B028-D23C-961D5105085B}"/>
                  </a:ext>
                </a:extLst>
              </p:cNvPr>
              <p:cNvSpPr>
                <a:spLocks noChangeShapeType="1"/>
              </p:cNvSpPr>
              <p:nvPr/>
            </p:nvSpPr>
            <p:spPr bwMode="auto">
              <a:xfrm>
                <a:off x="5886" y="3383"/>
                <a:ext cx="0"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9" name="Line 52">
                <a:extLst>
                  <a:ext uri="{FF2B5EF4-FFF2-40B4-BE49-F238E27FC236}">
                    <a16:creationId xmlns:a16="http://schemas.microsoft.com/office/drawing/2014/main" id="{A1ECB8F0-24BA-E456-19D7-6133FDACD256}"/>
                  </a:ext>
                </a:extLst>
              </p:cNvPr>
              <p:cNvSpPr>
                <a:spLocks noChangeShapeType="1"/>
              </p:cNvSpPr>
              <p:nvPr/>
            </p:nvSpPr>
            <p:spPr bwMode="auto">
              <a:xfrm>
                <a:off x="5790" y="3383"/>
                <a:ext cx="0"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0" name="Freeform 53">
                <a:extLst>
                  <a:ext uri="{FF2B5EF4-FFF2-40B4-BE49-F238E27FC236}">
                    <a16:creationId xmlns:a16="http://schemas.microsoft.com/office/drawing/2014/main" id="{A12133B3-8C83-6CC1-8C2D-641388FE108F}"/>
                  </a:ext>
                </a:extLst>
              </p:cNvPr>
              <p:cNvSpPr>
                <a:spLocks/>
              </p:cNvSpPr>
              <p:nvPr/>
            </p:nvSpPr>
            <p:spPr bwMode="auto">
              <a:xfrm>
                <a:off x="5710" y="3361"/>
                <a:ext cx="253" cy="312"/>
              </a:xfrm>
              <a:custGeom>
                <a:avLst/>
                <a:gdLst>
                  <a:gd name="T0" fmla="*/ 115 w 115"/>
                  <a:gd name="T1" fmla="*/ 95 h 142"/>
                  <a:gd name="T2" fmla="*/ 115 w 115"/>
                  <a:gd name="T3" fmla="*/ 142 h 142"/>
                  <a:gd name="T4" fmla="*/ 71 w 115"/>
                  <a:gd name="T5" fmla="*/ 142 h 142"/>
                  <a:gd name="T6" fmla="*/ 5 w 115"/>
                  <a:gd name="T7" fmla="*/ 142 h 142"/>
                  <a:gd name="T8" fmla="*/ 0 w 115"/>
                  <a:gd name="T9" fmla="*/ 136 h 142"/>
                  <a:gd name="T10" fmla="*/ 0 w 115"/>
                  <a:gd name="T11" fmla="*/ 5 h 142"/>
                  <a:gd name="T12" fmla="*/ 5 w 115"/>
                  <a:gd name="T13" fmla="*/ 0 h 142"/>
                  <a:gd name="T14" fmla="*/ 36 w 115"/>
                  <a:gd name="T15" fmla="*/ 0 h 1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 h="142">
                    <a:moveTo>
                      <a:pt x="115" y="95"/>
                    </a:moveTo>
                    <a:cubicBezTo>
                      <a:pt x="115" y="142"/>
                      <a:pt x="115" y="142"/>
                      <a:pt x="115" y="142"/>
                    </a:cubicBezTo>
                    <a:cubicBezTo>
                      <a:pt x="71" y="142"/>
                      <a:pt x="71" y="142"/>
                      <a:pt x="71" y="142"/>
                    </a:cubicBezTo>
                    <a:cubicBezTo>
                      <a:pt x="5" y="142"/>
                      <a:pt x="5" y="142"/>
                      <a:pt x="5" y="142"/>
                    </a:cubicBezTo>
                    <a:cubicBezTo>
                      <a:pt x="2" y="142"/>
                      <a:pt x="0" y="139"/>
                      <a:pt x="0" y="136"/>
                    </a:cubicBezTo>
                    <a:cubicBezTo>
                      <a:pt x="0" y="5"/>
                      <a:pt x="0" y="5"/>
                      <a:pt x="0" y="5"/>
                    </a:cubicBezTo>
                    <a:cubicBezTo>
                      <a:pt x="0" y="2"/>
                      <a:pt x="2" y="0"/>
                      <a:pt x="5" y="0"/>
                    </a:cubicBezTo>
                    <a:cubicBezTo>
                      <a:pt x="36" y="0"/>
                      <a:pt x="36" y="0"/>
                      <a:pt x="36" y="0"/>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1" name="Freeform 54">
                <a:extLst>
                  <a:ext uri="{FF2B5EF4-FFF2-40B4-BE49-F238E27FC236}">
                    <a16:creationId xmlns:a16="http://schemas.microsoft.com/office/drawing/2014/main" id="{C7EF93B1-1D47-3381-D7B8-A7045289BB1A}"/>
                  </a:ext>
                </a:extLst>
              </p:cNvPr>
              <p:cNvSpPr>
                <a:spLocks/>
              </p:cNvSpPr>
              <p:nvPr/>
            </p:nvSpPr>
            <p:spPr bwMode="auto">
              <a:xfrm>
                <a:off x="5884" y="3361"/>
                <a:ext cx="79" cy="130"/>
              </a:xfrm>
              <a:custGeom>
                <a:avLst/>
                <a:gdLst>
                  <a:gd name="T0" fmla="*/ 0 w 36"/>
                  <a:gd name="T1" fmla="*/ 0 h 59"/>
                  <a:gd name="T2" fmla="*/ 31 w 36"/>
                  <a:gd name="T3" fmla="*/ 0 h 59"/>
                  <a:gd name="T4" fmla="*/ 36 w 36"/>
                  <a:gd name="T5" fmla="*/ 5 h 59"/>
                  <a:gd name="T6" fmla="*/ 36 w 36"/>
                  <a:gd name="T7" fmla="*/ 59 h 59"/>
                </a:gdLst>
                <a:ahLst/>
                <a:cxnLst>
                  <a:cxn ang="0">
                    <a:pos x="T0" y="T1"/>
                  </a:cxn>
                  <a:cxn ang="0">
                    <a:pos x="T2" y="T3"/>
                  </a:cxn>
                  <a:cxn ang="0">
                    <a:pos x="T4" y="T5"/>
                  </a:cxn>
                  <a:cxn ang="0">
                    <a:pos x="T6" y="T7"/>
                  </a:cxn>
                </a:cxnLst>
                <a:rect l="0" t="0" r="r" b="b"/>
                <a:pathLst>
                  <a:path w="36" h="59">
                    <a:moveTo>
                      <a:pt x="0" y="0"/>
                    </a:moveTo>
                    <a:cubicBezTo>
                      <a:pt x="31" y="0"/>
                      <a:pt x="31" y="0"/>
                      <a:pt x="31" y="0"/>
                    </a:cubicBezTo>
                    <a:cubicBezTo>
                      <a:pt x="34" y="0"/>
                      <a:pt x="36" y="2"/>
                      <a:pt x="36" y="5"/>
                    </a:cubicBezTo>
                    <a:cubicBezTo>
                      <a:pt x="36" y="59"/>
                      <a:pt x="36" y="59"/>
                      <a:pt x="36" y="59"/>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2" name="Freeform 55">
                <a:extLst>
                  <a:ext uri="{FF2B5EF4-FFF2-40B4-BE49-F238E27FC236}">
                    <a16:creationId xmlns:a16="http://schemas.microsoft.com/office/drawing/2014/main" id="{1F03B294-3134-4467-D0F8-CE6D54735261}"/>
                  </a:ext>
                </a:extLst>
              </p:cNvPr>
              <p:cNvSpPr>
                <a:spLocks/>
              </p:cNvSpPr>
              <p:nvPr/>
            </p:nvSpPr>
            <p:spPr bwMode="auto">
              <a:xfrm>
                <a:off x="5790" y="3337"/>
                <a:ext cx="94" cy="73"/>
              </a:xfrm>
              <a:custGeom>
                <a:avLst/>
                <a:gdLst>
                  <a:gd name="T0" fmla="*/ 43 w 43"/>
                  <a:gd name="T1" fmla="*/ 11 h 33"/>
                  <a:gd name="T2" fmla="*/ 43 w 43"/>
                  <a:gd name="T3" fmla="*/ 33 h 33"/>
                  <a:gd name="T4" fmla="*/ 0 w 43"/>
                  <a:gd name="T5" fmla="*/ 33 h 33"/>
                  <a:gd name="T6" fmla="*/ 0 w 43"/>
                  <a:gd name="T7" fmla="*/ 11 h 33"/>
                  <a:gd name="T8" fmla="*/ 11 w 43"/>
                  <a:gd name="T9" fmla="*/ 11 h 33"/>
                  <a:gd name="T10" fmla="*/ 22 w 43"/>
                  <a:gd name="T11" fmla="*/ 0 h 33"/>
                  <a:gd name="T12" fmla="*/ 32 w 43"/>
                  <a:gd name="T13" fmla="*/ 11 h 33"/>
                  <a:gd name="T14" fmla="*/ 43 w 43"/>
                  <a:gd name="T15" fmla="*/ 11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33">
                    <a:moveTo>
                      <a:pt x="43" y="11"/>
                    </a:moveTo>
                    <a:cubicBezTo>
                      <a:pt x="43" y="33"/>
                      <a:pt x="43" y="33"/>
                      <a:pt x="43" y="33"/>
                    </a:cubicBezTo>
                    <a:cubicBezTo>
                      <a:pt x="0" y="33"/>
                      <a:pt x="0" y="33"/>
                      <a:pt x="0" y="33"/>
                    </a:cubicBezTo>
                    <a:cubicBezTo>
                      <a:pt x="0" y="11"/>
                      <a:pt x="0" y="11"/>
                      <a:pt x="0" y="11"/>
                    </a:cubicBezTo>
                    <a:cubicBezTo>
                      <a:pt x="11" y="11"/>
                      <a:pt x="11" y="11"/>
                      <a:pt x="11" y="11"/>
                    </a:cubicBezTo>
                    <a:cubicBezTo>
                      <a:pt x="11" y="5"/>
                      <a:pt x="15" y="0"/>
                      <a:pt x="22" y="0"/>
                    </a:cubicBezTo>
                    <a:cubicBezTo>
                      <a:pt x="28" y="0"/>
                      <a:pt x="32" y="5"/>
                      <a:pt x="32" y="11"/>
                    </a:cubicBezTo>
                    <a:lnTo>
                      <a:pt x="43" y="11"/>
                    </a:ln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3" name="Line 56">
                <a:extLst>
                  <a:ext uri="{FF2B5EF4-FFF2-40B4-BE49-F238E27FC236}">
                    <a16:creationId xmlns:a16="http://schemas.microsoft.com/office/drawing/2014/main" id="{E27C6834-4973-273E-A8A9-85D337C8E77C}"/>
                  </a:ext>
                </a:extLst>
              </p:cNvPr>
              <p:cNvSpPr>
                <a:spLocks noChangeShapeType="1"/>
              </p:cNvSpPr>
              <p:nvPr/>
            </p:nvSpPr>
            <p:spPr bwMode="auto">
              <a:xfrm>
                <a:off x="5801" y="3442"/>
                <a:ext cx="120"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4" name="Freeform 57">
                <a:extLst>
                  <a:ext uri="{FF2B5EF4-FFF2-40B4-BE49-F238E27FC236}">
                    <a16:creationId xmlns:a16="http://schemas.microsoft.com/office/drawing/2014/main" id="{2E2FEA0D-A700-B006-751F-FCE90A902350}"/>
                  </a:ext>
                </a:extLst>
              </p:cNvPr>
              <p:cNvSpPr>
                <a:spLocks/>
              </p:cNvSpPr>
              <p:nvPr/>
            </p:nvSpPr>
            <p:spPr bwMode="auto">
              <a:xfrm>
                <a:off x="5752" y="3429"/>
                <a:ext cx="35" cy="20"/>
              </a:xfrm>
              <a:custGeom>
                <a:avLst/>
                <a:gdLst>
                  <a:gd name="T0" fmla="*/ 0 w 35"/>
                  <a:gd name="T1" fmla="*/ 9 h 20"/>
                  <a:gd name="T2" fmla="*/ 13 w 35"/>
                  <a:gd name="T3" fmla="*/ 20 h 20"/>
                  <a:gd name="T4" fmla="*/ 35 w 35"/>
                  <a:gd name="T5" fmla="*/ 0 h 20"/>
                </a:gdLst>
                <a:ahLst/>
                <a:cxnLst>
                  <a:cxn ang="0">
                    <a:pos x="T0" y="T1"/>
                  </a:cxn>
                  <a:cxn ang="0">
                    <a:pos x="T2" y="T3"/>
                  </a:cxn>
                  <a:cxn ang="0">
                    <a:pos x="T4" y="T5"/>
                  </a:cxn>
                </a:cxnLst>
                <a:rect l="0" t="0" r="r" b="b"/>
                <a:pathLst>
                  <a:path w="35" h="20">
                    <a:moveTo>
                      <a:pt x="0" y="9"/>
                    </a:moveTo>
                    <a:lnTo>
                      <a:pt x="13" y="20"/>
                    </a:lnTo>
                    <a:lnTo>
                      <a:pt x="35" y="0"/>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5" name="Line 58">
                <a:extLst>
                  <a:ext uri="{FF2B5EF4-FFF2-40B4-BE49-F238E27FC236}">
                    <a16:creationId xmlns:a16="http://schemas.microsoft.com/office/drawing/2014/main" id="{700F8EBA-329A-BEB5-7C9A-79136484722F}"/>
                  </a:ext>
                </a:extLst>
              </p:cNvPr>
              <p:cNvSpPr>
                <a:spLocks noChangeShapeType="1"/>
              </p:cNvSpPr>
              <p:nvPr/>
            </p:nvSpPr>
            <p:spPr bwMode="auto">
              <a:xfrm>
                <a:off x="5801" y="3484"/>
                <a:ext cx="120"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6" name="Freeform 59">
                <a:extLst>
                  <a:ext uri="{FF2B5EF4-FFF2-40B4-BE49-F238E27FC236}">
                    <a16:creationId xmlns:a16="http://schemas.microsoft.com/office/drawing/2014/main" id="{B918CD39-AD0A-FA12-AA3A-F3E65E6D602D}"/>
                  </a:ext>
                </a:extLst>
              </p:cNvPr>
              <p:cNvSpPr>
                <a:spLocks/>
              </p:cNvSpPr>
              <p:nvPr/>
            </p:nvSpPr>
            <p:spPr bwMode="auto">
              <a:xfrm>
                <a:off x="5752" y="3473"/>
                <a:ext cx="35" cy="20"/>
              </a:xfrm>
              <a:custGeom>
                <a:avLst/>
                <a:gdLst>
                  <a:gd name="T0" fmla="*/ 0 w 35"/>
                  <a:gd name="T1" fmla="*/ 9 h 20"/>
                  <a:gd name="T2" fmla="*/ 13 w 35"/>
                  <a:gd name="T3" fmla="*/ 20 h 20"/>
                  <a:gd name="T4" fmla="*/ 35 w 35"/>
                  <a:gd name="T5" fmla="*/ 0 h 20"/>
                </a:gdLst>
                <a:ahLst/>
                <a:cxnLst>
                  <a:cxn ang="0">
                    <a:pos x="T0" y="T1"/>
                  </a:cxn>
                  <a:cxn ang="0">
                    <a:pos x="T2" y="T3"/>
                  </a:cxn>
                  <a:cxn ang="0">
                    <a:pos x="T4" y="T5"/>
                  </a:cxn>
                </a:cxnLst>
                <a:rect l="0" t="0" r="r" b="b"/>
                <a:pathLst>
                  <a:path w="35" h="20">
                    <a:moveTo>
                      <a:pt x="0" y="9"/>
                    </a:moveTo>
                    <a:lnTo>
                      <a:pt x="13" y="20"/>
                    </a:lnTo>
                    <a:lnTo>
                      <a:pt x="35" y="0"/>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7" name="Line 60">
                <a:extLst>
                  <a:ext uri="{FF2B5EF4-FFF2-40B4-BE49-F238E27FC236}">
                    <a16:creationId xmlns:a16="http://schemas.microsoft.com/office/drawing/2014/main" id="{55C7B61B-0E5D-5D23-F551-2B1E99B1D7A9}"/>
                  </a:ext>
                </a:extLst>
              </p:cNvPr>
              <p:cNvSpPr>
                <a:spLocks noChangeShapeType="1"/>
              </p:cNvSpPr>
              <p:nvPr/>
            </p:nvSpPr>
            <p:spPr bwMode="auto">
              <a:xfrm>
                <a:off x="5801" y="3528"/>
                <a:ext cx="120"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8" name="Freeform 61">
                <a:extLst>
                  <a:ext uri="{FF2B5EF4-FFF2-40B4-BE49-F238E27FC236}">
                    <a16:creationId xmlns:a16="http://schemas.microsoft.com/office/drawing/2014/main" id="{B667BF8D-9BF3-D308-7A33-B857F9CA3304}"/>
                  </a:ext>
                </a:extLst>
              </p:cNvPr>
              <p:cNvSpPr>
                <a:spLocks/>
              </p:cNvSpPr>
              <p:nvPr/>
            </p:nvSpPr>
            <p:spPr bwMode="auto">
              <a:xfrm>
                <a:off x="5752" y="3515"/>
                <a:ext cx="35" cy="22"/>
              </a:xfrm>
              <a:custGeom>
                <a:avLst/>
                <a:gdLst>
                  <a:gd name="T0" fmla="*/ 0 w 35"/>
                  <a:gd name="T1" fmla="*/ 9 h 22"/>
                  <a:gd name="T2" fmla="*/ 13 w 35"/>
                  <a:gd name="T3" fmla="*/ 22 h 22"/>
                  <a:gd name="T4" fmla="*/ 35 w 35"/>
                  <a:gd name="T5" fmla="*/ 0 h 22"/>
                </a:gdLst>
                <a:ahLst/>
                <a:cxnLst>
                  <a:cxn ang="0">
                    <a:pos x="T0" y="T1"/>
                  </a:cxn>
                  <a:cxn ang="0">
                    <a:pos x="T2" y="T3"/>
                  </a:cxn>
                  <a:cxn ang="0">
                    <a:pos x="T4" y="T5"/>
                  </a:cxn>
                </a:cxnLst>
                <a:rect l="0" t="0" r="r" b="b"/>
                <a:pathLst>
                  <a:path w="35" h="22">
                    <a:moveTo>
                      <a:pt x="0" y="9"/>
                    </a:moveTo>
                    <a:lnTo>
                      <a:pt x="13" y="22"/>
                    </a:lnTo>
                    <a:lnTo>
                      <a:pt x="35" y="0"/>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9" name="Line 62">
                <a:extLst>
                  <a:ext uri="{FF2B5EF4-FFF2-40B4-BE49-F238E27FC236}">
                    <a16:creationId xmlns:a16="http://schemas.microsoft.com/office/drawing/2014/main" id="{E600059C-207D-F25F-14D4-6DE9A41315F9}"/>
                  </a:ext>
                </a:extLst>
              </p:cNvPr>
              <p:cNvSpPr>
                <a:spLocks noChangeShapeType="1"/>
              </p:cNvSpPr>
              <p:nvPr/>
            </p:nvSpPr>
            <p:spPr bwMode="auto">
              <a:xfrm>
                <a:off x="5801" y="3572"/>
                <a:ext cx="98"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0" name="Freeform 63">
                <a:extLst>
                  <a:ext uri="{FF2B5EF4-FFF2-40B4-BE49-F238E27FC236}">
                    <a16:creationId xmlns:a16="http://schemas.microsoft.com/office/drawing/2014/main" id="{26F5F929-BCF7-8D52-412A-B693D8C8EBF7}"/>
                  </a:ext>
                </a:extLst>
              </p:cNvPr>
              <p:cNvSpPr>
                <a:spLocks/>
              </p:cNvSpPr>
              <p:nvPr/>
            </p:nvSpPr>
            <p:spPr bwMode="auto">
              <a:xfrm>
                <a:off x="5752" y="3559"/>
                <a:ext cx="35" cy="22"/>
              </a:xfrm>
              <a:custGeom>
                <a:avLst/>
                <a:gdLst>
                  <a:gd name="T0" fmla="*/ 0 w 35"/>
                  <a:gd name="T1" fmla="*/ 8 h 22"/>
                  <a:gd name="T2" fmla="*/ 13 w 35"/>
                  <a:gd name="T3" fmla="*/ 22 h 22"/>
                  <a:gd name="T4" fmla="*/ 35 w 35"/>
                  <a:gd name="T5" fmla="*/ 0 h 22"/>
                </a:gdLst>
                <a:ahLst/>
                <a:cxnLst>
                  <a:cxn ang="0">
                    <a:pos x="T0" y="T1"/>
                  </a:cxn>
                  <a:cxn ang="0">
                    <a:pos x="T2" y="T3"/>
                  </a:cxn>
                  <a:cxn ang="0">
                    <a:pos x="T4" y="T5"/>
                  </a:cxn>
                </a:cxnLst>
                <a:rect l="0" t="0" r="r" b="b"/>
                <a:pathLst>
                  <a:path w="35" h="22">
                    <a:moveTo>
                      <a:pt x="0" y="8"/>
                    </a:moveTo>
                    <a:lnTo>
                      <a:pt x="13" y="22"/>
                    </a:lnTo>
                    <a:lnTo>
                      <a:pt x="35" y="0"/>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1" name="Line 64">
                <a:extLst>
                  <a:ext uri="{FF2B5EF4-FFF2-40B4-BE49-F238E27FC236}">
                    <a16:creationId xmlns:a16="http://schemas.microsoft.com/office/drawing/2014/main" id="{17861C0D-E3DB-4D50-DC11-2CEF3AEB2AE6}"/>
                  </a:ext>
                </a:extLst>
              </p:cNvPr>
              <p:cNvSpPr>
                <a:spLocks noChangeShapeType="1"/>
              </p:cNvSpPr>
              <p:nvPr/>
            </p:nvSpPr>
            <p:spPr bwMode="auto">
              <a:xfrm>
                <a:off x="5801" y="3616"/>
                <a:ext cx="74"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2" name="Freeform 65">
                <a:extLst>
                  <a:ext uri="{FF2B5EF4-FFF2-40B4-BE49-F238E27FC236}">
                    <a16:creationId xmlns:a16="http://schemas.microsoft.com/office/drawing/2014/main" id="{72C3C9DB-2DF8-9903-9A0D-1955776C9822}"/>
                  </a:ext>
                </a:extLst>
              </p:cNvPr>
              <p:cNvSpPr>
                <a:spLocks/>
              </p:cNvSpPr>
              <p:nvPr/>
            </p:nvSpPr>
            <p:spPr bwMode="auto">
              <a:xfrm>
                <a:off x="5752" y="3603"/>
                <a:ext cx="35" cy="19"/>
              </a:xfrm>
              <a:custGeom>
                <a:avLst/>
                <a:gdLst>
                  <a:gd name="T0" fmla="*/ 0 w 35"/>
                  <a:gd name="T1" fmla="*/ 8 h 19"/>
                  <a:gd name="T2" fmla="*/ 13 w 35"/>
                  <a:gd name="T3" fmla="*/ 19 h 19"/>
                  <a:gd name="T4" fmla="*/ 35 w 35"/>
                  <a:gd name="T5" fmla="*/ 0 h 19"/>
                </a:gdLst>
                <a:ahLst/>
                <a:cxnLst>
                  <a:cxn ang="0">
                    <a:pos x="T0" y="T1"/>
                  </a:cxn>
                  <a:cxn ang="0">
                    <a:pos x="T2" y="T3"/>
                  </a:cxn>
                  <a:cxn ang="0">
                    <a:pos x="T4" y="T5"/>
                  </a:cxn>
                </a:cxnLst>
                <a:rect l="0" t="0" r="r" b="b"/>
                <a:pathLst>
                  <a:path w="35" h="19">
                    <a:moveTo>
                      <a:pt x="0" y="8"/>
                    </a:moveTo>
                    <a:lnTo>
                      <a:pt x="13" y="19"/>
                    </a:lnTo>
                    <a:lnTo>
                      <a:pt x="35" y="0"/>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3" name="Freeform 66">
                <a:extLst>
                  <a:ext uri="{FF2B5EF4-FFF2-40B4-BE49-F238E27FC236}">
                    <a16:creationId xmlns:a16="http://schemas.microsoft.com/office/drawing/2014/main" id="{5AEA8258-FE67-FADA-BD2E-33013CBEF5B0}"/>
                  </a:ext>
                </a:extLst>
              </p:cNvPr>
              <p:cNvSpPr>
                <a:spLocks/>
              </p:cNvSpPr>
              <p:nvPr/>
            </p:nvSpPr>
            <p:spPr bwMode="auto">
              <a:xfrm>
                <a:off x="5919" y="3451"/>
                <a:ext cx="99" cy="141"/>
              </a:xfrm>
              <a:custGeom>
                <a:avLst/>
                <a:gdLst>
                  <a:gd name="T0" fmla="*/ 15 w 45"/>
                  <a:gd name="T1" fmla="*/ 64 h 64"/>
                  <a:gd name="T2" fmla="*/ 0 w 45"/>
                  <a:gd name="T3" fmla="*/ 55 h 64"/>
                  <a:gd name="T4" fmla="*/ 27 w 45"/>
                  <a:gd name="T5" fmla="*/ 6 h 64"/>
                  <a:gd name="T6" fmla="*/ 39 w 45"/>
                  <a:gd name="T7" fmla="*/ 2 h 64"/>
                  <a:gd name="T8" fmla="*/ 39 w 45"/>
                  <a:gd name="T9" fmla="*/ 2 h 64"/>
                  <a:gd name="T10" fmla="*/ 42 w 45"/>
                  <a:gd name="T11" fmla="*/ 14 h 64"/>
                  <a:gd name="T12" fmla="*/ 15 w 45"/>
                  <a:gd name="T13" fmla="*/ 64 h 64"/>
                </a:gdLst>
                <a:ahLst/>
                <a:cxnLst>
                  <a:cxn ang="0">
                    <a:pos x="T0" y="T1"/>
                  </a:cxn>
                  <a:cxn ang="0">
                    <a:pos x="T2" y="T3"/>
                  </a:cxn>
                  <a:cxn ang="0">
                    <a:pos x="T4" y="T5"/>
                  </a:cxn>
                  <a:cxn ang="0">
                    <a:pos x="T6" y="T7"/>
                  </a:cxn>
                  <a:cxn ang="0">
                    <a:pos x="T8" y="T9"/>
                  </a:cxn>
                  <a:cxn ang="0">
                    <a:pos x="T10" y="T11"/>
                  </a:cxn>
                  <a:cxn ang="0">
                    <a:pos x="T12" y="T13"/>
                  </a:cxn>
                </a:cxnLst>
                <a:rect l="0" t="0" r="r" b="b"/>
                <a:pathLst>
                  <a:path w="45" h="64">
                    <a:moveTo>
                      <a:pt x="15" y="64"/>
                    </a:moveTo>
                    <a:cubicBezTo>
                      <a:pt x="0" y="55"/>
                      <a:pt x="0" y="55"/>
                      <a:pt x="0" y="55"/>
                    </a:cubicBezTo>
                    <a:cubicBezTo>
                      <a:pt x="27" y="6"/>
                      <a:pt x="27" y="6"/>
                      <a:pt x="27" y="6"/>
                    </a:cubicBezTo>
                    <a:cubicBezTo>
                      <a:pt x="29" y="2"/>
                      <a:pt x="34" y="0"/>
                      <a:pt x="39" y="2"/>
                    </a:cubicBezTo>
                    <a:cubicBezTo>
                      <a:pt x="39" y="2"/>
                      <a:pt x="39" y="2"/>
                      <a:pt x="39" y="2"/>
                    </a:cubicBezTo>
                    <a:cubicBezTo>
                      <a:pt x="43" y="5"/>
                      <a:pt x="45" y="10"/>
                      <a:pt x="42" y="14"/>
                    </a:cubicBezTo>
                    <a:lnTo>
                      <a:pt x="15" y="64"/>
                    </a:ln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4" name="Freeform 67">
                <a:extLst>
                  <a:ext uri="{FF2B5EF4-FFF2-40B4-BE49-F238E27FC236}">
                    <a16:creationId xmlns:a16="http://schemas.microsoft.com/office/drawing/2014/main" id="{C4EFCE6E-95F1-2F56-B3C9-B33457774AA0}"/>
                  </a:ext>
                </a:extLst>
              </p:cNvPr>
              <p:cNvSpPr>
                <a:spLocks/>
              </p:cNvSpPr>
              <p:nvPr/>
            </p:nvSpPr>
            <p:spPr bwMode="auto">
              <a:xfrm>
                <a:off x="5915" y="3572"/>
                <a:ext cx="37" cy="50"/>
              </a:xfrm>
              <a:custGeom>
                <a:avLst/>
                <a:gdLst>
                  <a:gd name="T0" fmla="*/ 0 w 37"/>
                  <a:gd name="T1" fmla="*/ 50 h 50"/>
                  <a:gd name="T2" fmla="*/ 37 w 37"/>
                  <a:gd name="T3" fmla="*/ 20 h 50"/>
                  <a:gd name="T4" fmla="*/ 4 w 37"/>
                  <a:gd name="T5" fmla="*/ 0 h 50"/>
                  <a:gd name="T6" fmla="*/ 0 w 37"/>
                  <a:gd name="T7" fmla="*/ 50 h 50"/>
                </a:gdLst>
                <a:ahLst/>
                <a:cxnLst>
                  <a:cxn ang="0">
                    <a:pos x="T0" y="T1"/>
                  </a:cxn>
                  <a:cxn ang="0">
                    <a:pos x="T2" y="T3"/>
                  </a:cxn>
                  <a:cxn ang="0">
                    <a:pos x="T4" y="T5"/>
                  </a:cxn>
                  <a:cxn ang="0">
                    <a:pos x="T6" y="T7"/>
                  </a:cxn>
                </a:cxnLst>
                <a:rect l="0" t="0" r="r" b="b"/>
                <a:pathLst>
                  <a:path w="37" h="50">
                    <a:moveTo>
                      <a:pt x="0" y="50"/>
                    </a:moveTo>
                    <a:lnTo>
                      <a:pt x="37" y="20"/>
                    </a:lnTo>
                    <a:lnTo>
                      <a:pt x="4" y="0"/>
                    </a:lnTo>
                    <a:lnTo>
                      <a:pt x="0" y="50"/>
                    </a:ln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grpSp>
          <p:nvGrpSpPr>
            <p:cNvPr id="107" name="Group 70">
              <a:extLst>
                <a:ext uri="{FF2B5EF4-FFF2-40B4-BE49-F238E27FC236}">
                  <a16:creationId xmlns:a16="http://schemas.microsoft.com/office/drawing/2014/main" id="{A92F4CBC-2300-9271-F22F-55F6E0E66C6F}"/>
                </a:ext>
              </a:extLst>
            </p:cNvPr>
            <p:cNvGrpSpPr>
              <a:grpSpLocks noChangeAspect="1"/>
            </p:cNvGrpSpPr>
            <p:nvPr/>
          </p:nvGrpSpPr>
          <p:grpSpPr bwMode="auto">
            <a:xfrm>
              <a:off x="8982784" y="6685549"/>
              <a:ext cx="551033" cy="463965"/>
              <a:chOff x="5601" y="4163"/>
              <a:chExt cx="462" cy="389"/>
            </a:xfrm>
          </p:grpSpPr>
          <p:sp>
            <p:nvSpPr>
              <p:cNvPr id="109" name="Freeform 71">
                <a:extLst>
                  <a:ext uri="{FF2B5EF4-FFF2-40B4-BE49-F238E27FC236}">
                    <a16:creationId xmlns:a16="http://schemas.microsoft.com/office/drawing/2014/main" id="{D0E0403A-E477-078B-A1A6-0A1C405A56B1}"/>
                  </a:ext>
                </a:extLst>
              </p:cNvPr>
              <p:cNvSpPr>
                <a:spLocks noEditPoints="1"/>
              </p:cNvSpPr>
              <p:nvPr/>
            </p:nvSpPr>
            <p:spPr bwMode="auto">
              <a:xfrm>
                <a:off x="5601" y="4163"/>
                <a:ext cx="315" cy="304"/>
              </a:xfrm>
              <a:custGeom>
                <a:avLst/>
                <a:gdLst>
                  <a:gd name="T0" fmla="*/ 129 w 159"/>
                  <a:gd name="T1" fmla="*/ 0 h 153"/>
                  <a:gd name="T2" fmla="*/ 30 w 159"/>
                  <a:gd name="T3" fmla="*/ 0 h 153"/>
                  <a:gd name="T4" fmla="*/ 0 w 159"/>
                  <a:gd name="T5" fmla="*/ 30 h 153"/>
                  <a:gd name="T6" fmla="*/ 0 w 159"/>
                  <a:gd name="T7" fmla="*/ 79 h 153"/>
                  <a:gd name="T8" fmla="*/ 30 w 159"/>
                  <a:gd name="T9" fmla="*/ 109 h 153"/>
                  <a:gd name="T10" fmla="*/ 32 w 159"/>
                  <a:gd name="T11" fmla="*/ 109 h 153"/>
                  <a:gd name="T12" fmla="*/ 33 w 159"/>
                  <a:gd name="T13" fmla="*/ 153 h 153"/>
                  <a:gd name="T14" fmla="*/ 82 w 159"/>
                  <a:gd name="T15" fmla="*/ 109 h 153"/>
                  <a:gd name="T16" fmla="*/ 129 w 159"/>
                  <a:gd name="T17" fmla="*/ 109 h 153"/>
                  <a:gd name="T18" fmla="*/ 159 w 159"/>
                  <a:gd name="T19" fmla="*/ 79 h 153"/>
                  <a:gd name="T20" fmla="*/ 159 w 159"/>
                  <a:gd name="T21" fmla="*/ 30 h 153"/>
                  <a:gd name="T22" fmla="*/ 129 w 159"/>
                  <a:gd name="T23" fmla="*/ 0 h 153"/>
                  <a:gd name="T24" fmla="*/ 31 w 159"/>
                  <a:gd name="T25" fmla="*/ 41 h 153"/>
                  <a:gd name="T26" fmla="*/ 133 w 159"/>
                  <a:gd name="T27" fmla="*/ 41 h 153"/>
                  <a:gd name="T28" fmla="*/ 31 w 159"/>
                  <a:gd name="T29" fmla="*/ 72 h 153"/>
                  <a:gd name="T30" fmla="*/ 133 w 159"/>
                  <a:gd name="T31" fmla="*/ 7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9" h="153">
                    <a:moveTo>
                      <a:pt x="129" y="0"/>
                    </a:moveTo>
                    <a:cubicBezTo>
                      <a:pt x="30" y="0"/>
                      <a:pt x="30" y="0"/>
                      <a:pt x="30" y="0"/>
                    </a:cubicBezTo>
                    <a:cubicBezTo>
                      <a:pt x="13" y="0"/>
                      <a:pt x="0" y="13"/>
                      <a:pt x="0" y="30"/>
                    </a:cubicBezTo>
                    <a:cubicBezTo>
                      <a:pt x="0" y="79"/>
                      <a:pt x="0" y="79"/>
                      <a:pt x="0" y="79"/>
                    </a:cubicBezTo>
                    <a:cubicBezTo>
                      <a:pt x="0" y="95"/>
                      <a:pt x="13" y="109"/>
                      <a:pt x="30" y="109"/>
                    </a:cubicBezTo>
                    <a:cubicBezTo>
                      <a:pt x="32" y="109"/>
                      <a:pt x="32" y="109"/>
                      <a:pt x="32" y="109"/>
                    </a:cubicBezTo>
                    <a:cubicBezTo>
                      <a:pt x="33" y="153"/>
                      <a:pt x="33" y="153"/>
                      <a:pt x="33" y="153"/>
                    </a:cubicBezTo>
                    <a:cubicBezTo>
                      <a:pt x="82" y="109"/>
                      <a:pt x="82" y="109"/>
                      <a:pt x="82" y="109"/>
                    </a:cubicBezTo>
                    <a:cubicBezTo>
                      <a:pt x="129" y="109"/>
                      <a:pt x="129" y="109"/>
                      <a:pt x="129" y="109"/>
                    </a:cubicBezTo>
                    <a:cubicBezTo>
                      <a:pt x="146" y="109"/>
                      <a:pt x="159" y="95"/>
                      <a:pt x="159" y="79"/>
                    </a:cubicBezTo>
                    <a:cubicBezTo>
                      <a:pt x="159" y="30"/>
                      <a:pt x="159" y="30"/>
                      <a:pt x="159" y="30"/>
                    </a:cubicBezTo>
                    <a:cubicBezTo>
                      <a:pt x="159" y="13"/>
                      <a:pt x="146" y="0"/>
                      <a:pt x="129" y="0"/>
                    </a:cubicBezTo>
                    <a:close/>
                    <a:moveTo>
                      <a:pt x="31" y="41"/>
                    </a:moveTo>
                    <a:cubicBezTo>
                      <a:pt x="133" y="41"/>
                      <a:pt x="133" y="41"/>
                      <a:pt x="133" y="41"/>
                    </a:cubicBezTo>
                    <a:moveTo>
                      <a:pt x="31" y="72"/>
                    </a:moveTo>
                    <a:cubicBezTo>
                      <a:pt x="133" y="72"/>
                      <a:pt x="133" y="72"/>
                      <a:pt x="133" y="72"/>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10" name="Freeform 72">
                <a:extLst>
                  <a:ext uri="{FF2B5EF4-FFF2-40B4-BE49-F238E27FC236}">
                    <a16:creationId xmlns:a16="http://schemas.microsoft.com/office/drawing/2014/main" id="{D2FBEA2B-819B-2761-4827-02DEEADD01C3}"/>
                  </a:ext>
                </a:extLst>
              </p:cNvPr>
              <p:cNvSpPr>
                <a:spLocks/>
              </p:cNvSpPr>
              <p:nvPr/>
            </p:nvSpPr>
            <p:spPr bwMode="auto">
              <a:xfrm>
                <a:off x="5752" y="4248"/>
                <a:ext cx="311" cy="304"/>
              </a:xfrm>
              <a:custGeom>
                <a:avLst/>
                <a:gdLst>
                  <a:gd name="T0" fmla="*/ 0 w 157"/>
                  <a:gd name="T1" fmla="*/ 91 h 153"/>
                  <a:gd name="T2" fmla="*/ 28 w 157"/>
                  <a:gd name="T3" fmla="*/ 109 h 153"/>
                  <a:gd name="T4" fmla="*/ 75 w 157"/>
                  <a:gd name="T5" fmla="*/ 109 h 153"/>
                  <a:gd name="T6" fmla="*/ 124 w 157"/>
                  <a:gd name="T7" fmla="*/ 153 h 153"/>
                  <a:gd name="T8" fmla="*/ 125 w 157"/>
                  <a:gd name="T9" fmla="*/ 109 h 153"/>
                  <a:gd name="T10" fmla="*/ 127 w 157"/>
                  <a:gd name="T11" fmla="*/ 109 h 153"/>
                  <a:gd name="T12" fmla="*/ 157 w 157"/>
                  <a:gd name="T13" fmla="*/ 79 h 153"/>
                  <a:gd name="T14" fmla="*/ 157 w 157"/>
                  <a:gd name="T15" fmla="*/ 30 h 153"/>
                  <a:gd name="T16" fmla="*/ 127 w 157"/>
                  <a:gd name="T17" fmla="*/ 0 h 153"/>
                  <a:gd name="T18" fmla="*/ 97 w 157"/>
                  <a:gd name="T19"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7" h="153">
                    <a:moveTo>
                      <a:pt x="0" y="91"/>
                    </a:moveTo>
                    <a:cubicBezTo>
                      <a:pt x="5" y="100"/>
                      <a:pt x="17" y="109"/>
                      <a:pt x="28" y="109"/>
                    </a:cubicBezTo>
                    <a:cubicBezTo>
                      <a:pt x="75" y="109"/>
                      <a:pt x="75" y="109"/>
                      <a:pt x="75" y="109"/>
                    </a:cubicBezTo>
                    <a:cubicBezTo>
                      <a:pt x="124" y="153"/>
                      <a:pt x="124" y="153"/>
                      <a:pt x="124" y="153"/>
                    </a:cubicBezTo>
                    <a:cubicBezTo>
                      <a:pt x="125" y="109"/>
                      <a:pt x="125" y="109"/>
                      <a:pt x="125" y="109"/>
                    </a:cubicBezTo>
                    <a:cubicBezTo>
                      <a:pt x="127" y="109"/>
                      <a:pt x="127" y="109"/>
                      <a:pt x="127" y="109"/>
                    </a:cubicBezTo>
                    <a:cubicBezTo>
                      <a:pt x="144" y="109"/>
                      <a:pt x="157" y="95"/>
                      <a:pt x="157" y="79"/>
                    </a:cubicBezTo>
                    <a:cubicBezTo>
                      <a:pt x="157" y="30"/>
                      <a:pt x="157" y="30"/>
                      <a:pt x="157" y="30"/>
                    </a:cubicBezTo>
                    <a:cubicBezTo>
                      <a:pt x="157" y="13"/>
                      <a:pt x="144" y="0"/>
                      <a:pt x="127" y="0"/>
                    </a:cubicBezTo>
                    <a:cubicBezTo>
                      <a:pt x="97" y="0"/>
                      <a:pt x="97" y="0"/>
                      <a:pt x="97" y="0"/>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grpSp>
    </p:spTree>
    <p:extLst>
      <p:ext uri="{BB962C8B-B14F-4D97-AF65-F5344CB8AC3E}">
        <p14:creationId xmlns:p14="http://schemas.microsoft.com/office/powerpoint/2010/main" val="19450264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2CC3A-9616-66FF-0AF4-E8B7B5CB75B5}"/>
              </a:ext>
            </a:extLst>
          </p:cNvPr>
          <p:cNvSpPr>
            <a:spLocks noGrp="1"/>
          </p:cNvSpPr>
          <p:nvPr>
            <p:ph type="title"/>
          </p:nvPr>
        </p:nvSpPr>
        <p:spPr/>
        <p:txBody>
          <a:bodyPr/>
          <a:lstStyle/>
          <a:p>
            <a:r>
              <a:rPr lang="en-US" dirty="0"/>
              <a:t>Enhanced process for larger businesses</a:t>
            </a:r>
            <a:endParaRPr lang="en-IN" dirty="0"/>
          </a:p>
        </p:txBody>
      </p:sp>
      <p:sp>
        <p:nvSpPr>
          <p:cNvPr id="3" name="Slide Number Placeholder 2">
            <a:extLst>
              <a:ext uri="{FF2B5EF4-FFF2-40B4-BE49-F238E27FC236}">
                <a16:creationId xmlns:a16="http://schemas.microsoft.com/office/drawing/2014/main" id="{E610680C-150A-DDC5-678A-CC37330C8A36}"/>
              </a:ext>
            </a:extLst>
          </p:cNvPr>
          <p:cNvSpPr>
            <a:spLocks noGrp="1"/>
          </p:cNvSpPr>
          <p:nvPr>
            <p:ph type="sldNum" sz="quarter" idx="10"/>
          </p:nvPr>
        </p:nvSpPr>
        <p:spPr/>
        <p:txBody>
          <a:bodyPr/>
          <a:lstStyle/>
          <a:p>
            <a:fld id="{C0093AC6-D8BC-4307-9153-60BFBEFFF972}" type="slidenum">
              <a:rPr lang="en-IN" smtClean="0"/>
              <a:pPr/>
              <a:t>19</a:t>
            </a:fld>
            <a:endParaRPr lang="en-IN" dirty="0"/>
          </a:p>
        </p:txBody>
      </p:sp>
      <p:graphicFrame>
        <p:nvGraphicFramePr>
          <p:cNvPr id="4" name="Table 3">
            <a:extLst>
              <a:ext uri="{FF2B5EF4-FFF2-40B4-BE49-F238E27FC236}">
                <a16:creationId xmlns:a16="http://schemas.microsoft.com/office/drawing/2014/main" id="{2133A661-6013-25F0-D2FB-8F3ADC5A277C}"/>
              </a:ext>
            </a:extLst>
          </p:cNvPr>
          <p:cNvGraphicFramePr>
            <a:graphicFrameLocks noGrp="1"/>
          </p:cNvGraphicFramePr>
          <p:nvPr>
            <p:extLst>
              <p:ext uri="{D42A27DB-BD31-4B8C-83A1-F6EECF244321}">
                <p14:modId xmlns:p14="http://schemas.microsoft.com/office/powerpoint/2010/main" val="4052231750"/>
              </p:ext>
            </p:extLst>
          </p:nvPr>
        </p:nvGraphicFramePr>
        <p:xfrm>
          <a:off x="228600" y="1328738"/>
          <a:ext cx="8229600" cy="6254496"/>
        </p:xfrm>
        <a:graphic>
          <a:graphicData uri="http://schemas.openxmlformats.org/drawingml/2006/table">
            <a:tbl>
              <a:tblPr>
                <a:tableStyleId>{2D5ABB26-0587-4C30-8999-92F81FD0307C}</a:tableStyleId>
              </a:tblPr>
              <a:tblGrid>
                <a:gridCol w="2194330">
                  <a:extLst>
                    <a:ext uri="{9D8B030D-6E8A-4147-A177-3AD203B41FA5}">
                      <a16:colId xmlns:a16="http://schemas.microsoft.com/office/drawing/2014/main" val="1006009852"/>
                    </a:ext>
                  </a:extLst>
                </a:gridCol>
                <a:gridCol w="3017635">
                  <a:extLst>
                    <a:ext uri="{9D8B030D-6E8A-4147-A177-3AD203B41FA5}">
                      <a16:colId xmlns:a16="http://schemas.microsoft.com/office/drawing/2014/main" val="2686854184"/>
                    </a:ext>
                  </a:extLst>
                </a:gridCol>
                <a:gridCol w="3017635">
                  <a:extLst>
                    <a:ext uri="{9D8B030D-6E8A-4147-A177-3AD203B41FA5}">
                      <a16:colId xmlns:a16="http://schemas.microsoft.com/office/drawing/2014/main" val="992703599"/>
                    </a:ext>
                  </a:extLst>
                </a:gridCol>
              </a:tblGrid>
              <a:tr h="694944">
                <a:tc>
                  <a:txBody>
                    <a:bodyPr/>
                    <a:lstStyle/>
                    <a:p>
                      <a:pPr>
                        <a:buNone/>
                      </a:pPr>
                      <a:endParaRPr lang="en-GB" sz="1600" b="1" baseline="0" dirty="0">
                        <a:solidFill>
                          <a:schemeClr val="bg1"/>
                        </a:solidFill>
                      </a:endParaRPr>
                    </a:p>
                  </a:txBody>
                  <a:tcPr marT="91440" marB="91440" anchor="ctr">
                    <a:lnR w="9525" cap="flat" cmpd="sng" algn="ctr">
                      <a:solidFill>
                        <a:schemeClr val="bg1"/>
                      </a:solidFill>
                      <a:prstDash val="solid"/>
                      <a:round/>
                      <a:headEnd type="none" w="med" len="med"/>
                      <a:tailEnd type="none" w="med" len="med"/>
                    </a:lnR>
                    <a:lnB w="9525" cap="flat" cmpd="sng" algn="ctr">
                      <a:solidFill>
                        <a:schemeClr val="bg1"/>
                      </a:solidFill>
                      <a:prstDash val="solid"/>
                      <a:round/>
                      <a:headEnd type="none" w="med" len="med"/>
                      <a:tailEnd type="none" w="med" len="med"/>
                    </a:lnB>
                    <a:solidFill>
                      <a:schemeClr val="accent1"/>
                    </a:solidFill>
                  </a:tcPr>
                </a:tc>
                <a:tc>
                  <a:txBody>
                    <a:bodyPr/>
                    <a:lstStyle/>
                    <a:p>
                      <a:pPr algn="l">
                        <a:buNone/>
                      </a:pPr>
                      <a:r>
                        <a:rPr lang="en-GB" sz="1600" b="1" baseline="0" dirty="0">
                          <a:solidFill>
                            <a:schemeClr val="bg1"/>
                          </a:solidFill>
                        </a:rPr>
                        <a:t>SME Approach</a:t>
                      </a:r>
                    </a:p>
                  </a:txBody>
                  <a:tcPr marT="91440" marB="9144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B w="9525" cap="flat" cmpd="sng" algn="ctr">
                      <a:solidFill>
                        <a:schemeClr val="bg1"/>
                      </a:solidFill>
                      <a:prstDash val="solid"/>
                      <a:round/>
                      <a:headEnd type="none" w="med" len="med"/>
                      <a:tailEnd type="none" w="med" len="med"/>
                    </a:lnB>
                    <a:solidFill>
                      <a:schemeClr val="accent1"/>
                    </a:solidFill>
                  </a:tcPr>
                </a:tc>
                <a:tc>
                  <a:txBody>
                    <a:bodyPr/>
                    <a:lstStyle/>
                    <a:p>
                      <a:pPr algn="l">
                        <a:buNone/>
                      </a:pPr>
                      <a:r>
                        <a:rPr lang="en-GB" sz="1600" b="1" baseline="0" dirty="0">
                          <a:solidFill>
                            <a:schemeClr val="bg1"/>
                          </a:solidFill>
                        </a:rPr>
                        <a:t>Larger Business Approach</a:t>
                      </a:r>
                    </a:p>
                  </a:txBody>
                  <a:tcPr marT="91440" marB="91440" anchor="ctr">
                    <a:lnL w="9525" cap="flat" cmpd="sng" algn="ctr">
                      <a:solidFill>
                        <a:schemeClr val="bg1"/>
                      </a:solidFill>
                      <a:prstDash val="solid"/>
                      <a:round/>
                      <a:headEnd type="none" w="med" len="med"/>
                      <a:tailEnd type="none" w="med" len="med"/>
                    </a:lnL>
                    <a:lnB w="9525"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862654680"/>
                  </a:ext>
                </a:extLst>
              </a:tr>
              <a:tr h="694944">
                <a:tc>
                  <a:txBody>
                    <a:bodyPr/>
                    <a:lstStyle/>
                    <a:p>
                      <a:pPr>
                        <a:buNone/>
                      </a:pPr>
                      <a:r>
                        <a:rPr lang="en-GB" sz="1600" b="1" baseline="0" dirty="0"/>
                        <a:t>Assessment Method</a:t>
                      </a:r>
                    </a:p>
                  </a:txBody>
                  <a:tcPr marT="91440" marB="91440" anchor="ctr">
                    <a:lnL>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40000"/>
                      </a:schemeClr>
                    </a:solidFill>
                  </a:tcPr>
                </a:tc>
                <a:tc>
                  <a:txBody>
                    <a:bodyPr/>
                    <a:lstStyle/>
                    <a:p>
                      <a:pPr algn="l">
                        <a:buNone/>
                      </a:pPr>
                      <a:r>
                        <a:rPr lang="en-US" sz="1600" baseline="0" dirty="0"/>
                        <a:t>5-point scoring / heat map</a:t>
                      </a:r>
                      <a:endParaRPr lang="en-GB" sz="1600" baseline="0" dirty="0"/>
                    </a:p>
                  </a:txBody>
                  <a:tcPr marT="91440" marB="9144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lgn="l">
                        <a:buNone/>
                      </a:pPr>
                      <a:r>
                        <a:rPr lang="en-GB" sz="1600" baseline="0" dirty="0"/>
                        <a:t>Multi-criteria scoring (1‑5 scale)</a:t>
                      </a:r>
                    </a:p>
                  </a:txBody>
                  <a:tcPr marT="91440" marB="91440" anchor="ctr">
                    <a:lnL w="9525" cap="flat" cmpd="sng" algn="ctr">
                      <a:solidFill>
                        <a:schemeClr val="bg1"/>
                      </a:solidFill>
                      <a:prstDash val="solid"/>
                      <a:round/>
                      <a:headEnd type="none" w="med" len="med"/>
                      <a:tailEnd type="none" w="med" len="med"/>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extLst>
                  <a:ext uri="{0D108BD9-81ED-4DB2-BD59-A6C34878D82A}">
                    <a16:rowId xmlns:a16="http://schemas.microsoft.com/office/drawing/2014/main" val="2906310299"/>
                  </a:ext>
                </a:extLst>
              </a:tr>
              <a:tr h="694944">
                <a:tc>
                  <a:txBody>
                    <a:bodyPr/>
                    <a:lstStyle/>
                    <a:p>
                      <a:pPr>
                        <a:buNone/>
                      </a:pPr>
                      <a:r>
                        <a:rPr lang="en-GB" sz="1600" b="1" baseline="0" dirty="0"/>
                        <a:t>Stakeholder Engagement</a:t>
                      </a:r>
                    </a:p>
                  </a:txBody>
                  <a:tcPr marT="91440" marB="91440" anchor="ctr">
                    <a:lnL>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40000"/>
                      </a:schemeClr>
                    </a:solidFill>
                  </a:tcPr>
                </a:tc>
                <a:tc>
                  <a:txBody>
                    <a:bodyPr/>
                    <a:lstStyle/>
                    <a:p>
                      <a:pPr algn="l">
                        <a:buNone/>
                      </a:pPr>
                      <a:r>
                        <a:rPr lang="en-GB" sz="1600" baseline="0" dirty="0"/>
                        <a:t>Internal representatives</a:t>
                      </a:r>
                    </a:p>
                  </a:txBody>
                  <a:tcPr marT="91440" marB="9144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lgn="l">
                        <a:buNone/>
                      </a:pPr>
                      <a:r>
                        <a:rPr lang="en-GB" sz="1600" baseline="0" dirty="0"/>
                        <a:t>External surveys &amp; consultations</a:t>
                      </a:r>
                    </a:p>
                  </a:txBody>
                  <a:tcPr marT="91440" marB="91440" anchor="ctr">
                    <a:lnL w="9525" cap="flat" cmpd="sng" algn="ctr">
                      <a:solidFill>
                        <a:schemeClr val="bg1"/>
                      </a:solidFill>
                      <a:prstDash val="solid"/>
                      <a:round/>
                      <a:headEnd type="none" w="med" len="med"/>
                      <a:tailEnd type="none" w="med" len="med"/>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extLst>
                  <a:ext uri="{0D108BD9-81ED-4DB2-BD59-A6C34878D82A}">
                    <a16:rowId xmlns:a16="http://schemas.microsoft.com/office/drawing/2014/main" val="2667128549"/>
                  </a:ext>
                </a:extLst>
              </a:tr>
              <a:tr h="694944">
                <a:tc>
                  <a:txBody>
                    <a:bodyPr/>
                    <a:lstStyle/>
                    <a:p>
                      <a:pPr>
                        <a:buNone/>
                      </a:pPr>
                      <a:r>
                        <a:rPr lang="en-GB" sz="1600" b="1" baseline="0" dirty="0"/>
                        <a:t>Team Structure</a:t>
                      </a:r>
                    </a:p>
                  </a:txBody>
                  <a:tcPr marT="91440" marB="91440" anchor="ctr">
                    <a:lnL>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40000"/>
                      </a:schemeClr>
                    </a:solidFill>
                  </a:tcPr>
                </a:tc>
                <a:tc>
                  <a:txBody>
                    <a:bodyPr/>
                    <a:lstStyle/>
                    <a:p>
                      <a:pPr algn="l">
                        <a:buNone/>
                      </a:pPr>
                      <a:r>
                        <a:rPr lang="en-US" sz="1600" baseline="0" dirty="0"/>
                        <a:t>1 lead plus</a:t>
                      </a:r>
                      <a:br>
                        <a:rPr lang="en-US" sz="1600" baseline="0" dirty="0"/>
                      </a:br>
                      <a:r>
                        <a:rPr lang="en-US" sz="1600" baseline="0" dirty="0"/>
                        <a:t>3+ people</a:t>
                      </a:r>
                      <a:endParaRPr lang="en-GB" sz="1600" baseline="0" dirty="0"/>
                    </a:p>
                  </a:txBody>
                  <a:tcPr marT="91440" marB="9144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lgn="l">
                        <a:buNone/>
                      </a:pPr>
                      <a:r>
                        <a:rPr lang="en-GB" sz="1600" baseline="0" dirty="0"/>
                        <a:t>Cross-functional working groups (6-8)</a:t>
                      </a:r>
                    </a:p>
                  </a:txBody>
                  <a:tcPr marT="91440" marB="91440" anchor="ctr">
                    <a:lnL w="9525" cap="flat" cmpd="sng" algn="ctr">
                      <a:solidFill>
                        <a:schemeClr val="bg1"/>
                      </a:solidFill>
                      <a:prstDash val="solid"/>
                      <a:round/>
                      <a:headEnd type="none" w="med" len="med"/>
                      <a:tailEnd type="none" w="med" len="med"/>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extLst>
                  <a:ext uri="{0D108BD9-81ED-4DB2-BD59-A6C34878D82A}">
                    <a16:rowId xmlns:a16="http://schemas.microsoft.com/office/drawing/2014/main" val="1964569387"/>
                  </a:ext>
                </a:extLst>
              </a:tr>
              <a:tr h="694944">
                <a:tc>
                  <a:txBody>
                    <a:bodyPr/>
                    <a:lstStyle/>
                    <a:p>
                      <a:pPr>
                        <a:buNone/>
                      </a:pPr>
                      <a:r>
                        <a:rPr lang="en-GB" sz="1600" b="1" baseline="0" dirty="0"/>
                        <a:t>Documentation</a:t>
                      </a:r>
                    </a:p>
                  </a:txBody>
                  <a:tcPr marT="91440" marB="91440" anchor="ctr">
                    <a:lnL>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40000"/>
                      </a:schemeClr>
                    </a:solidFill>
                  </a:tcPr>
                </a:tc>
                <a:tc>
                  <a:txBody>
                    <a:bodyPr/>
                    <a:lstStyle/>
                    <a:p>
                      <a:pPr algn="l">
                        <a:buNone/>
                      </a:pPr>
                      <a:r>
                        <a:rPr lang="en-GB" sz="1600" baseline="0" dirty="0"/>
                        <a:t>Templates and rationale</a:t>
                      </a:r>
                    </a:p>
                  </a:txBody>
                  <a:tcPr marT="91440" marB="9144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lgn="l">
                        <a:buNone/>
                      </a:pPr>
                      <a:r>
                        <a:rPr lang="en-GB" sz="1600" baseline="0" dirty="0"/>
                        <a:t>Comprehensive audit trails</a:t>
                      </a:r>
                    </a:p>
                  </a:txBody>
                  <a:tcPr marT="91440" marB="91440" anchor="ctr">
                    <a:lnL w="9525" cap="flat" cmpd="sng" algn="ctr">
                      <a:solidFill>
                        <a:schemeClr val="bg1"/>
                      </a:solidFill>
                      <a:prstDash val="solid"/>
                      <a:round/>
                      <a:headEnd type="none" w="med" len="med"/>
                      <a:tailEnd type="none" w="med" len="med"/>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extLst>
                  <a:ext uri="{0D108BD9-81ED-4DB2-BD59-A6C34878D82A}">
                    <a16:rowId xmlns:a16="http://schemas.microsoft.com/office/drawing/2014/main" val="3135587483"/>
                  </a:ext>
                </a:extLst>
              </a:tr>
              <a:tr h="694944">
                <a:tc>
                  <a:txBody>
                    <a:bodyPr/>
                    <a:lstStyle/>
                    <a:p>
                      <a:pPr>
                        <a:buNone/>
                      </a:pPr>
                      <a:r>
                        <a:rPr lang="en-GB" sz="1600" b="1" baseline="0" dirty="0"/>
                        <a:t>Governance</a:t>
                      </a:r>
                    </a:p>
                  </a:txBody>
                  <a:tcPr marT="91440" marB="91440" anchor="ctr">
                    <a:lnL>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40000"/>
                      </a:schemeClr>
                    </a:solidFill>
                  </a:tcPr>
                </a:tc>
                <a:tc>
                  <a:txBody>
                    <a:bodyPr/>
                    <a:lstStyle/>
                    <a:p>
                      <a:pPr algn="l">
                        <a:buNone/>
                      </a:pPr>
                      <a:r>
                        <a:rPr lang="en-GB" sz="1600" baseline="0" dirty="0"/>
                        <a:t>Leadership review</a:t>
                      </a:r>
                    </a:p>
                  </a:txBody>
                  <a:tcPr marT="91440" marB="9144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lgn="l">
                        <a:buNone/>
                      </a:pPr>
                      <a:r>
                        <a:rPr lang="en-GB" sz="1600" baseline="0" dirty="0"/>
                        <a:t>Board oversight &amp; external assurance</a:t>
                      </a:r>
                    </a:p>
                  </a:txBody>
                  <a:tcPr marT="91440" marB="91440" anchor="ctr">
                    <a:lnL w="9525" cap="flat" cmpd="sng" algn="ctr">
                      <a:solidFill>
                        <a:schemeClr val="bg1"/>
                      </a:solidFill>
                      <a:prstDash val="solid"/>
                      <a:round/>
                      <a:headEnd type="none" w="med" len="med"/>
                      <a:tailEnd type="none" w="med" len="med"/>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extLst>
                  <a:ext uri="{0D108BD9-81ED-4DB2-BD59-A6C34878D82A}">
                    <a16:rowId xmlns:a16="http://schemas.microsoft.com/office/drawing/2014/main" val="436645639"/>
                  </a:ext>
                </a:extLst>
              </a:tr>
              <a:tr h="694944">
                <a:tc>
                  <a:txBody>
                    <a:bodyPr/>
                    <a:lstStyle/>
                    <a:p>
                      <a:pPr>
                        <a:buNone/>
                      </a:pPr>
                      <a:r>
                        <a:rPr lang="en-GB" sz="1600" b="1" baseline="0" dirty="0"/>
                        <a:t>Technology</a:t>
                      </a:r>
                    </a:p>
                  </a:txBody>
                  <a:tcPr marT="91440" marB="91440" anchor="ctr">
                    <a:lnL>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40000"/>
                      </a:schemeClr>
                    </a:solidFill>
                  </a:tcPr>
                </a:tc>
                <a:tc>
                  <a:txBody>
                    <a:bodyPr/>
                    <a:lstStyle/>
                    <a:p>
                      <a:pPr algn="l">
                        <a:buNone/>
                      </a:pPr>
                      <a:r>
                        <a:rPr lang="en-GB" sz="1600" baseline="0" dirty="0"/>
                        <a:t>Templates / spreadsheets</a:t>
                      </a:r>
                    </a:p>
                  </a:txBody>
                  <a:tcPr marT="91440" marB="9144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lgn="l">
                        <a:buNone/>
                      </a:pPr>
                      <a:r>
                        <a:rPr lang="en-GB" sz="1600" baseline="0" dirty="0"/>
                        <a:t>Professional platforms (£10k‑50k)</a:t>
                      </a:r>
                    </a:p>
                  </a:txBody>
                  <a:tcPr marT="91440" marB="91440" anchor="ctr">
                    <a:lnL w="9525" cap="flat" cmpd="sng" algn="ctr">
                      <a:solidFill>
                        <a:schemeClr val="bg1"/>
                      </a:solidFill>
                      <a:prstDash val="solid"/>
                      <a:round/>
                      <a:headEnd type="none" w="med" len="med"/>
                      <a:tailEnd type="none" w="med" len="med"/>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extLst>
                  <a:ext uri="{0D108BD9-81ED-4DB2-BD59-A6C34878D82A}">
                    <a16:rowId xmlns:a16="http://schemas.microsoft.com/office/drawing/2014/main" val="1207824674"/>
                  </a:ext>
                </a:extLst>
              </a:tr>
              <a:tr h="694944">
                <a:tc>
                  <a:txBody>
                    <a:bodyPr/>
                    <a:lstStyle/>
                    <a:p>
                      <a:pPr>
                        <a:buNone/>
                      </a:pPr>
                      <a:r>
                        <a:rPr lang="en-GB" sz="1600" b="1" baseline="0" dirty="0"/>
                        <a:t>Timeline</a:t>
                      </a:r>
                    </a:p>
                  </a:txBody>
                  <a:tcPr marT="91440" marB="91440" anchor="ctr">
                    <a:lnL>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40000"/>
                      </a:schemeClr>
                    </a:solidFill>
                  </a:tcPr>
                </a:tc>
                <a:tc>
                  <a:txBody>
                    <a:bodyPr/>
                    <a:lstStyle/>
                    <a:p>
                      <a:pPr algn="l">
                        <a:buNone/>
                      </a:pPr>
                      <a:r>
                        <a:rPr lang="en-US" sz="1600" baseline="0" dirty="0"/>
                        <a:t>4-5 days initial plus ongoing integration</a:t>
                      </a:r>
                      <a:endParaRPr lang="en-GB" sz="1600" baseline="0" dirty="0"/>
                    </a:p>
                  </a:txBody>
                  <a:tcPr marT="91440" marB="9144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lgn="l">
                        <a:buNone/>
                      </a:pPr>
                      <a:r>
                        <a:rPr lang="en-GB" sz="1600" baseline="0" dirty="0"/>
                        <a:t>10 weeks+</a:t>
                      </a:r>
                    </a:p>
                  </a:txBody>
                  <a:tcPr marT="91440" marB="91440" anchor="ctr">
                    <a:lnL w="9525" cap="flat" cmpd="sng" algn="ctr">
                      <a:solidFill>
                        <a:schemeClr val="bg1"/>
                      </a:solidFill>
                      <a:prstDash val="solid"/>
                      <a:round/>
                      <a:headEnd type="none" w="med" len="med"/>
                      <a:tailEnd type="none" w="med" len="med"/>
                    </a:lnL>
                    <a:lnR>
                      <a:noFill/>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extLst>
                  <a:ext uri="{0D108BD9-81ED-4DB2-BD59-A6C34878D82A}">
                    <a16:rowId xmlns:a16="http://schemas.microsoft.com/office/drawing/2014/main" val="2797162237"/>
                  </a:ext>
                </a:extLst>
              </a:tr>
              <a:tr h="694944">
                <a:tc>
                  <a:txBody>
                    <a:bodyPr/>
                    <a:lstStyle/>
                    <a:p>
                      <a:pPr>
                        <a:buNone/>
                      </a:pPr>
                      <a:r>
                        <a:rPr lang="en-GB" sz="1600" b="1" baseline="0" dirty="0"/>
                        <a:t>Update Frequency</a:t>
                      </a:r>
                    </a:p>
                  </a:txBody>
                  <a:tcPr marT="91440" marB="91440" anchor="ctr">
                    <a:lnL>
                      <a:noFill/>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40000"/>
                      </a:schemeClr>
                    </a:solidFill>
                  </a:tcPr>
                </a:tc>
                <a:tc>
                  <a:txBody>
                    <a:bodyPr/>
                    <a:lstStyle/>
                    <a:p>
                      <a:pPr algn="l">
                        <a:buNone/>
                      </a:pPr>
                      <a:r>
                        <a:rPr lang="en-GB" sz="1600" baseline="0" dirty="0"/>
                        <a:t>2-3 years</a:t>
                      </a:r>
                    </a:p>
                  </a:txBody>
                  <a:tcPr marT="91440" marB="9144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tc>
                  <a:txBody>
                    <a:bodyPr/>
                    <a:lstStyle/>
                    <a:p>
                      <a:pPr algn="l">
                        <a:buNone/>
                      </a:pPr>
                      <a:r>
                        <a:rPr lang="en-GB" sz="1600" baseline="0" dirty="0"/>
                        <a:t>Annually with continuous monitoring</a:t>
                      </a:r>
                    </a:p>
                  </a:txBody>
                  <a:tcPr marT="91440" marB="91440" anchor="ctr">
                    <a:lnL w="9525" cap="flat" cmpd="sng" algn="ctr">
                      <a:solidFill>
                        <a:schemeClr val="bg1"/>
                      </a:solidFill>
                      <a:prstDash val="solid"/>
                      <a:round/>
                      <a:headEnd type="none" w="med" len="med"/>
                      <a:tailEnd type="none" w="med" len="med"/>
                    </a:lnL>
                    <a:lnR>
                      <a:noFill/>
                    </a:lnR>
                    <a:lnT w="952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20000"/>
                      </a:schemeClr>
                    </a:solidFill>
                  </a:tcPr>
                </a:tc>
                <a:extLst>
                  <a:ext uri="{0D108BD9-81ED-4DB2-BD59-A6C34878D82A}">
                    <a16:rowId xmlns:a16="http://schemas.microsoft.com/office/drawing/2014/main" val="1064249558"/>
                  </a:ext>
                </a:extLst>
              </a:tr>
            </a:tbl>
          </a:graphicData>
        </a:graphic>
      </p:graphicFrame>
      <p:grpSp>
        <p:nvGrpSpPr>
          <p:cNvPr id="17" name="Group 16">
            <a:extLst>
              <a:ext uri="{FF2B5EF4-FFF2-40B4-BE49-F238E27FC236}">
                <a16:creationId xmlns:a16="http://schemas.microsoft.com/office/drawing/2014/main" id="{1ADF1CFB-3594-60E0-6313-98A3EBADBBC8}"/>
              </a:ext>
            </a:extLst>
          </p:cNvPr>
          <p:cNvGrpSpPr/>
          <p:nvPr/>
        </p:nvGrpSpPr>
        <p:grpSpPr>
          <a:xfrm>
            <a:off x="8664552" y="1328738"/>
            <a:ext cx="4822848" cy="6229350"/>
            <a:chOff x="8664552" y="1328738"/>
            <a:chExt cx="4822848" cy="6229350"/>
          </a:xfrm>
        </p:grpSpPr>
        <p:sp>
          <p:nvSpPr>
            <p:cNvPr id="5" name="Rectangle 4">
              <a:extLst>
                <a:ext uri="{FF2B5EF4-FFF2-40B4-BE49-F238E27FC236}">
                  <a16:creationId xmlns:a16="http://schemas.microsoft.com/office/drawing/2014/main" id="{03722E73-D060-F6B8-250B-906166C561FF}"/>
                </a:ext>
              </a:extLst>
            </p:cNvPr>
            <p:cNvSpPr/>
            <p:nvPr/>
          </p:nvSpPr>
          <p:spPr>
            <a:xfrm>
              <a:off x="8664552" y="1328738"/>
              <a:ext cx="4822848" cy="622935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37160" tIns="137160" rIns="137160" bIns="137160" rtlCol="0" anchor="t"/>
            <a:lstStyle/>
            <a:p>
              <a:pPr>
                <a:spcBef>
                  <a:spcPts val="1200"/>
                </a:spcBef>
              </a:pPr>
              <a:r>
                <a:rPr lang="en-US" b="1" dirty="0">
                  <a:solidFill>
                    <a:schemeClr val="accent1"/>
                  </a:solidFill>
                </a:rPr>
                <a:t>Key Differences from SME Approach</a:t>
              </a:r>
            </a:p>
            <a:p>
              <a:pPr>
                <a:spcBef>
                  <a:spcPts val="800"/>
                </a:spcBef>
              </a:pPr>
              <a:r>
                <a:rPr lang="en-US" sz="1600" b="1" dirty="0">
                  <a:solidFill>
                    <a:schemeClr val="tx1"/>
                  </a:solidFill>
                </a:rPr>
                <a:t>Enhanced Requirements:</a:t>
              </a:r>
            </a:p>
          </p:txBody>
        </p:sp>
        <p:sp>
          <p:nvSpPr>
            <p:cNvPr id="6" name="TextBox 5">
              <a:extLst>
                <a:ext uri="{FF2B5EF4-FFF2-40B4-BE49-F238E27FC236}">
                  <a16:creationId xmlns:a16="http://schemas.microsoft.com/office/drawing/2014/main" id="{57FD1EE2-49E7-EA3F-5D89-1558A9735414}"/>
                </a:ext>
              </a:extLst>
            </p:cNvPr>
            <p:cNvSpPr txBox="1"/>
            <p:nvPr/>
          </p:nvSpPr>
          <p:spPr>
            <a:xfrm>
              <a:off x="9869191" y="2229912"/>
              <a:ext cx="3474720" cy="1231106"/>
            </a:xfrm>
            <a:prstGeom prst="rect">
              <a:avLst/>
            </a:prstGeom>
            <a:noFill/>
          </p:spPr>
          <p:txBody>
            <a:bodyPr wrap="square" lIns="0" tIns="0" rIns="0" bIns="0">
              <a:spAutoFit/>
            </a:bodyPr>
            <a:lstStyle/>
            <a:p>
              <a:r>
                <a:rPr lang="en-US" sz="1600" b="1" dirty="0"/>
                <a:t>Scoring Framework:</a:t>
              </a:r>
              <a:r>
                <a:rPr lang="en-US" sz="1600" dirty="0"/>
                <a:t> Weighted criteria across impact severity, scale, likelihood, financial magnitude, regulatory exposure, and stakeholder pressure</a:t>
              </a:r>
              <a:endParaRPr lang="en-IN" sz="1600" dirty="0"/>
            </a:p>
          </p:txBody>
        </p:sp>
        <p:sp>
          <p:nvSpPr>
            <p:cNvPr id="7" name="Oval 6">
              <a:extLst>
                <a:ext uri="{FF2B5EF4-FFF2-40B4-BE49-F238E27FC236}">
                  <a16:creationId xmlns:a16="http://schemas.microsoft.com/office/drawing/2014/main" id="{E185B447-77D0-01A9-98CC-12AB4A92CBBC}"/>
                </a:ext>
              </a:extLst>
            </p:cNvPr>
            <p:cNvSpPr/>
            <p:nvPr/>
          </p:nvSpPr>
          <p:spPr>
            <a:xfrm>
              <a:off x="8801711" y="2229912"/>
              <a:ext cx="914400" cy="9144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a:extLst>
                <a:ext uri="{FF2B5EF4-FFF2-40B4-BE49-F238E27FC236}">
                  <a16:creationId xmlns:a16="http://schemas.microsoft.com/office/drawing/2014/main" id="{60EA297C-19BF-E5BE-51BB-FA75351D2BAC}"/>
                </a:ext>
              </a:extLst>
            </p:cNvPr>
            <p:cNvSpPr txBox="1"/>
            <p:nvPr/>
          </p:nvSpPr>
          <p:spPr>
            <a:xfrm>
              <a:off x="9869190" y="3803694"/>
              <a:ext cx="3474720" cy="984885"/>
            </a:xfrm>
            <a:prstGeom prst="rect">
              <a:avLst/>
            </a:prstGeom>
            <a:noFill/>
          </p:spPr>
          <p:txBody>
            <a:bodyPr wrap="square" lIns="0" tIns="0" rIns="0" bIns="0">
              <a:spAutoFit/>
            </a:bodyPr>
            <a:lstStyle/>
            <a:p>
              <a:r>
                <a:rPr lang="en-US" sz="1600" b="1" dirty="0"/>
                <a:t>Process Phases:</a:t>
              </a:r>
              <a:r>
                <a:rPr lang="en-US" sz="1600" dirty="0"/>
                <a:t> Data collection (2‑3 days) → Cross-functional assessment (1-2 days) → External validation (1 week)</a:t>
              </a:r>
              <a:endParaRPr lang="en-IN" sz="1600" dirty="0"/>
            </a:p>
          </p:txBody>
        </p:sp>
        <p:sp>
          <p:nvSpPr>
            <p:cNvPr id="9" name="Oval 8">
              <a:extLst>
                <a:ext uri="{FF2B5EF4-FFF2-40B4-BE49-F238E27FC236}">
                  <a16:creationId xmlns:a16="http://schemas.microsoft.com/office/drawing/2014/main" id="{72D13289-163E-358B-BB94-8572F540ECC2}"/>
                </a:ext>
              </a:extLst>
            </p:cNvPr>
            <p:cNvSpPr/>
            <p:nvPr/>
          </p:nvSpPr>
          <p:spPr>
            <a:xfrm>
              <a:off x="8801711" y="3803694"/>
              <a:ext cx="914400" cy="9144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extBox 9">
              <a:extLst>
                <a:ext uri="{FF2B5EF4-FFF2-40B4-BE49-F238E27FC236}">
                  <a16:creationId xmlns:a16="http://schemas.microsoft.com/office/drawing/2014/main" id="{6E25ED44-D159-6D7E-9DD5-486F9D181076}"/>
                </a:ext>
              </a:extLst>
            </p:cNvPr>
            <p:cNvSpPr txBox="1"/>
            <p:nvPr/>
          </p:nvSpPr>
          <p:spPr>
            <a:xfrm>
              <a:off x="9869190" y="5131255"/>
              <a:ext cx="3474720" cy="984885"/>
            </a:xfrm>
            <a:prstGeom prst="rect">
              <a:avLst/>
            </a:prstGeom>
            <a:noFill/>
          </p:spPr>
          <p:txBody>
            <a:bodyPr wrap="square" lIns="0" tIns="0" rIns="0" bIns="0">
              <a:spAutoFit/>
            </a:bodyPr>
            <a:lstStyle/>
            <a:p>
              <a:r>
                <a:rPr lang="en-US" sz="1600" b="1" dirty="0"/>
                <a:t>Governance:</a:t>
              </a:r>
              <a:r>
                <a:rPr lang="en-US" sz="1600" dirty="0"/>
                <a:t> Sustainability Committee oversight, executive accountability, regular Board reporting, external assurance</a:t>
              </a:r>
              <a:endParaRPr lang="en-IN" sz="1600" dirty="0"/>
            </a:p>
          </p:txBody>
        </p:sp>
        <p:sp>
          <p:nvSpPr>
            <p:cNvPr id="11" name="Oval 10">
              <a:extLst>
                <a:ext uri="{FF2B5EF4-FFF2-40B4-BE49-F238E27FC236}">
                  <a16:creationId xmlns:a16="http://schemas.microsoft.com/office/drawing/2014/main" id="{FD2D0DDC-9152-B5DF-83A3-C1347F325185}"/>
                </a:ext>
              </a:extLst>
            </p:cNvPr>
            <p:cNvSpPr/>
            <p:nvPr/>
          </p:nvSpPr>
          <p:spPr>
            <a:xfrm>
              <a:off x="8801711" y="5131255"/>
              <a:ext cx="914400" cy="9144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extBox 11">
              <a:extLst>
                <a:ext uri="{FF2B5EF4-FFF2-40B4-BE49-F238E27FC236}">
                  <a16:creationId xmlns:a16="http://schemas.microsoft.com/office/drawing/2014/main" id="{57608F71-1C31-FE2D-E14B-2F1443701BFA}"/>
                </a:ext>
              </a:extLst>
            </p:cNvPr>
            <p:cNvSpPr txBox="1"/>
            <p:nvPr/>
          </p:nvSpPr>
          <p:spPr>
            <a:xfrm>
              <a:off x="9869190" y="6458814"/>
              <a:ext cx="3474720" cy="984885"/>
            </a:xfrm>
            <a:prstGeom prst="rect">
              <a:avLst/>
            </a:prstGeom>
            <a:noFill/>
          </p:spPr>
          <p:txBody>
            <a:bodyPr wrap="square" lIns="0" tIns="0" rIns="0" bIns="0">
              <a:spAutoFit/>
            </a:bodyPr>
            <a:lstStyle/>
            <a:p>
              <a:r>
                <a:rPr lang="en-US" sz="1600" b="1" dirty="0"/>
                <a:t>Key Message:</a:t>
              </a:r>
              <a:r>
                <a:rPr lang="en-US" sz="1600" dirty="0"/>
                <a:t> Build on the SME foundation with additional rigor for regulatory compliance, investor requirements, and audit readiness.</a:t>
              </a:r>
              <a:endParaRPr lang="en-IN" sz="1600" dirty="0"/>
            </a:p>
          </p:txBody>
        </p:sp>
        <p:sp>
          <p:nvSpPr>
            <p:cNvPr id="13" name="Oval 12">
              <a:extLst>
                <a:ext uri="{FF2B5EF4-FFF2-40B4-BE49-F238E27FC236}">
                  <a16:creationId xmlns:a16="http://schemas.microsoft.com/office/drawing/2014/main" id="{A185B2C6-E514-1AF8-C1CF-B9B7BAB8463C}"/>
                </a:ext>
              </a:extLst>
            </p:cNvPr>
            <p:cNvSpPr/>
            <p:nvPr/>
          </p:nvSpPr>
          <p:spPr>
            <a:xfrm>
              <a:off x="8801711" y="6458814"/>
              <a:ext cx="914400" cy="9144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4" name="Straight Connector 13">
              <a:extLst>
                <a:ext uri="{FF2B5EF4-FFF2-40B4-BE49-F238E27FC236}">
                  <a16:creationId xmlns:a16="http://schemas.microsoft.com/office/drawing/2014/main" id="{AE324563-1FAA-94E7-59F9-70DDD6649D13}"/>
                </a:ext>
              </a:extLst>
            </p:cNvPr>
            <p:cNvCxnSpPr/>
            <p:nvPr/>
          </p:nvCxnSpPr>
          <p:spPr>
            <a:xfrm>
              <a:off x="8801711" y="3632356"/>
              <a:ext cx="4542199" cy="0"/>
            </a:xfrm>
            <a:prstGeom prst="line">
              <a:avLst/>
            </a:prstGeom>
            <a:ln>
              <a:solidFill>
                <a:schemeClr val="accent1"/>
              </a:solidFill>
              <a:prstDash val="dash"/>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7DA8DA5-F12F-99E0-5D09-F89552D7FB58}"/>
                </a:ext>
              </a:extLst>
            </p:cNvPr>
            <p:cNvCxnSpPr/>
            <p:nvPr/>
          </p:nvCxnSpPr>
          <p:spPr>
            <a:xfrm>
              <a:off x="8801711" y="4959917"/>
              <a:ext cx="4542199" cy="0"/>
            </a:xfrm>
            <a:prstGeom prst="line">
              <a:avLst/>
            </a:prstGeom>
            <a:ln>
              <a:solidFill>
                <a:schemeClr val="accent1"/>
              </a:solidFill>
              <a:prstDash val="dash"/>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4A5DD780-D119-4516-881A-367E54BCB1EB}"/>
                </a:ext>
              </a:extLst>
            </p:cNvPr>
            <p:cNvCxnSpPr/>
            <p:nvPr/>
          </p:nvCxnSpPr>
          <p:spPr>
            <a:xfrm>
              <a:off x="8801711" y="6287478"/>
              <a:ext cx="4542199" cy="0"/>
            </a:xfrm>
            <a:prstGeom prst="line">
              <a:avLst/>
            </a:prstGeom>
            <a:ln>
              <a:solidFill>
                <a:schemeClr val="accent1"/>
              </a:solidFill>
              <a:prstDash val="dash"/>
            </a:ln>
          </p:spPr>
          <p:style>
            <a:lnRef idx="2">
              <a:schemeClr val="accent1"/>
            </a:lnRef>
            <a:fillRef idx="0">
              <a:schemeClr val="accent1"/>
            </a:fillRef>
            <a:effectRef idx="1">
              <a:schemeClr val="accent1"/>
            </a:effectRef>
            <a:fontRef idx="minor">
              <a:schemeClr val="tx1"/>
            </a:fontRef>
          </p:style>
        </p:cxnSp>
        <p:grpSp>
          <p:nvGrpSpPr>
            <p:cNvPr id="19" name="Group 4">
              <a:extLst>
                <a:ext uri="{FF2B5EF4-FFF2-40B4-BE49-F238E27FC236}">
                  <a16:creationId xmlns:a16="http://schemas.microsoft.com/office/drawing/2014/main" id="{B31D7CF9-CDED-4AE8-91D7-D2632221778C}"/>
                </a:ext>
              </a:extLst>
            </p:cNvPr>
            <p:cNvGrpSpPr>
              <a:grpSpLocks noChangeAspect="1"/>
            </p:cNvGrpSpPr>
            <p:nvPr/>
          </p:nvGrpSpPr>
          <p:grpSpPr bwMode="auto">
            <a:xfrm>
              <a:off x="9033091" y="2350511"/>
              <a:ext cx="448830" cy="591705"/>
              <a:chOff x="5676" y="1465"/>
              <a:chExt cx="311" cy="410"/>
            </a:xfrm>
          </p:grpSpPr>
          <p:sp>
            <p:nvSpPr>
              <p:cNvPr id="21" name="Freeform 5">
                <a:extLst>
                  <a:ext uri="{FF2B5EF4-FFF2-40B4-BE49-F238E27FC236}">
                    <a16:creationId xmlns:a16="http://schemas.microsoft.com/office/drawing/2014/main" id="{81396C77-C61B-5B98-6197-257B78E95022}"/>
                  </a:ext>
                </a:extLst>
              </p:cNvPr>
              <p:cNvSpPr>
                <a:spLocks/>
              </p:cNvSpPr>
              <p:nvPr/>
            </p:nvSpPr>
            <p:spPr bwMode="auto">
              <a:xfrm>
                <a:off x="5676" y="1522"/>
                <a:ext cx="311" cy="353"/>
              </a:xfrm>
              <a:custGeom>
                <a:avLst/>
                <a:gdLst>
                  <a:gd name="T0" fmla="*/ 104 w 141"/>
                  <a:gd name="T1" fmla="*/ 0 h 161"/>
                  <a:gd name="T2" fmla="*/ 127 w 141"/>
                  <a:gd name="T3" fmla="*/ 0 h 161"/>
                  <a:gd name="T4" fmla="*/ 141 w 141"/>
                  <a:gd name="T5" fmla="*/ 14 h 161"/>
                  <a:gd name="T6" fmla="*/ 141 w 141"/>
                  <a:gd name="T7" fmla="*/ 147 h 161"/>
                  <a:gd name="T8" fmla="*/ 127 w 141"/>
                  <a:gd name="T9" fmla="*/ 161 h 161"/>
                  <a:gd name="T10" fmla="*/ 14 w 141"/>
                  <a:gd name="T11" fmla="*/ 161 h 161"/>
                  <a:gd name="T12" fmla="*/ 0 w 141"/>
                  <a:gd name="T13" fmla="*/ 147 h 161"/>
                  <a:gd name="T14" fmla="*/ 0 w 141"/>
                  <a:gd name="T15" fmla="*/ 14 h 161"/>
                  <a:gd name="T16" fmla="*/ 14 w 141"/>
                  <a:gd name="T17" fmla="*/ 0 h 161"/>
                  <a:gd name="T18" fmla="*/ 36 w 141"/>
                  <a:gd name="T19"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1" h="161">
                    <a:moveTo>
                      <a:pt x="104" y="0"/>
                    </a:moveTo>
                    <a:cubicBezTo>
                      <a:pt x="127" y="0"/>
                      <a:pt x="127" y="0"/>
                      <a:pt x="127" y="0"/>
                    </a:cubicBezTo>
                    <a:cubicBezTo>
                      <a:pt x="135" y="0"/>
                      <a:pt x="141" y="6"/>
                      <a:pt x="141" y="14"/>
                    </a:cubicBezTo>
                    <a:cubicBezTo>
                      <a:pt x="141" y="147"/>
                      <a:pt x="141" y="147"/>
                      <a:pt x="141" y="147"/>
                    </a:cubicBezTo>
                    <a:cubicBezTo>
                      <a:pt x="141" y="155"/>
                      <a:pt x="135" y="161"/>
                      <a:pt x="127" y="161"/>
                    </a:cubicBezTo>
                    <a:cubicBezTo>
                      <a:pt x="14" y="161"/>
                      <a:pt x="14" y="161"/>
                      <a:pt x="14" y="161"/>
                    </a:cubicBezTo>
                    <a:cubicBezTo>
                      <a:pt x="6" y="161"/>
                      <a:pt x="0" y="155"/>
                      <a:pt x="0" y="147"/>
                    </a:cubicBezTo>
                    <a:cubicBezTo>
                      <a:pt x="0" y="14"/>
                      <a:pt x="0" y="14"/>
                      <a:pt x="0" y="14"/>
                    </a:cubicBezTo>
                    <a:cubicBezTo>
                      <a:pt x="0" y="6"/>
                      <a:pt x="6" y="0"/>
                      <a:pt x="14" y="0"/>
                    </a:cubicBezTo>
                    <a:cubicBezTo>
                      <a:pt x="36" y="0"/>
                      <a:pt x="36" y="0"/>
                      <a:pt x="36" y="0"/>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22" name="Freeform 6">
                <a:extLst>
                  <a:ext uri="{FF2B5EF4-FFF2-40B4-BE49-F238E27FC236}">
                    <a16:creationId xmlns:a16="http://schemas.microsoft.com/office/drawing/2014/main" id="{0213373F-5C5B-B41E-65CB-5F7079245880}"/>
                  </a:ext>
                </a:extLst>
              </p:cNvPr>
              <p:cNvSpPr>
                <a:spLocks/>
              </p:cNvSpPr>
              <p:nvPr/>
            </p:nvSpPr>
            <p:spPr bwMode="auto">
              <a:xfrm>
                <a:off x="5755" y="1465"/>
                <a:ext cx="150" cy="88"/>
              </a:xfrm>
              <a:custGeom>
                <a:avLst/>
                <a:gdLst>
                  <a:gd name="T0" fmla="*/ 68 w 68"/>
                  <a:gd name="T1" fmla="*/ 24 h 40"/>
                  <a:gd name="T2" fmla="*/ 68 w 68"/>
                  <a:gd name="T3" fmla="*/ 31 h 40"/>
                  <a:gd name="T4" fmla="*/ 60 w 68"/>
                  <a:gd name="T5" fmla="*/ 40 h 40"/>
                  <a:gd name="T6" fmla="*/ 8 w 68"/>
                  <a:gd name="T7" fmla="*/ 40 h 40"/>
                  <a:gd name="T8" fmla="*/ 0 w 68"/>
                  <a:gd name="T9" fmla="*/ 31 h 40"/>
                  <a:gd name="T10" fmla="*/ 0 w 68"/>
                  <a:gd name="T11" fmla="*/ 24 h 40"/>
                  <a:gd name="T12" fmla="*/ 8 w 68"/>
                  <a:gd name="T13" fmla="*/ 16 h 40"/>
                  <a:gd name="T14" fmla="*/ 23 w 68"/>
                  <a:gd name="T15" fmla="*/ 16 h 40"/>
                  <a:gd name="T16" fmla="*/ 22 w 68"/>
                  <a:gd name="T17" fmla="*/ 16 h 40"/>
                  <a:gd name="T18" fmla="*/ 28 w 68"/>
                  <a:gd name="T19" fmla="*/ 5 h 40"/>
                  <a:gd name="T20" fmla="*/ 46 w 68"/>
                  <a:gd name="T21" fmla="*/ 15 h 40"/>
                  <a:gd name="T22" fmla="*/ 46 w 68"/>
                  <a:gd name="T23" fmla="*/ 16 h 40"/>
                  <a:gd name="T24" fmla="*/ 60 w 68"/>
                  <a:gd name="T25" fmla="*/ 16 h 40"/>
                  <a:gd name="T26" fmla="*/ 68 w 68"/>
                  <a:gd name="T27"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8" h="40">
                    <a:moveTo>
                      <a:pt x="68" y="24"/>
                    </a:moveTo>
                    <a:cubicBezTo>
                      <a:pt x="68" y="31"/>
                      <a:pt x="68" y="31"/>
                      <a:pt x="68" y="31"/>
                    </a:cubicBezTo>
                    <a:cubicBezTo>
                      <a:pt x="68" y="36"/>
                      <a:pt x="65" y="40"/>
                      <a:pt x="60" y="40"/>
                    </a:cubicBezTo>
                    <a:cubicBezTo>
                      <a:pt x="8" y="40"/>
                      <a:pt x="8" y="40"/>
                      <a:pt x="8" y="40"/>
                    </a:cubicBezTo>
                    <a:cubicBezTo>
                      <a:pt x="4" y="40"/>
                      <a:pt x="0" y="36"/>
                      <a:pt x="0" y="31"/>
                    </a:cubicBezTo>
                    <a:cubicBezTo>
                      <a:pt x="0" y="24"/>
                      <a:pt x="0" y="24"/>
                      <a:pt x="0" y="24"/>
                    </a:cubicBezTo>
                    <a:cubicBezTo>
                      <a:pt x="0" y="20"/>
                      <a:pt x="4" y="16"/>
                      <a:pt x="8" y="16"/>
                    </a:cubicBezTo>
                    <a:cubicBezTo>
                      <a:pt x="23" y="16"/>
                      <a:pt x="23" y="16"/>
                      <a:pt x="23" y="16"/>
                    </a:cubicBezTo>
                    <a:cubicBezTo>
                      <a:pt x="23" y="16"/>
                      <a:pt x="23" y="16"/>
                      <a:pt x="22" y="16"/>
                    </a:cubicBezTo>
                    <a:cubicBezTo>
                      <a:pt x="22" y="11"/>
                      <a:pt x="24" y="7"/>
                      <a:pt x="28" y="5"/>
                    </a:cubicBezTo>
                    <a:cubicBezTo>
                      <a:pt x="37" y="0"/>
                      <a:pt x="46" y="7"/>
                      <a:pt x="46" y="15"/>
                    </a:cubicBezTo>
                    <a:cubicBezTo>
                      <a:pt x="46" y="16"/>
                      <a:pt x="46" y="16"/>
                      <a:pt x="46" y="16"/>
                    </a:cubicBezTo>
                    <a:cubicBezTo>
                      <a:pt x="60" y="16"/>
                      <a:pt x="60" y="16"/>
                      <a:pt x="60" y="16"/>
                    </a:cubicBezTo>
                    <a:cubicBezTo>
                      <a:pt x="65" y="16"/>
                      <a:pt x="68" y="20"/>
                      <a:pt x="68" y="24"/>
                    </a:cubicBez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23" name="Line 7">
                <a:extLst>
                  <a:ext uri="{FF2B5EF4-FFF2-40B4-BE49-F238E27FC236}">
                    <a16:creationId xmlns:a16="http://schemas.microsoft.com/office/drawing/2014/main" id="{AD32997F-3B52-2DD0-E1C1-AD4AAA7E3B2E}"/>
                  </a:ext>
                </a:extLst>
              </p:cNvPr>
              <p:cNvSpPr>
                <a:spLocks noChangeShapeType="1"/>
              </p:cNvSpPr>
              <p:nvPr/>
            </p:nvSpPr>
            <p:spPr bwMode="auto">
              <a:xfrm>
                <a:off x="5804" y="1623"/>
                <a:ext cx="141"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24" name="Line 8">
                <a:extLst>
                  <a:ext uri="{FF2B5EF4-FFF2-40B4-BE49-F238E27FC236}">
                    <a16:creationId xmlns:a16="http://schemas.microsoft.com/office/drawing/2014/main" id="{06FA72F3-8D26-0301-1D8E-8400D1E1AE69}"/>
                  </a:ext>
                </a:extLst>
              </p:cNvPr>
              <p:cNvSpPr>
                <a:spLocks noChangeShapeType="1"/>
              </p:cNvSpPr>
              <p:nvPr/>
            </p:nvSpPr>
            <p:spPr bwMode="auto">
              <a:xfrm>
                <a:off x="5804" y="1710"/>
                <a:ext cx="141"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25" name="Freeform 9">
                <a:extLst>
                  <a:ext uri="{FF2B5EF4-FFF2-40B4-BE49-F238E27FC236}">
                    <a16:creationId xmlns:a16="http://schemas.microsoft.com/office/drawing/2014/main" id="{4D84A3AA-B446-9496-967B-2A2B54EA691C}"/>
                  </a:ext>
                </a:extLst>
              </p:cNvPr>
              <p:cNvSpPr>
                <a:spLocks/>
              </p:cNvSpPr>
              <p:nvPr/>
            </p:nvSpPr>
            <p:spPr bwMode="auto">
              <a:xfrm>
                <a:off x="5720" y="1607"/>
                <a:ext cx="44" cy="29"/>
              </a:xfrm>
              <a:custGeom>
                <a:avLst/>
                <a:gdLst>
                  <a:gd name="T0" fmla="*/ 0 w 44"/>
                  <a:gd name="T1" fmla="*/ 14 h 29"/>
                  <a:gd name="T2" fmla="*/ 16 w 44"/>
                  <a:gd name="T3" fmla="*/ 29 h 29"/>
                  <a:gd name="T4" fmla="*/ 44 w 44"/>
                  <a:gd name="T5" fmla="*/ 0 h 29"/>
                </a:gdLst>
                <a:ahLst/>
                <a:cxnLst>
                  <a:cxn ang="0">
                    <a:pos x="T0" y="T1"/>
                  </a:cxn>
                  <a:cxn ang="0">
                    <a:pos x="T2" y="T3"/>
                  </a:cxn>
                  <a:cxn ang="0">
                    <a:pos x="T4" y="T5"/>
                  </a:cxn>
                </a:cxnLst>
                <a:rect l="0" t="0" r="r" b="b"/>
                <a:pathLst>
                  <a:path w="44" h="29">
                    <a:moveTo>
                      <a:pt x="0" y="14"/>
                    </a:moveTo>
                    <a:lnTo>
                      <a:pt x="16" y="29"/>
                    </a:lnTo>
                    <a:lnTo>
                      <a:pt x="44" y="0"/>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26" name="Rectangle 10">
                <a:extLst>
                  <a:ext uri="{FF2B5EF4-FFF2-40B4-BE49-F238E27FC236}">
                    <a16:creationId xmlns:a16="http://schemas.microsoft.com/office/drawing/2014/main" id="{2870E5E5-AC69-A1B2-B65C-3C835F028B66}"/>
                  </a:ext>
                </a:extLst>
              </p:cNvPr>
              <p:cNvSpPr>
                <a:spLocks noChangeArrowheads="1"/>
              </p:cNvSpPr>
              <p:nvPr/>
            </p:nvSpPr>
            <p:spPr bwMode="auto">
              <a:xfrm>
                <a:off x="5725" y="1691"/>
                <a:ext cx="37" cy="37"/>
              </a:xfrm>
              <a:prstGeom prst="rect">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27" name="Freeform 11">
                <a:extLst>
                  <a:ext uri="{FF2B5EF4-FFF2-40B4-BE49-F238E27FC236}">
                    <a16:creationId xmlns:a16="http://schemas.microsoft.com/office/drawing/2014/main" id="{7293ED41-6D53-DF8E-93CF-184617932FE8}"/>
                  </a:ext>
                </a:extLst>
              </p:cNvPr>
              <p:cNvSpPr>
                <a:spLocks/>
              </p:cNvSpPr>
              <p:nvPr/>
            </p:nvSpPr>
            <p:spPr bwMode="auto">
              <a:xfrm>
                <a:off x="5711" y="1761"/>
                <a:ext cx="66" cy="63"/>
              </a:xfrm>
              <a:custGeom>
                <a:avLst/>
                <a:gdLst>
                  <a:gd name="T0" fmla="*/ 33 w 66"/>
                  <a:gd name="T1" fmla="*/ 0 h 63"/>
                  <a:gd name="T2" fmla="*/ 42 w 66"/>
                  <a:gd name="T3" fmla="*/ 24 h 63"/>
                  <a:gd name="T4" fmla="*/ 66 w 66"/>
                  <a:gd name="T5" fmla="*/ 24 h 63"/>
                  <a:gd name="T6" fmla="*/ 47 w 66"/>
                  <a:gd name="T7" fmla="*/ 39 h 63"/>
                  <a:gd name="T8" fmla="*/ 53 w 66"/>
                  <a:gd name="T9" fmla="*/ 63 h 63"/>
                  <a:gd name="T10" fmla="*/ 33 w 66"/>
                  <a:gd name="T11" fmla="*/ 48 h 63"/>
                  <a:gd name="T12" fmla="*/ 14 w 66"/>
                  <a:gd name="T13" fmla="*/ 63 h 63"/>
                  <a:gd name="T14" fmla="*/ 20 w 66"/>
                  <a:gd name="T15" fmla="*/ 39 h 63"/>
                  <a:gd name="T16" fmla="*/ 0 w 66"/>
                  <a:gd name="T17" fmla="*/ 24 h 63"/>
                  <a:gd name="T18" fmla="*/ 25 w 66"/>
                  <a:gd name="T19" fmla="*/ 24 h 63"/>
                  <a:gd name="T20" fmla="*/ 33 w 66"/>
                  <a:gd name="T21"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63">
                    <a:moveTo>
                      <a:pt x="33" y="0"/>
                    </a:moveTo>
                    <a:lnTo>
                      <a:pt x="42" y="24"/>
                    </a:lnTo>
                    <a:lnTo>
                      <a:pt x="66" y="24"/>
                    </a:lnTo>
                    <a:lnTo>
                      <a:pt x="47" y="39"/>
                    </a:lnTo>
                    <a:lnTo>
                      <a:pt x="53" y="63"/>
                    </a:lnTo>
                    <a:lnTo>
                      <a:pt x="33" y="48"/>
                    </a:lnTo>
                    <a:lnTo>
                      <a:pt x="14" y="63"/>
                    </a:lnTo>
                    <a:lnTo>
                      <a:pt x="20" y="39"/>
                    </a:lnTo>
                    <a:lnTo>
                      <a:pt x="0" y="24"/>
                    </a:lnTo>
                    <a:lnTo>
                      <a:pt x="25" y="24"/>
                    </a:lnTo>
                    <a:lnTo>
                      <a:pt x="33" y="0"/>
                    </a:ln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28" name="Freeform 12">
                <a:extLst>
                  <a:ext uri="{FF2B5EF4-FFF2-40B4-BE49-F238E27FC236}">
                    <a16:creationId xmlns:a16="http://schemas.microsoft.com/office/drawing/2014/main" id="{0BF5A82A-C838-D300-949D-2A7675339150}"/>
                  </a:ext>
                </a:extLst>
              </p:cNvPr>
              <p:cNvSpPr>
                <a:spLocks/>
              </p:cNvSpPr>
              <p:nvPr/>
            </p:nvSpPr>
            <p:spPr bwMode="auto">
              <a:xfrm>
                <a:off x="5797" y="1761"/>
                <a:ext cx="66" cy="63"/>
              </a:xfrm>
              <a:custGeom>
                <a:avLst/>
                <a:gdLst>
                  <a:gd name="T0" fmla="*/ 33 w 66"/>
                  <a:gd name="T1" fmla="*/ 0 h 63"/>
                  <a:gd name="T2" fmla="*/ 42 w 66"/>
                  <a:gd name="T3" fmla="*/ 24 h 63"/>
                  <a:gd name="T4" fmla="*/ 66 w 66"/>
                  <a:gd name="T5" fmla="*/ 24 h 63"/>
                  <a:gd name="T6" fmla="*/ 46 w 66"/>
                  <a:gd name="T7" fmla="*/ 39 h 63"/>
                  <a:gd name="T8" fmla="*/ 55 w 66"/>
                  <a:gd name="T9" fmla="*/ 63 h 63"/>
                  <a:gd name="T10" fmla="*/ 33 w 66"/>
                  <a:gd name="T11" fmla="*/ 48 h 63"/>
                  <a:gd name="T12" fmla="*/ 13 w 66"/>
                  <a:gd name="T13" fmla="*/ 63 h 63"/>
                  <a:gd name="T14" fmla="*/ 22 w 66"/>
                  <a:gd name="T15" fmla="*/ 39 h 63"/>
                  <a:gd name="T16" fmla="*/ 0 w 66"/>
                  <a:gd name="T17" fmla="*/ 24 h 63"/>
                  <a:gd name="T18" fmla="*/ 27 w 66"/>
                  <a:gd name="T19" fmla="*/ 24 h 63"/>
                  <a:gd name="T20" fmla="*/ 33 w 66"/>
                  <a:gd name="T21"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63">
                    <a:moveTo>
                      <a:pt x="33" y="0"/>
                    </a:moveTo>
                    <a:lnTo>
                      <a:pt x="42" y="24"/>
                    </a:lnTo>
                    <a:lnTo>
                      <a:pt x="66" y="24"/>
                    </a:lnTo>
                    <a:lnTo>
                      <a:pt x="46" y="39"/>
                    </a:lnTo>
                    <a:lnTo>
                      <a:pt x="55" y="63"/>
                    </a:lnTo>
                    <a:lnTo>
                      <a:pt x="33" y="48"/>
                    </a:lnTo>
                    <a:lnTo>
                      <a:pt x="13" y="63"/>
                    </a:lnTo>
                    <a:lnTo>
                      <a:pt x="22" y="39"/>
                    </a:lnTo>
                    <a:lnTo>
                      <a:pt x="0" y="24"/>
                    </a:lnTo>
                    <a:lnTo>
                      <a:pt x="27" y="24"/>
                    </a:lnTo>
                    <a:lnTo>
                      <a:pt x="33" y="0"/>
                    </a:ln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29" name="Freeform 13">
                <a:extLst>
                  <a:ext uri="{FF2B5EF4-FFF2-40B4-BE49-F238E27FC236}">
                    <a16:creationId xmlns:a16="http://schemas.microsoft.com/office/drawing/2014/main" id="{18761245-4D1E-2196-B246-5C6F97C8AA20}"/>
                  </a:ext>
                </a:extLst>
              </p:cNvPr>
              <p:cNvSpPr>
                <a:spLocks/>
              </p:cNvSpPr>
              <p:nvPr/>
            </p:nvSpPr>
            <p:spPr bwMode="auto">
              <a:xfrm>
                <a:off x="5885" y="1761"/>
                <a:ext cx="66" cy="63"/>
              </a:xfrm>
              <a:custGeom>
                <a:avLst/>
                <a:gdLst>
                  <a:gd name="T0" fmla="*/ 33 w 66"/>
                  <a:gd name="T1" fmla="*/ 0 h 63"/>
                  <a:gd name="T2" fmla="*/ 40 w 66"/>
                  <a:gd name="T3" fmla="*/ 24 h 63"/>
                  <a:gd name="T4" fmla="*/ 66 w 66"/>
                  <a:gd name="T5" fmla="*/ 24 h 63"/>
                  <a:gd name="T6" fmla="*/ 44 w 66"/>
                  <a:gd name="T7" fmla="*/ 39 h 63"/>
                  <a:gd name="T8" fmla="*/ 53 w 66"/>
                  <a:gd name="T9" fmla="*/ 63 h 63"/>
                  <a:gd name="T10" fmla="*/ 33 w 66"/>
                  <a:gd name="T11" fmla="*/ 48 h 63"/>
                  <a:gd name="T12" fmla="*/ 11 w 66"/>
                  <a:gd name="T13" fmla="*/ 63 h 63"/>
                  <a:gd name="T14" fmla="*/ 20 w 66"/>
                  <a:gd name="T15" fmla="*/ 39 h 63"/>
                  <a:gd name="T16" fmla="*/ 0 w 66"/>
                  <a:gd name="T17" fmla="*/ 24 h 63"/>
                  <a:gd name="T18" fmla="*/ 24 w 66"/>
                  <a:gd name="T19" fmla="*/ 24 h 63"/>
                  <a:gd name="T20" fmla="*/ 33 w 66"/>
                  <a:gd name="T21"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63">
                    <a:moveTo>
                      <a:pt x="33" y="0"/>
                    </a:moveTo>
                    <a:lnTo>
                      <a:pt x="40" y="24"/>
                    </a:lnTo>
                    <a:lnTo>
                      <a:pt x="66" y="24"/>
                    </a:lnTo>
                    <a:lnTo>
                      <a:pt x="44" y="39"/>
                    </a:lnTo>
                    <a:lnTo>
                      <a:pt x="53" y="63"/>
                    </a:lnTo>
                    <a:lnTo>
                      <a:pt x="33" y="48"/>
                    </a:lnTo>
                    <a:lnTo>
                      <a:pt x="11" y="63"/>
                    </a:lnTo>
                    <a:lnTo>
                      <a:pt x="20" y="39"/>
                    </a:lnTo>
                    <a:lnTo>
                      <a:pt x="0" y="24"/>
                    </a:lnTo>
                    <a:lnTo>
                      <a:pt x="24" y="24"/>
                    </a:lnTo>
                    <a:lnTo>
                      <a:pt x="33" y="0"/>
                    </a:ln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grpSp>
          <p:nvGrpSpPr>
            <p:cNvPr id="44" name="Group 27">
              <a:extLst>
                <a:ext uri="{FF2B5EF4-FFF2-40B4-BE49-F238E27FC236}">
                  <a16:creationId xmlns:a16="http://schemas.microsoft.com/office/drawing/2014/main" id="{3BAA6EA3-C913-3ABC-49D8-DD85A1615994}"/>
                </a:ext>
              </a:extLst>
            </p:cNvPr>
            <p:cNvGrpSpPr>
              <a:grpSpLocks noChangeAspect="1"/>
            </p:cNvGrpSpPr>
            <p:nvPr/>
          </p:nvGrpSpPr>
          <p:grpSpPr bwMode="auto">
            <a:xfrm>
              <a:off x="8996363" y="5286375"/>
              <a:ext cx="525462" cy="512763"/>
              <a:chOff x="5667" y="3330"/>
              <a:chExt cx="331" cy="323"/>
            </a:xfrm>
          </p:grpSpPr>
          <p:sp>
            <p:nvSpPr>
              <p:cNvPr id="46" name="Freeform 28">
                <a:extLst>
                  <a:ext uri="{FF2B5EF4-FFF2-40B4-BE49-F238E27FC236}">
                    <a16:creationId xmlns:a16="http://schemas.microsoft.com/office/drawing/2014/main" id="{46A3EEAE-03AA-77F0-F068-1F3D0E3FFE88}"/>
                  </a:ext>
                </a:extLst>
              </p:cNvPr>
              <p:cNvSpPr>
                <a:spLocks/>
              </p:cNvSpPr>
              <p:nvPr/>
            </p:nvSpPr>
            <p:spPr bwMode="auto">
              <a:xfrm>
                <a:off x="5707" y="3492"/>
                <a:ext cx="249" cy="161"/>
              </a:xfrm>
              <a:custGeom>
                <a:avLst/>
                <a:gdLst>
                  <a:gd name="T0" fmla="*/ 249 w 249"/>
                  <a:gd name="T1" fmla="*/ 0 h 161"/>
                  <a:gd name="T2" fmla="*/ 249 w 249"/>
                  <a:gd name="T3" fmla="*/ 161 h 161"/>
                  <a:gd name="T4" fmla="*/ 0 w 249"/>
                  <a:gd name="T5" fmla="*/ 161 h 161"/>
                  <a:gd name="T6" fmla="*/ 0 w 249"/>
                  <a:gd name="T7" fmla="*/ 0 h 161"/>
                </a:gdLst>
                <a:ahLst/>
                <a:cxnLst>
                  <a:cxn ang="0">
                    <a:pos x="T0" y="T1"/>
                  </a:cxn>
                  <a:cxn ang="0">
                    <a:pos x="T2" y="T3"/>
                  </a:cxn>
                  <a:cxn ang="0">
                    <a:pos x="T4" y="T5"/>
                  </a:cxn>
                  <a:cxn ang="0">
                    <a:pos x="T6" y="T7"/>
                  </a:cxn>
                </a:cxnLst>
                <a:rect l="0" t="0" r="r" b="b"/>
                <a:pathLst>
                  <a:path w="249" h="161">
                    <a:moveTo>
                      <a:pt x="249" y="0"/>
                    </a:moveTo>
                    <a:lnTo>
                      <a:pt x="249" y="161"/>
                    </a:lnTo>
                    <a:lnTo>
                      <a:pt x="0" y="161"/>
                    </a:lnTo>
                    <a:lnTo>
                      <a:pt x="0" y="0"/>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7" name="Line 29">
                <a:extLst>
                  <a:ext uri="{FF2B5EF4-FFF2-40B4-BE49-F238E27FC236}">
                    <a16:creationId xmlns:a16="http://schemas.microsoft.com/office/drawing/2014/main" id="{4B892FAF-94D5-E7C5-840E-105320F2B31B}"/>
                  </a:ext>
                </a:extLst>
              </p:cNvPr>
              <p:cNvSpPr>
                <a:spLocks noChangeShapeType="1"/>
              </p:cNvSpPr>
              <p:nvPr/>
            </p:nvSpPr>
            <p:spPr bwMode="auto">
              <a:xfrm>
                <a:off x="5697" y="3492"/>
                <a:ext cx="271"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8" name="Line 30">
                <a:extLst>
                  <a:ext uri="{FF2B5EF4-FFF2-40B4-BE49-F238E27FC236}">
                    <a16:creationId xmlns:a16="http://schemas.microsoft.com/office/drawing/2014/main" id="{ED150466-357A-28F5-DAC1-CDAFF5853873}"/>
                  </a:ext>
                </a:extLst>
              </p:cNvPr>
              <p:cNvSpPr>
                <a:spLocks noChangeShapeType="1"/>
              </p:cNvSpPr>
              <p:nvPr/>
            </p:nvSpPr>
            <p:spPr bwMode="auto">
              <a:xfrm>
                <a:off x="5773" y="3492"/>
                <a:ext cx="0" cy="161"/>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9" name="Line 31">
                <a:extLst>
                  <a:ext uri="{FF2B5EF4-FFF2-40B4-BE49-F238E27FC236}">
                    <a16:creationId xmlns:a16="http://schemas.microsoft.com/office/drawing/2014/main" id="{1A18D8C6-319E-6CAA-7951-5B3E8A4A6515}"/>
                  </a:ext>
                </a:extLst>
              </p:cNvPr>
              <p:cNvSpPr>
                <a:spLocks noChangeShapeType="1"/>
              </p:cNvSpPr>
              <p:nvPr/>
            </p:nvSpPr>
            <p:spPr bwMode="auto">
              <a:xfrm>
                <a:off x="5836" y="3492"/>
                <a:ext cx="0" cy="161"/>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0" name="Line 32">
                <a:extLst>
                  <a:ext uri="{FF2B5EF4-FFF2-40B4-BE49-F238E27FC236}">
                    <a16:creationId xmlns:a16="http://schemas.microsoft.com/office/drawing/2014/main" id="{7765AFE3-9611-8765-3E99-2A1FD83C3FED}"/>
                  </a:ext>
                </a:extLst>
              </p:cNvPr>
              <p:cNvSpPr>
                <a:spLocks noChangeShapeType="1"/>
              </p:cNvSpPr>
              <p:nvPr/>
            </p:nvSpPr>
            <p:spPr bwMode="auto">
              <a:xfrm>
                <a:off x="5900" y="3492"/>
                <a:ext cx="0" cy="161"/>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1" name="Line 33">
                <a:extLst>
                  <a:ext uri="{FF2B5EF4-FFF2-40B4-BE49-F238E27FC236}">
                    <a16:creationId xmlns:a16="http://schemas.microsoft.com/office/drawing/2014/main" id="{ED338C4B-B094-A480-EAC2-36D0C3C26E76}"/>
                  </a:ext>
                </a:extLst>
              </p:cNvPr>
              <p:cNvSpPr>
                <a:spLocks noChangeShapeType="1"/>
              </p:cNvSpPr>
              <p:nvPr/>
            </p:nvSpPr>
            <p:spPr bwMode="auto">
              <a:xfrm flipV="1">
                <a:off x="5830" y="3364"/>
                <a:ext cx="0" cy="5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2" name="Rectangle 34">
                <a:extLst>
                  <a:ext uri="{FF2B5EF4-FFF2-40B4-BE49-F238E27FC236}">
                    <a16:creationId xmlns:a16="http://schemas.microsoft.com/office/drawing/2014/main" id="{60CBE5BA-5B36-C523-FF18-96293D63C8ED}"/>
                  </a:ext>
                </a:extLst>
              </p:cNvPr>
              <p:cNvSpPr>
                <a:spLocks noChangeArrowheads="1"/>
              </p:cNvSpPr>
              <p:nvPr/>
            </p:nvSpPr>
            <p:spPr bwMode="auto">
              <a:xfrm>
                <a:off x="5830" y="3330"/>
                <a:ext cx="74" cy="44"/>
              </a:xfrm>
              <a:prstGeom prst="rect">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3" name="Freeform 35">
                <a:extLst>
                  <a:ext uri="{FF2B5EF4-FFF2-40B4-BE49-F238E27FC236}">
                    <a16:creationId xmlns:a16="http://schemas.microsoft.com/office/drawing/2014/main" id="{25506D49-A45B-C61C-86DA-8FD86EDC4352}"/>
                  </a:ext>
                </a:extLst>
              </p:cNvPr>
              <p:cNvSpPr>
                <a:spLocks/>
              </p:cNvSpPr>
              <p:nvPr/>
            </p:nvSpPr>
            <p:spPr bwMode="auto">
              <a:xfrm>
                <a:off x="5745" y="3414"/>
                <a:ext cx="171" cy="78"/>
              </a:xfrm>
              <a:custGeom>
                <a:avLst/>
                <a:gdLst>
                  <a:gd name="T0" fmla="*/ 0 w 86"/>
                  <a:gd name="T1" fmla="*/ 39 h 39"/>
                  <a:gd name="T2" fmla="*/ 43 w 86"/>
                  <a:gd name="T3" fmla="*/ 0 h 39"/>
                  <a:gd name="T4" fmla="*/ 86 w 86"/>
                  <a:gd name="T5" fmla="*/ 39 h 39"/>
                </a:gdLst>
                <a:ahLst/>
                <a:cxnLst>
                  <a:cxn ang="0">
                    <a:pos x="T0" y="T1"/>
                  </a:cxn>
                  <a:cxn ang="0">
                    <a:pos x="T2" y="T3"/>
                  </a:cxn>
                  <a:cxn ang="0">
                    <a:pos x="T4" y="T5"/>
                  </a:cxn>
                </a:cxnLst>
                <a:rect l="0" t="0" r="r" b="b"/>
                <a:pathLst>
                  <a:path w="86" h="39">
                    <a:moveTo>
                      <a:pt x="0" y="39"/>
                    </a:moveTo>
                    <a:cubicBezTo>
                      <a:pt x="0" y="18"/>
                      <a:pt x="19" y="0"/>
                      <a:pt x="43" y="0"/>
                    </a:cubicBezTo>
                    <a:cubicBezTo>
                      <a:pt x="67" y="0"/>
                      <a:pt x="86" y="18"/>
                      <a:pt x="86" y="39"/>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4" name="Line 36">
                <a:extLst>
                  <a:ext uri="{FF2B5EF4-FFF2-40B4-BE49-F238E27FC236}">
                    <a16:creationId xmlns:a16="http://schemas.microsoft.com/office/drawing/2014/main" id="{4F6793EC-3FBC-5FCE-1422-3C5212E8FE72}"/>
                  </a:ext>
                </a:extLst>
              </p:cNvPr>
              <p:cNvSpPr>
                <a:spLocks noChangeShapeType="1"/>
              </p:cNvSpPr>
              <p:nvPr/>
            </p:nvSpPr>
            <p:spPr bwMode="auto">
              <a:xfrm>
                <a:off x="5667" y="3653"/>
                <a:ext cx="331"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grpSp>
          <p:nvGrpSpPr>
            <p:cNvPr id="57" name="Group 39">
              <a:extLst>
                <a:ext uri="{FF2B5EF4-FFF2-40B4-BE49-F238E27FC236}">
                  <a16:creationId xmlns:a16="http://schemas.microsoft.com/office/drawing/2014/main" id="{381BA3D9-4E96-AC9A-AF11-18120E4D8E02}"/>
                </a:ext>
              </a:extLst>
            </p:cNvPr>
            <p:cNvGrpSpPr>
              <a:grpSpLocks noChangeAspect="1"/>
            </p:cNvGrpSpPr>
            <p:nvPr/>
          </p:nvGrpSpPr>
          <p:grpSpPr bwMode="auto">
            <a:xfrm>
              <a:off x="8958263" y="3946525"/>
              <a:ext cx="603250" cy="625475"/>
              <a:chOff x="5643" y="2486"/>
              <a:chExt cx="380" cy="394"/>
            </a:xfrm>
          </p:grpSpPr>
          <p:sp>
            <p:nvSpPr>
              <p:cNvPr id="59" name="Freeform 40">
                <a:extLst>
                  <a:ext uri="{FF2B5EF4-FFF2-40B4-BE49-F238E27FC236}">
                    <a16:creationId xmlns:a16="http://schemas.microsoft.com/office/drawing/2014/main" id="{84FA7918-CDD0-5FD3-C66A-ECD7415AD977}"/>
                  </a:ext>
                </a:extLst>
              </p:cNvPr>
              <p:cNvSpPr>
                <a:spLocks/>
              </p:cNvSpPr>
              <p:nvPr/>
            </p:nvSpPr>
            <p:spPr bwMode="auto">
              <a:xfrm>
                <a:off x="5685" y="2543"/>
                <a:ext cx="294" cy="295"/>
              </a:xfrm>
              <a:custGeom>
                <a:avLst/>
                <a:gdLst>
                  <a:gd name="T0" fmla="*/ 1504 w 3106"/>
                  <a:gd name="T1" fmla="*/ 4 h 3106"/>
                  <a:gd name="T2" fmla="*/ 1295 w 3106"/>
                  <a:gd name="T3" fmla="*/ 414 h 3106"/>
                  <a:gd name="T4" fmla="*/ 1212 w 3106"/>
                  <a:gd name="T5" fmla="*/ 436 h 3106"/>
                  <a:gd name="T6" fmla="*/ 946 w 3106"/>
                  <a:gd name="T7" fmla="*/ 562 h 3106"/>
                  <a:gd name="T8" fmla="*/ 631 w 3106"/>
                  <a:gd name="T9" fmla="*/ 307 h 3106"/>
                  <a:gd name="T10" fmla="*/ 452 w 3106"/>
                  <a:gd name="T11" fmla="*/ 463 h 3106"/>
                  <a:gd name="T12" fmla="*/ 308 w 3106"/>
                  <a:gd name="T13" fmla="*/ 640 h 3106"/>
                  <a:gd name="T14" fmla="*/ 499 w 3106"/>
                  <a:gd name="T15" fmla="*/ 1060 h 3106"/>
                  <a:gd name="T16" fmla="*/ 421 w 3106"/>
                  <a:gd name="T17" fmla="*/ 1283 h 3106"/>
                  <a:gd name="T18" fmla="*/ 0 w 3106"/>
                  <a:gd name="T19" fmla="*/ 1509 h 3106"/>
                  <a:gd name="T20" fmla="*/ 420 w 3106"/>
                  <a:gd name="T21" fmla="*/ 1829 h 3106"/>
                  <a:gd name="T22" fmla="*/ 499 w 3106"/>
                  <a:gd name="T23" fmla="*/ 2049 h 3106"/>
                  <a:gd name="T24" fmla="*/ 316 w 3106"/>
                  <a:gd name="T25" fmla="*/ 2487 h 3106"/>
                  <a:gd name="T26" fmla="*/ 649 w 3106"/>
                  <a:gd name="T27" fmla="*/ 2811 h 3106"/>
                  <a:gd name="T28" fmla="*/ 1058 w 3106"/>
                  <a:gd name="T29" fmla="*/ 2613 h 3106"/>
                  <a:gd name="T30" fmla="*/ 1291 w 3106"/>
                  <a:gd name="T31" fmla="*/ 2693 h 3106"/>
                  <a:gd name="T32" fmla="*/ 1505 w 3106"/>
                  <a:gd name="T33" fmla="*/ 3103 h 3106"/>
                  <a:gd name="T34" fmla="*/ 1796 w 3106"/>
                  <a:gd name="T35" fmla="*/ 3089 h 3106"/>
                  <a:gd name="T36" fmla="*/ 1890 w 3106"/>
                  <a:gd name="T37" fmla="*/ 2670 h 3106"/>
                  <a:gd name="T38" fmla="*/ 2047 w 3106"/>
                  <a:gd name="T39" fmla="*/ 2613 h 3106"/>
                  <a:gd name="T40" fmla="*/ 2181 w 3106"/>
                  <a:gd name="T41" fmla="*/ 2543 h 3106"/>
                  <a:gd name="T42" fmla="*/ 2546 w 3106"/>
                  <a:gd name="T43" fmla="*/ 2750 h 3106"/>
                  <a:gd name="T44" fmla="*/ 2813 w 3106"/>
                  <a:gd name="T45" fmla="*/ 2462 h 3106"/>
                  <a:gd name="T46" fmla="*/ 2613 w 3106"/>
                  <a:gd name="T47" fmla="*/ 2048 h 3106"/>
                  <a:gd name="T48" fmla="*/ 2672 w 3106"/>
                  <a:gd name="T49" fmla="*/ 1880 h 3106"/>
                  <a:gd name="T50" fmla="*/ 3089 w 3106"/>
                  <a:gd name="T51" fmla="*/ 1787 h 3106"/>
                  <a:gd name="T52" fmla="*/ 3105 w 3106"/>
                  <a:gd name="T53" fmla="*/ 1552 h 3106"/>
                  <a:gd name="T54" fmla="*/ 3087 w 3106"/>
                  <a:gd name="T55" fmla="*/ 1320 h 3106"/>
                  <a:gd name="T56" fmla="*/ 2673 w 3106"/>
                  <a:gd name="T57" fmla="*/ 1225 h 3106"/>
                  <a:gd name="T58" fmla="*/ 2548 w 3106"/>
                  <a:gd name="T59" fmla="*/ 943 h 3106"/>
                  <a:gd name="T60" fmla="*/ 2782 w 3106"/>
                  <a:gd name="T61" fmla="*/ 605 h 3106"/>
                  <a:gd name="T62" fmla="*/ 2165 w 3106"/>
                  <a:gd name="T63" fmla="*/ 559 h 3106"/>
                  <a:gd name="T64" fmla="*/ 1892 w 3106"/>
                  <a:gd name="T65" fmla="*/ 441 h 3106"/>
                  <a:gd name="T66" fmla="*/ 1794 w 3106"/>
                  <a:gd name="T67" fmla="*/ 19 h 3106"/>
                  <a:gd name="T68" fmla="*/ 1554 w 3106"/>
                  <a:gd name="T69" fmla="*/ 5 h 3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106" h="3106">
                    <a:moveTo>
                      <a:pt x="1554" y="5"/>
                    </a:moveTo>
                    <a:cubicBezTo>
                      <a:pt x="1533" y="1"/>
                      <a:pt x="1518" y="0"/>
                      <a:pt x="1504" y="4"/>
                    </a:cubicBezTo>
                    <a:cubicBezTo>
                      <a:pt x="1445" y="5"/>
                      <a:pt x="1388" y="10"/>
                      <a:pt x="1331" y="16"/>
                    </a:cubicBezTo>
                    <a:cubicBezTo>
                      <a:pt x="1313" y="153"/>
                      <a:pt x="1304" y="284"/>
                      <a:pt x="1295" y="414"/>
                    </a:cubicBezTo>
                    <a:cubicBezTo>
                      <a:pt x="1230" y="431"/>
                      <a:pt x="1230" y="431"/>
                      <a:pt x="1230" y="431"/>
                    </a:cubicBezTo>
                    <a:cubicBezTo>
                      <a:pt x="1212" y="436"/>
                      <a:pt x="1212" y="436"/>
                      <a:pt x="1212" y="436"/>
                    </a:cubicBezTo>
                    <a:cubicBezTo>
                      <a:pt x="1158" y="456"/>
                      <a:pt x="1109" y="474"/>
                      <a:pt x="1061" y="496"/>
                    </a:cubicBezTo>
                    <a:cubicBezTo>
                      <a:pt x="1021" y="512"/>
                      <a:pt x="983" y="537"/>
                      <a:pt x="946" y="562"/>
                    </a:cubicBezTo>
                    <a:cubicBezTo>
                      <a:pt x="844" y="476"/>
                      <a:pt x="738" y="391"/>
                      <a:pt x="637" y="310"/>
                    </a:cubicBezTo>
                    <a:cubicBezTo>
                      <a:pt x="631" y="307"/>
                      <a:pt x="631" y="307"/>
                      <a:pt x="631" y="307"/>
                    </a:cubicBezTo>
                    <a:cubicBezTo>
                      <a:pt x="606" y="323"/>
                      <a:pt x="581" y="340"/>
                      <a:pt x="562" y="360"/>
                    </a:cubicBezTo>
                    <a:cubicBezTo>
                      <a:pt x="521" y="390"/>
                      <a:pt x="486" y="424"/>
                      <a:pt x="452" y="463"/>
                    </a:cubicBezTo>
                    <a:cubicBezTo>
                      <a:pt x="396" y="512"/>
                      <a:pt x="348" y="570"/>
                      <a:pt x="306" y="635"/>
                    </a:cubicBezTo>
                    <a:cubicBezTo>
                      <a:pt x="308" y="640"/>
                      <a:pt x="308" y="640"/>
                      <a:pt x="308" y="640"/>
                    </a:cubicBezTo>
                    <a:cubicBezTo>
                      <a:pt x="393" y="740"/>
                      <a:pt x="475" y="841"/>
                      <a:pt x="561" y="941"/>
                    </a:cubicBezTo>
                    <a:cubicBezTo>
                      <a:pt x="537" y="981"/>
                      <a:pt x="517" y="1016"/>
                      <a:pt x="499" y="1060"/>
                    </a:cubicBezTo>
                    <a:cubicBezTo>
                      <a:pt x="472" y="1107"/>
                      <a:pt x="453" y="1162"/>
                      <a:pt x="437" y="1215"/>
                    </a:cubicBezTo>
                    <a:cubicBezTo>
                      <a:pt x="429" y="1237"/>
                      <a:pt x="424" y="1258"/>
                      <a:pt x="421" y="1283"/>
                    </a:cubicBezTo>
                    <a:cubicBezTo>
                      <a:pt x="287" y="1295"/>
                      <a:pt x="152" y="1306"/>
                      <a:pt x="19" y="1322"/>
                    </a:cubicBezTo>
                    <a:cubicBezTo>
                      <a:pt x="10" y="1383"/>
                      <a:pt x="2" y="1445"/>
                      <a:pt x="0" y="1509"/>
                    </a:cubicBezTo>
                    <a:cubicBezTo>
                      <a:pt x="6" y="1606"/>
                      <a:pt x="11" y="1698"/>
                      <a:pt x="26" y="1788"/>
                    </a:cubicBezTo>
                    <a:cubicBezTo>
                      <a:pt x="157" y="1802"/>
                      <a:pt x="289" y="1815"/>
                      <a:pt x="420" y="1829"/>
                    </a:cubicBezTo>
                    <a:cubicBezTo>
                      <a:pt x="438" y="1894"/>
                      <a:pt x="438" y="1894"/>
                      <a:pt x="438" y="1894"/>
                    </a:cubicBezTo>
                    <a:cubicBezTo>
                      <a:pt x="451" y="1944"/>
                      <a:pt x="470" y="1998"/>
                      <a:pt x="499" y="2049"/>
                    </a:cubicBezTo>
                    <a:cubicBezTo>
                      <a:pt x="516" y="2094"/>
                      <a:pt x="542" y="2136"/>
                      <a:pt x="568" y="2178"/>
                    </a:cubicBezTo>
                    <a:cubicBezTo>
                      <a:pt x="482" y="2280"/>
                      <a:pt x="401" y="2381"/>
                      <a:pt x="316" y="2487"/>
                    </a:cubicBezTo>
                    <a:cubicBezTo>
                      <a:pt x="408" y="2610"/>
                      <a:pt x="521" y="2717"/>
                      <a:pt x="645" y="2812"/>
                    </a:cubicBezTo>
                    <a:cubicBezTo>
                      <a:pt x="649" y="2811"/>
                      <a:pt x="649" y="2811"/>
                      <a:pt x="649" y="2811"/>
                    </a:cubicBezTo>
                    <a:cubicBezTo>
                      <a:pt x="749" y="2725"/>
                      <a:pt x="850" y="2644"/>
                      <a:pt x="955" y="2557"/>
                    </a:cubicBezTo>
                    <a:cubicBezTo>
                      <a:pt x="990" y="2577"/>
                      <a:pt x="1023" y="2592"/>
                      <a:pt x="1058" y="2613"/>
                    </a:cubicBezTo>
                    <a:cubicBezTo>
                      <a:pt x="1109" y="2638"/>
                      <a:pt x="1169" y="2657"/>
                      <a:pt x="1232" y="2674"/>
                    </a:cubicBezTo>
                    <a:cubicBezTo>
                      <a:pt x="1248" y="2680"/>
                      <a:pt x="1269" y="2684"/>
                      <a:pt x="1291" y="2693"/>
                    </a:cubicBezTo>
                    <a:cubicBezTo>
                      <a:pt x="1302" y="2823"/>
                      <a:pt x="1318" y="2956"/>
                      <a:pt x="1334" y="3090"/>
                    </a:cubicBezTo>
                    <a:cubicBezTo>
                      <a:pt x="1390" y="3099"/>
                      <a:pt x="1446" y="3104"/>
                      <a:pt x="1505" y="3103"/>
                    </a:cubicBezTo>
                    <a:cubicBezTo>
                      <a:pt x="1520" y="3104"/>
                      <a:pt x="1550" y="3106"/>
                      <a:pt x="1598" y="3102"/>
                    </a:cubicBezTo>
                    <a:cubicBezTo>
                      <a:pt x="1667" y="3103"/>
                      <a:pt x="1734" y="3095"/>
                      <a:pt x="1796" y="3089"/>
                    </a:cubicBezTo>
                    <a:cubicBezTo>
                      <a:pt x="1813" y="2951"/>
                      <a:pt x="1827" y="2820"/>
                      <a:pt x="1835" y="2685"/>
                    </a:cubicBezTo>
                    <a:cubicBezTo>
                      <a:pt x="1890" y="2670"/>
                      <a:pt x="1890" y="2670"/>
                      <a:pt x="1890" y="2670"/>
                    </a:cubicBezTo>
                    <a:cubicBezTo>
                      <a:pt x="1895" y="2669"/>
                      <a:pt x="1895" y="2669"/>
                      <a:pt x="1895" y="2669"/>
                    </a:cubicBezTo>
                    <a:cubicBezTo>
                      <a:pt x="1950" y="2654"/>
                      <a:pt x="1999" y="2636"/>
                      <a:pt x="2047" y="2613"/>
                    </a:cubicBezTo>
                    <a:cubicBezTo>
                      <a:pt x="2090" y="2591"/>
                      <a:pt x="2133" y="2565"/>
                      <a:pt x="2175" y="2539"/>
                    </a:cubicBezTo>
                    <a:cubicBezTo>
                      <a:pt x="2175" y="2539"/>
                      <a:pt x="2176" y="2544"/>
                      <a:pt x="2181" y="2543"/>
                    </a:cubicBezTo>
                    <a:cubicBezTo>
                      <a:pt x="2282" y="2628"/>
                      <a:pt x="2389" y="2713"/>
                      <a:pt x="2490" y="2799"/>
                    </a:cubicBezTo>
                    <a:cubicBezTo>
                      <a:pt x="2510" y="2779"/>
                      <a:pt x="2530" y="2764"/>
                      <a:pt x="2546" y="2750"/>
                    </a:cubicBezTo>
                    <a:cubicBezTo>
                      <a:pt x="2587" y="2719"/>
                      <a:pt x="2622" y="2685"/>
                      <a:pt x="2657" y="2651"/>
                    </a:cubicBezTo>
                    <a:cubicBezTo>
                      <a:pt x="2715" y="2591"/>
                      <a:pt x="2767" y="2528"/>
                      <a:pt x="2813" y="2462"/>
                    </a:cubicBezTo>
                    <a:cubicBezTo>
                      <a:pt x="2730" y="2356"/>
                      <a:pt x="2645" y="2256"/>
                      <a:pt x="2558" y="2151"/>
                    </a:cubicBezTo>
                    <a:cubicBezTo>
                      <a:pt x="2578" y="2116"/>
                      <a:pt x="2593" y="2083"/>
                      <a:pt x="2613" y="2048"/>
                    </a:cubicBezTo>
                    <a:cubicBezTo>
                      <a:pt x="2634" y="1998"/>
                      <a:pt x="2654" y="1943"/>
                      <a:pt x="2671" y="1895"/>
                    </a:cubicBezTo>
                    <a:cubicBezTo>
                      <a:pt x="2669" y="1890"/>
                      <a:pt x="2673" y="1884"/>
                      <a:pt x="2672" y="1880"/>
                    </a:cubicBezTo>
                    <a:cubicBezTo>
                      <a:pt x="2677" y="1863"/>
                      <a:pt x="2681" y="1843"/>
                      <a:pt x="2687" y="1826"/>
                    </a:cubicBezTo>
                    <a:cubicBezTo>
                      <a:pt x="2821" y="1815"/>
                      <a:pt x="2955" y="1799"/>
                      <a:pt x="3089" y="1787"/>
                    </a:cubicBezTo>
                    <a:cubicBezTo>
                      <a:pt x="3098" y="1726"/>
                      <a:pt x="3101" y="1666"/>
                      <a:pt x="3103" y="1601"/>
                    </a:cubicBezTo>
                    <a:cubicBezTo>
                      <a:pt x="3104" y="1586"/>
                      <a:pt x="3105" y="1571"/>
                      <a:pt x="3105" y="1552"/>
                    </a:cubicBezTo>
                    <a:cubicBezTo>
                      <a:pt x="3106" y="1537"/>
                      <a:pt x="3102" y="1523"/>
                      <a:pt x="3106" y="1502"/>
                    </a:cubicBezTo>
                    <a:cubicBezTo>
                      <a:pt x="3100" y="1440"/>
                      <a:pt x="3097" y="1377"/>
                      <a:pt x="3087" y="1320"/>
                    </a:cubicBezTo>
                    <a:cubicBezTo>
                      <a:pt x="2954" y="1302"/>
                      <a:pt x="2819" y="1294"/>
                      <a:pt x="2688" y="1280"/>
                    </a:cubicBezTo>
                    <a:cubicBezTo>
                      <a:pt x="2673" y="1225"/>
                      <a:pt x="2673" y="1225"/>
                      <a:pt x="2673" y="1225"/>
                    </a:cubicBezTo>
                    <a:cubicBezTo>
                      <a:pt x="2658" y="1170"/>
                      <a:pt x="2638" y="1111"/>
                      <a:pt x="2609" y="1060"/>
                    </a:cubicBezTo>
                    <a:cubicBezTo>
                      <a:pt x="2593" y="1020"/>
                      <a:pt x="2569" y="982"/>
                      <a:pt x="2548" y="943"/>
                    </a:cubicBezTo>
                    <a:cubicBezTo>
                      <a:pt x="2634" y="842"/>
                      <a:pt x="2719" y="736"/>
                      <a:pt x="2799" y="630"/>
                    </a:cubicBezTo>
                    <a:cubicBezTo>
                      <a:pt x="2799" y="630"/>
                      <a:pt x="2777" y="606"/>
                      <a:pt x="2782" y="605"/>
                    </a:cubicBezTo>
                    <a:cubicBezTo>
                      <a:pt x="2690" y="482"/>
                      <a:pt x="2603" y="397"/>
                      <a:pt x="2471" y="305"/>
                    </a:cubicBezTo>
                    <a:cubicBezTo>
                      <a:pt x="2365" y="388"/>
                      <a:pt x="2265" y="474"/>
                      <a:pt x="2165" y="559"/>
                    </a:cubicBezTo>
                    <a:cubicBezTo>
                      <a:pt x="2124" y="536"/>
                      <a:pt x="2083" y="512"/>
                      <a:pt x="2044" y="493"/>
                    </a:cubicBezTo>
                    <a:cubicBezTo>
                      <a:pt x="1994" y="472"/>
                      <a:pt x="1944" y="451"/>
                      <a:pt x="1892" y="441"/>
                    </a:cubicBezTo>
                    <a:cubicBezTo>
                      <a:pt x="1875" y="431"/>
                      <a:pt x="1854" y="426"/>
                      <a:pt x="1838" y="421"/>
                    </a:cubicBezTo>
                    <a:cubicBezTo>
                      <a:pt x="1821" y="288"/>
                      <a:pt x="1810" y="153"/>
                      <a:pt x="1794" y="19"/>
                    </a:cubicBezTo>
                    <a:cubicBezTo>
                      <a:pt x="1733" y="11"/>
                      <a:pt x="1667" y="4"/>
                      <a:pt x="1602" y="2"/>
                    </a:cubicBezTo>
                    <a:cubicBezTo>
                      <a:pt x="1587" y="1"/>
                      <a:pt x="1568" y="1"/>
                      <a:pt x="1554" y="5"/>
                    </a:cubicBez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0" name="Freeform 41">
                <a:extLst>
                  <a:ext uri="{FF2B5EF4-FFF2-40B4-BE49-F238E27FC236}">
                    <a16:creationId xmlns:a16="http://schemas.microsoft.com/office/drawing/2014/main" id="{8795F6D0-4E91-267B-F7CE-25C5CC6E2480}"/>
                  </a:ext>
                </a:extLst>
              </p:cNvPr>
              <p:cNvSpPr>
                <a:spLocks/>
              </p:cNvSpPr>
              <p:nvPr/>
            </p:nvSpPr>
            <p:spPr bwMode="auto">
              <a:xfrm>
                <a:off x="5765" y="2624"/>
                <a:ext cx="134" cy="133"/>
              </a:xfrm>
              <a:custGeom>
                <a:avLst/>
                <a:gdLst>
                  <a:gd name="T0" fmla="*/ 1409 w 1409"/>
                  <a:gd name="T1" fmla="*/ 704 h 1408"/>
                  <a:gd name="T2" fmla="*/ 1390 w 1409"/>
                  <a:gd name="T3" fmla="*/ 865 h 1408"/>
                  <a:gd name="T4" fmla="*/ 704 w 1409"/>
                  <a:gd name="T5" fmla="*/ 1408 h 1408"/>
                  <a:gd name="T6" fmla="*/ 0 w 1409"/>
                  <a:gd name="T7" fmla="*/ 704 h 1408"/>
                  <a:gd name="T8" fmla="*/ 704 w 1409"/>
                  <a:gd name="T9" fmla="*/ 0 h 1408"/>
                  <a:gd name="T10" fmla="*/ 1390 w 1409"/>
                  <a:gd name="T11" fmla="*/ 542 h 1408"/>
                  <a:gd name="T12" fmla="*/ 1409 w 1409"/>
                  <a:gd name="T13" fmla="*/ 704 h 1408"/>
                </a:gdLst>
                <a:ahLst/>
                <a:cxnLst>
                  <a:cxn ang="0">
                    <a:pos x="T0" y="T1"/>
                  </a:cxn>
                  <a:cxn ang="0">
                    <a:pos x="T2" y="T3"/>
                  </a:cxn>
                  <a:cxn ang="0">
                    <a:pos x="T4" y="T5"/>
                  </a:cxn>
                  <a:cxn ang="0">
                    <a:pos x="T6" y="T7"/>
                  </a:cxn>
                  <a:cxn ang="0">
                    <a:pos x="T8" y="T9"/>
                  </a:cxn>
                  <a:cxn ang="0">
                    <a:pos x="T10" y="T11"/>
                  </a:cxn>
                  <a:cxn ang="0">
                    <a:pos x="T12" y="T13"/>
                  </a:cxn>
                </a:cxnLst>
                <a:rect l="0" t="0" r="r" b="b"/>
                <a:pathLst>
                  <a:path w="1409" h="1408">
                    <a:moveTo>
                      <a:pt x="1409" y="704"/>
                    </a:moveTo>
                    <a:cubicBezTo>
                      <a:pt x="1409" y="759"/>
                      <a:pt x="1402" y="813"/>
                      <a:pt x="1390" y="865"/>
                    </a:cubicBezTo>
                    <a:cubicBezTo>
                      <a:pt x="1317" y="1176"/>
                      <a:pt x="1038" y="1408"/>
                      <a:pt x="704" y="1408"/>
                    </a:cubicBezTo>
                    <a:cubicBezTo>
                      <a:pt x="315" y="1408"/>
                      <a:pt x="0" y="1092"/>
                      <a:pt x="0" y="704"/>
                    </a:cubicBezTo>
                    <a:cubicBezTo>
                      <a:pt x="0" y="315"/>
                      <a:pt x="315" y="0"/>
                      <a:pt x="704" y="0"/>
                    </a:cubicBezTo>
                    <a:cubicBezTo>
                      <a:pt x="1037" y="0"/>
                      <a:pt x="1317" y="231"/>
                      <a:pt x="1390" y="542"/>
                    </a:cubicBezTo>
                    <a:cubicBezTo>
                      <a:pt x="1402" y="594"/>
                      <a:pt x="1409" y="648"/>
                      <a:pt x="1409" y="704"/>
                    </a:cubicBez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1" name="Freeform 42">
                <a:extLst>
                  <a:ext uri="{FF2B5EF4-FFF2-40B4-BE49-F238E27FC236}">
                    <a16:creationId xmlns:a16="http://schemas.microsoft.com/office/drawing/2014/main" id="{756BAD3E-762F-83E0-3978-805ACEC4C14C}"/>
                  </a:ext>
                </a:extLst>
              </p:cNvPr>
              <p:cNvSpPr>
                <a:spLocks/>
              </p:cNvSpPr>
              <p:nvPr/>
            </p:nvSpPr>
            <p:spPr bwMode="auto">
              <a:xfrm>
                <a:off x="5849" y="2501"/>
                <a:ext cx="172" cy="197"/>
              </a:xfrm>
              <a:custGeom>
                <a:avLst/>
                <a:gdLst>
                  <a:gd name="T0" fmla="*/ 0 w 1812"/>
                  <a:gd name="T1" fmla="*/ 0 h 2068"/>
                  <a:gd name="T2" fmla="*/ 1812 w 1812"/>
                  <a:gd name="T3" fmla="*/ 1992 h 2068"/>
                  <a:gd name="T4" fmla="*/ 1811 w 1812"/>
                  <a:gd name="T5" fmla="*/ 2068 h 2068"/>
                </a:gdLst>
                <a:ahLst/>
                <a:cxnLst>
                  <a:cxn ang="0">
                    <a:pos x="T0" y="T1"/>
                  </a:cxn>
                  <a:cxn ang="0">
                    <a:pos x="T2" y="T3"/>
                  </a:cxn>
                  <a:cxn ang="0">
                    <a:pos x="T4" y="T5"/>
                  </a:cxn>
                </a:cxnLst>
                <a:rect l="0" t="0" r="r" b="b"/>
                <a:pathLst>
                  <a:path w="1812" h="2068">
                    <a:moveTo>
                      <a:pt x="0" y="0"/>
                    </a:moveTo>
                    <a:cubicBezTo>
                      <a:pt x="1009" y="97"/>
                      <a:pt x="1812" y="957"/>
                      <a:pt x="1812" y="1992"/>
                    </a:cubicBezTo>
                    <a:cubicBezTo>
                      <a:pt x="1812" y="2017"/>
                      <a:pt x="1812" y="2043"/>
                      <a:pt x="1811" y="2068"/>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2" name="Freeform 43">
                <a:extLst>
                  <a:ext uri="{FF2B5EF4-FFF2-40B4-BE49-F238E27FC236}">
                    <a16:creationId xmlns:a16="http://schemas.microsoft.com/office/drawing/2014/main" id="{F6F998B1-79FF-F4B0-7A06-8D4A13C9F8E9}"/>
                  </a:ext>
                </a:extLst>
              </p:cNvPr>
              <p:cNvSpPr>
                <a:spLocks/>
              </p:cNvSpPr>
              <p:nvPr/>
            </p:nvSpPr>
            <p:spPr bwMode="auto">
              <a:xfrm>
                <a:off x="5643" y="2533"/>
                <a:ext cx="85" cy="257"/>
              </a:xfrm>
              <a:custGeom>
                <a:avLst/>
                <a:gdLst>
                  <a:gd name="T0" fmla="*/ 306 w 891"/>
                  <a:gd name="T1" fmla="*/ 2706 h 2706"/>
                  <a:gd name="T2" fmla="*/ 0 w 891"/>
                  <a:gd name="T3" fmla="*/ 1660 h 2706"/>
                  <a:gd name="T4" fmla="*/ 891 w 891"/>
                  <a:gd name="T5" fmla="*/ 0 h 2706"/>
                </a:gdLst>
                <a:ahLst/>
                <a:cxnLst>
                  <a:cxn ang="0">
                    <a:pos x="T0" y="T1"/>
                  </a:cxn>
                  <a:cxn ang="0">
                    <a:pos x="T2" y="T3"/>
                  </a:cxn>
                  <a:cxn ang="0">
                    <a:pos x="T4" y="T5"/>
                  </a:cxn>
                </a:cxnLst>
                <a:rect l="0" t="0" r="r" b="b"/>
                <a:pathLst>
                  <a:path w="891" h="2706">
                    <a:moveTo>
                      <a:pt x="306" y="2706"/>
                    </a:moveTo>
                    <a:cubicBezTo>
                      <a:pt x="118" y="2402"/>
                      <a:pt x="0" y="2044"/>
                      <a:pt x="0" y="1660"/>
                    </a:cubicBezTo>
                    <a:cubicBezTo>
                      <a:pt x="0" y="967"/>
                      <a:pt x="354" y="357"/>
                      <a:pt x="891" y="0"/>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3" name="Freeform 44">
                <a:extLst>
                  <a:ext uri="{FF2B5EF4-FFF2-40B4-BE49-F238E27FC236}">
                    <a16:creationId xmlns:a16="http://schemas.microsoft.com/office/drawing/2014/main" id="{9F309E9C-E0A9-1525-BE8C-709C18BD2FD9}"/>
                  </a:ext>
                </a:extLst>
              </p:cNvPr>
              <p:cNvSpPr>
                <a:spLocks/>
              </p:cNvSpPr>
              <p:nvPr/>
            </p:nvSpPr>
            <p:spPr bwMode="auto">
              <a:xfrm>
                <a:off x="5767" y="2772"/>
                <a:ext cx="238" cy="108"/>
              </a:xfrm>
              <a:custGeom>
                <a:avLst/>
                <a:gdLst>
                  <a:gd name="T0" fmla="*/ 2518 w 2518"/>
                  <a:gd name="T1" fmla="*/ 0 h 1131"/>
                  <a:gd name="T2" fmla="*/ 690 w 2518"/>
                  <a:gd name="T3" fmla="*/ 1131 h 1131"/>
                  <a:gd name="T4" fmla="*/ 0 w 2518"/>
                  <a:gd name="T5" fmla="*/ 1008 h 1131"/>
                </a:gdLst>
                <a:ahLst/>
                <a:cxnLst>
                  <a:cxn ang="0">
                    <a:pos x="T0" y="T1"/>
                  </a:cxn>
                  <a:cxn ang="0">
                    <a:pos x="T2" y="T3"/>
                  </a:cxn>
                  <a:cxn ang="0">
                    <a:pos x="T4" y="T5"/>
                  </a:cxn>
                </a:cxnLst>
                <a:rect l="0" t="0" r="r" b="b"/>
                <a:pathLst>
                  <a:path w="2518" h="1131">
                    <a:moveTo>
                      <a:pt x="2518" y="0"/>
                    </a:moveTo>
                    <a:cubicBezTo>
                      <a:pt x="2199" y="674"/>
                      <a:pt x="1485" y="1131"/>
                      <a:pt x="690" y="1131"/>
                    </a:cubicBezTo>
                    <a:cubicBezTo>
                      <a:pt x="448" y="1131"/>
                      <a:pt x="215" y="1087"/>
                      <a:pt x="0" y="1008"/>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4" name="Oval 45">
                <a:extLst>
                  <a:ext uri="{FF2B5EF4-FFF2-40B4-BE49-F238E27FC236}">
                    <a16:creationId xmlns:a16="http://schemas.microsoft.com/office/drawing/2014/main" id="{54D96276-8D16-5895-B4FE-E68A49A6BFA2}"/>
                  </a:ext>
                </a:extLst>
              </p:cNvPr>
              <p:cNvSpPr>
                <a:spLocks noChangeArrowheads="1"/>
              </p:cNvSpPr>
              <p:nvPr/>
            </p:nvSpPr>
            <p:spPr bwMode="auto">
              <a:xfrm>
                <a:off x="5819" y="2486"/>
                <a:ext cx="30" cy="31"/>
              </a:xfrm>
              <a:prstGeom prst="ellips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5" name="Oval 46">
                <a:extLst>
                  <a:ext uri="{FF2B5EF4-FFF2-40B4-BE49-F238E27FC236}">
                    <a16:creationId xmlns:a16="http://schemas.microsoft.com/office/drawing/2014/main" id="{711C4208-D578-14F4-C3E4-B4BE56C1A288}"/>
                  </a:ext>
                </a:extLst>
              </p:cNvPr>
              <p:cNvSpPr>
                <a:spLocks noChangeArrowheads="1"/>
              </p:cNvSpPr>
              <p:nvPr/>
            </p:nvSpPr>
            <p:spPr bwMode="auto">
              <a:xfrm>
                <a:off x="5665" y="2788"/>
                <a:ext cx="31" cy="30"/>
              </a:xfrm>
              <a:prstGeom prst="ellips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6" name="Oval 47">
                <a:extLst>
                  <a:ext uri="{FF2B5EF4-FFF2-40B4-BE49-F238E27FC236}">
                    <a16:creationId xmlns:a16="http://schemas.microsoft.com/office/drawing/2014/main" id="{C0F66C23-25AF-C0C7-A990-DD84DEC4541A}"/>
                  </a:ext>
                </a:extLst>
              </p:cNvPr>
              <p:cNvSpPr>
                <a:spLocks noChangeArrowheads="1"/>
              </p:cNvSpPr>
              <p:nvPr/>
            </p:nvSpPr>
            <p:spPr bwMode="auto">
              <a:xfrm>
                <a:off x="5992" y="2742"/>
                <a:ext cx="31" cy="30"/>
              </a:xfrm>
              <a:prstGeom prst="ellips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grpSp>
          <p:nvGrpSpPr>
            <p:cNvPr id="67" name="Group 70">
              <a:extLst>
                <a:ext uri="{FF2B5EF4-FFF2-40B4-BE49-F238E27FC236}">
                  <a16:creationId xmlns:a16="http://schemas.microsoft.com/office/drawing/2014/main" id="{5C7D36F0-A64D-B098-5BB3-3F310871323C}"/>
                </a:ext>
              </a:extLst>
            </p:cNvPr>
            <p:cNvGrpSpPr>
              <a:grpSpLocks noChangeAspect="1"/>
            </p:cNvGrpSpPr>
            <p:nvPr/>
          </p:nvGrpSpPr>
          <p:grpSpPr bwMode="auto">
            <a:xfrm>
              <a:off x="8982784" y="6685549"/>
              <a:ext cx="551033" cy="463965"/>
              <a:chOff x="5601" y="4163"/>
              <a:chExt cx="462" cy="389"/>
            </a:xfrm>
          </p:grpSpPr>
          <p:sp>
            <p:nvSpPr>
              <p:cNvPr id="68" name="Freeform 71">
                <a:extLst>
                  <a:ext uri="{FF2B5EF4-FFF2-40B4-BE49-F238E27FC236}">
                    <a16:creationId xmlns:a16="http://schemas.microsoft.com/office/drawing/2014/main" id="{611C7E8B-BBE3-54DA-AB84-88DD31852AB5}"/>
                  </a:ext>
                </a:extLst>
              </p:cNvPr>
              <p:cNvSpPr>
                <a:spLocks noEditPoints="1"/>
              </p:cNvSpPr>
              <p:nvPr/>
            </p:nvSpPr>
            <p:spPr bwMode="auto">
              <a:xfrm>
                <a:off x="5601" y="4163"/>
                <a:ext cx="315" cy="304"/>
              </a:xfrm>
              <a:custGeom>
                <a:avLst/>
                <a:gdLst>
                  <a:gd name="T0" fmla="*/ 129 w 159"/>
                  <a:gd name="T1" fmla="*/ 0 h 153"/>
                  <a:gd name="T2" fmla="*/ 30 w 159"/>
                  <a:gd name="T3" fmla="*/ 0 h 153"/>
                  <a:gd name="T4" fmla="*/ 0 w 159"/>
                  <a:gd name="T5" fmla="*/ 30 h 153"/>
                  <a:gd name="T6" fmla="*/ 0 w 159"/>
                  <a:gd name="T7" fmla="*/ 79 h 153"/>
                  <a:gd name="T8" fmla="*/ 30 w 159"/>
                  <a:gd name="T9" fmla="*/ 109 h 153"/>
                  <a:gd name="T10" fmla="*/ 32 w 159"/>
                  <a:gd name="T11" fmla="*/ 109 h 153"/>
                  <a:gd name="T12" fmla="*/ 33 w 159"/>
                  <a:gd name="T13" fmla="*/ 153 h 153"/>
                  <a:gd name="T14" fmla="*/ 82 w 159"/>
                  <a:gd name="T15" fmla="*/ 109 h 153"/>
                  <a:gd name="T16" fmla="*/ 129 w 159"/>
                  <a:gd name="T17" fmla="*/ 109 h 153"/>
                  <a:gd name="T18" fmla="*/ 159 w 159"/>
                  <a:gd name="T19" fmla="*/ 79 h 153"/>
                  <a:gd name="T20" fmla="*/ 159 w 159"/>
                  <a:gd name="T21" fmla="*/ 30 h 153"/>
                  <a:gd name="T22" fmla="*/ 129 w 159"/>
                  <a:gd name="T23" fmla="*/ 0 h 153"/>
                  <a:gd name="T24" fmla="*/ 31 w 159"/>
                  <a:gd name="T25" fmla="*/ 41 h 153"/>
                  <a:gd name="T26" fmla="*/ 133 w 159"/>
                  <a:gd name="T27" fmla="*/ 41 h 153"/>
                  <a:gd name="T28" fmla="*/ 31 w 159"/>
                  <a:gd name="T29" fmla="*/ 72 h 153"/>
                  <a:gd name="T30" fmla="*/ 133 w 159"/>
                  <a:gd name="T31" fmla="*/ 7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9" h="153">
                    <a:moveTo>
                      <a:pt x="129" y="0"/>
                    </a:moveTo>
                    <a:cubicBezTo>
                      <a:pt x="30" y="0"/>
                      <a:pt x="30" y="0"/>
                      <a:pt x="30" y="0"/>
                    </a:cubicBezTo>
                    <a:cubicBezTo>
                      <a:pt x="13" y="0"/>
                      <a:pt x="0" y="13"/>
                      <a:pt x="0" y="30"/>
                    </a:cubicBezTo>
                    <a:cubicBezTo>
                      <a:pt x="0" y="79"/>
                      <a:pt x="0" y="79"/>
                      <a:pt x="0" y="79"/>
                    </a:cubicBezTo>
                    <a:cubicBezTo>
                      <a:pt x="0" y="95"/>
                      <a:pt x="13" y="109"/>
                      <a:pt x="30" y="109"/>
                    </a:cubicBezTo>
                    <a:cubicBezTo>
                      <a:pt x="32" y="109"/>
                      <a:pt x="32" y="109"/>
                      <a:pt x="32" y="109"/>
                    </a:cubicBezTo>
                    <a:cubicBezTo>
                      <a:pt x="33" y="153"/>
                      <a:pt x="33" y="153"/>
                      <a:pt x="33" y="153"/>
                    </a:cubicBezTo>
                    <a:cubicBezTo>
                      <a:pt x="82" y="109"/>
                      <a:pt x="82" y="109"/>
                      <a:pt x="82" y="109"/>
                    </a:cubicBezTo>
                    <a:cubicBezTo>
                      <a:pt x="129" y="109"/>
                      <a:pt x="129" y="109"/>
                      <a:pt x="129" y="109"/>
                    </a:cubicBezTo>
                    <a:cubicBezTo>
                      <a:pt x="146" y="109"/>
                      <a:pt x="159" y="95"/>
                      <a:pt x="159" y="79"/>
                    </a:cubicBezTo>
                    <a:cubicBezTo>
                      <a:pt x="159" y="30"/>
                      <a:pt x="159" y="30"/>
                      <a:pt x="159" y="30"/>
                    </a:cubicBezTo>
                    <a:cubicBezTo>
                      <a:pt x="159" y="13"/>
                      <a:pt x="146" y="0"/>
                      <a:pt x="129" y="0"/>
                    </a:cubicBezTo>
                    <a:close/>
                    <a:moveTo>
                      <a:pt x="31" y="41"/>
                    </a:moveTo>
                    <a:cubicBezTo>
                      <a:pt x="133" y="41"/>
                      <a:pt x="133" y="41"/>
                      <a:pt x="133" y="41"/>
                    </a:cubicBezTo>
                    <a:moveTo>
                      <a:pt x="31" y="72"/>
                    </a:moveTo>
                    <a:cubicBezTo>
                      <a:pt x="133" y="72"/>
                      <a:pt x="133" y="72"/>
                      <a:pt x="133" y="72"/>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9" name="Freeform 72">
                <a:extLst>
                  <a:ext uri="{FF2B5EF4-FFF2-40B4-BE49-F238E27FC236}">
                    <a16:creationId xmlns:a16="http://schemas.microsoft.com/office/drawing/2014/main" id="{7093A4D3-A995-9A72-2990-7ABBC2205C30}"/>
                  </a:ext>
                </a:extLst>
              </p:cNvPr>
              <p:cNvSpPr>
                <a:spLocks/>
              </p:cNvSpPr>
              <p:nvPr/>
            </p:nvSpPr>
            <p:spPr bwMode="auto">
              <a:xfrm>
                <a:off x="5752" y="4248"/>
                <a:ext cx="311" cy="304"/>
              </a:xfrm>
              <a:custGeom>
                <a:avLst/>
                <a:gdLst>
                  <a:gd name="T0" fmla="*/ 0 w 157"/>
                  <a:gd name="T1" fmla="*/ 91 h 153"/>
                  <a:gd name="T2" fmla="*/ 28 w 157"/>
                  <a:gd name="T3" fmla="*/ 109 h 153"/>
                  <a:gd name="T4" fmla="*/ 75 w 157"/>
                  <a:gd name="T5" fmla="*/ 109 h 153"/>
                  <a:gd name="T6" fmla="*/ 124 w 157"/>
                  <a:gd name="T7" fmla="*/ 153 h 153"/>
                  <a:gd name="T8" fmla="*/ 125 w 157"/>
                  <a:gd name="T9" fmla="*/ 109 h 153"/>
                  <a:gd name="T10" fmla="*/ 127 w 157"/>
                  <a:gd name="T11" fmla="*/ 109 h 153"/>
                  <a:gd name="T12" fmla="*/ 157 w 157"/>
                  <a:gd name="T13" fmla="*/ 79 h 153"/>
                  <a:gd name="T14" fmla="*/ 157 w 157"/>
                  <a:gd name="T15" fmla="*/ 30 h 153"/>
                  <a:gd name="T16" fmla="*/ 127 w 157"/>
                  <a:gd name="T17" fmla="*/ 0 h 153"/>
                  <a:gd name="T18" fmla="*/ 97 w 157"/>
                  <a:gd name="T19"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7" h="153">
                    <a:moveTo>
                      <a:pt x="0" y="91"/>
                    </a:moveTo>
                    <a:cubicBezTo>
                      <a:pt x="5" y="100"/>
                      <a:pt x="17" y="109"/>
                      <a:pt x="28" y="109"/>
                    </a:cubicBezTo>
                    <a:cubicBezTo>
                      <a:pt x="75" y="109"/>
                      <a:pt x="75" y="109"/>
                      <a:pt x="75" y="109"/>
                    </a:cubicBezTo>
                    <a:cubicBezTo>
                      <a:pt x="124" y="153"/>
                      <a:pt x="124" y="153"/>
                      <a:pt x="124" y="153"/>
                    </a:cubicBezTo>
                    <a:cubicBezTo>
                      <a:pt x="125" y="109"/>
                      <a:pt x="125" y="109"/>
                      <a:pt x="125" y="109"/>
                    </a:cubicBezTo>
                    <a:cubicBezTo>
                      <a:pt x="127" y="109"/>
                      <a:pt x="127" y="109"/>
                      <a:pt x="127" y="109"/>
                    </a:cubicBezTo>
                    <a:cubicBezTo>
                      <a:pt x="144" y="109"/>
                      <a:pt x="157" y="95"/>
                      <a:pt x="157" y="79"/>
                    </a:cubicBezTo>
                    <a:cubicBezTo>
                      <a:pt x="157" y="30"/>
                      <a:pt x="157" y="30"/>
                      <a:pt x="157" y="30"/>
                    </a:cubicBezTo>
                    <a:cubicBezTo>
                      <a:pt x="157" y="13"/>
                      <a:pt x="144" y="0"/>
                      <a:pt x="127" y="0"/>
                    </a:cubicBezTo>
                    <a:cubicBezTo>
                      <a:pt x="97" y="0"/>
                      <a:pt x="97" y="0"/>
                      <a:pt x="97" y="0"/>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grpSp>
    </p:spTree>
    <p:extLst>
      <p:ext uri="{BB962C8B-B14F-4D97-AF65-F5344CB8AC3E}">
        <p14:creationId xmlns:p14="http://schemas.microsoft.com/office/powerpoint/2010/main" val="3808118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659D1-048D-D2F0-3717-6C14207D0167}"/>
            </a:ext>
          </a:extLst>
        </p:cNvPr>
        <p:cNvGrpSpPr/>
        <p:nvPr/>
      </p:nvGrpSpPr>
      <p:grpSpPr>
        <a:xfrm>
          <a:off x="0" y="0"/>
          <a:ext cx="0" cy="0"/>
          <a:chOff x="0" y="0"/>
          <a:chExt cx="0" cy="0"/>
        </a:xfrm>
      </p:grpSpPr>
      <p:graphicFrame>
        <p:nvGraphicFramePr>
          <p:cNvPr id="91" name="think-cell data - do not delete" hidden="1">
            <a:extLst>
              <a:ext uri="{FF2B5EF4-FFF2-40B4-BE49-F238E27FC236}">
                <a16:creationId xmlns:a16="http://schemas.microsoft.com/office/drawing/2014/main" id="{BBF00A06-36D0-32EF-A717-19EA8E343AF9}"/>
              </a:ext>
            </a:extLst>
          </p:cNvPr>
          <p:cNvGraphicFramePr>
            <a:graphicFrameLocks noChangeAspect="1"/>
          </p:cNvGraphicFramePr>
          <p:nvPr>
            <p:custDataLst>
              <p:tags r:id="rId1"/>
            </p:custDataLst>
          </p:nvPr>
        </p:nvGraphicFramePr>
        <p:xfrm>
          <a:off x="1786" y="167680"/>
          <a:ext cx="1787" cy="1787"/>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91" name="think-cell data - do not delete" hidden="1">
                        <a:extLst>
                          <a:ext uri="{FF2B5EF4-FFF2-40B4-BE49-F238E27FC236}">
                            <a16:creationId xmlns:a16="http://schemas.microsoft.com/office/drawing/2014/main" id="{BBF00A06-36D0-32EF-A717-19EA8E343AF9}"/>
                          </a:ext>
                        </a:extLst>
                      </p:cNvPr>
                      <p:cNvPicPr/>
                      <p:nvPr/>
                    </p:nvPicPr>
                    <p:blipFill>
                      <a:blip r:embed="rId5"/>
                      <a:stretch>
                        <a:fillRect/>
                      </a:stretch>
                    </p:blipFill>
                    <p:spPr>
                      <a:xfrm>
                        <a:off x="1786" y="167680"/>
                        <a:ext cx="1787" cy="1787"/>
                      </a:xfrm>
                      <a:prstGeom prst="rect">
                        <a:avLst/>
                      </a:prstGeom>
                    </p:spPr>
                  </p:pic>
                </p:oleObj>
              </mc:Fallback>
            </mc:AlternateContent>
          </a:graphicData>
        </a:graphic>
      </p:graphicFrame>
      <p:sp>
        <p:nvSpPr>
          <p:cNvPr id="11" name="Title 10">
            <a:extLst>
              <a:ext uri="{FF2B5EF4-FFF2-40B4-BE49-F238E27FC236}">
                <a16:creationId xmlns:a16="http://schemas.microsoft.com/office/drawing/2014/main" id="{88DC8591-28EE-4F85-488B-44DE355DDC00}"/>
              </a:ext>
            </a:extLst>
          </p:cNvPr>
          <p:cNvSpPr>
            <a:spLocks noGrp="1"/>
          </p:cNvSpPr>
          <p:nvPr>
            <p:ph type="title"/>
          </p:nvPr>
        </p:nvSpPr>
        <p:spPr>
          <a:xfrm>
            <a:off x="228600" y="209550"/>
            <a:ext cx="10515600" cy="822960"/>
          </a:xfrm>
        </p:spPr>
        <p:txBody>
          <a:bodyPr/>
          <a:lstStyle/>
          <a:p>
            <a:r>
              <a:rPr lang="en-IN" sz="2800" dirty="0"/>
              <a:t>Double Materiality Assessment – 3 Document Framework</a:t>
            </a:r>
          </a:p>
        </p:txBody>
      </p:sp>
      <p:sp>
        <p:nvSpPr>
          <p:cNvPr id="14" name="Slide Number Placeholder 7">
            <a:extLst>
              <a:ext uri="{FF2B5EF4-FFF2-40B4-BE49-F238E27FC236}">
                <a16:creationId xmlns:a16="http://schemas.microsoft.com/office/drawing/2014/main" id="{7FC91510-9B77-0554-65F7-593F784D56CB}"/>
              </a:ext>
            </a:extLst>
          </p:cNvPr>
          <p:cNvSpPr txBox="1">
            <a:spLocks/>
          </p:cNvSpPr>
          <p:nvPr/>
        </p:nvSpPr>
        <p:spPr>
          <a:xfrm>
            <a:off x="13137356" y="7698582"/>
            <a:ext cx="350044" cy="204787"/>
          </a:xfrm>
          <a:prstGeom prst="rect">
            <a:avLst/>
          </a:prstGeom>
        </p:spPr>
        <p:txBody>
          <a:bodyPr vert="horz" lIns="0" tIns="0" rIns="0" bIns="0" rtlCol="0" anchor="ctr">
            <a:noAutofit/>
          </a:bodyPr>
          <a:lstStyle>
            <a:defPPr>
              <a:defRPr lang="en-US"/>
            </a:defPPr>
            <a:lvl1pPr marL="0" algn="r"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0093AC6-D8BC-4307-9153-60BFBEFFF972}" type="slidenum">
              <a:rPr lang="en-IN" smtClean="0"/>
              <a:pPr/>
              <a:t>2</a:t>
            </a:fld>
            <a:endParaRPr lang="en-IN" dirty="0"/>
          </a:p>
        </p:txBody>
      </p:sp>
      <p:grpSp>
        <p:nvGrpSpPr>
          <p:cNvPr id="86" name="Group 85">
            <a:extLst>
              <a:ext uri="{FF2B5EF4-FFF2-40B4-BE49-F238E27FC236}">
                <a16:creationId xmlns:a16="http://schemas.microsoft.com/office/drawing/2014/main" id="{4D66E3B8-3F31-803E-5480-AD1472E07EE4}"/>
              </a:ext>
            </a:extLst>
          </p:cNvPr>
          <p:cNvGrpSpPr/>
          <p:nvPr/>
        </p:nvGrpSpPr>
        <p:grpSpPr>
          <a:xfrm>
            <a:off x="228600" y="1334205"/>
            <a:ext cx="13258800" cy="6228570"/>
            <a:chOff x="228600" y="1334205"/>
            <a:chExt cx="13258800" cy="6228570"/>
          </a:xfrm>
        </p:grpSpPr>
        <p:sp>
          <p:nvSpPr>
            <p:cNvPr id="18" name="TextBox 17">
              <a:extLst>
                <a:ext uri="{FF2B5EF4-FFF2-40B4-BE49-F238E27FC236}">
                  <a16:creationId xmlns:a16="http://schemas.microsoft.com/office/drawing/2014/main" id="{2898F6AB-E807-37CA-6ED5-E7B41A17821F}"/>
                </a:ext>
              </a:extLst>
            </p:cNvPr>
            <p:cNvSpPr txBox="1"/>
            <p:nvPr/>
          </p:nvSpPr>
          <p:spPr>
            <a:xfrm>
              <a:off x="228600" y="3616836"/>
              <a:ext cx="4190878" cy="1631216"/>
            </a:xfrm>
            <a:prstGeom prst="rect">
              <a:avLst/>
            </a:prstGeom>
            <a:noFill/>
          </p:spPr>
          <p:txBody>
            <a:bodyPr wrap="square" lIns="45720" tIns="45720" rIns="45720" bIns="45720" rtlCol="0">
              <a:noAutofit/>
            </a:bodyPr>
            <a:lstStyle/>
            <a:p>
              <a:pPr marL="228600" indent="-228600">
                <a:spcAft>
                  <a:spcPts val="600"/>
                </a:spcAft>
                <a:buFont typeface="Arial" panose="020B0604020202020204" pitchFamily="34" charset="0"/>
                <a:buChar char="•"/>
              </a:pPr>
              <a:r>
                <a:rPr lang="en-GB" sz="1600" dirty="0"/>
                <a:t>Step-by-step instructions</a:t>
              </a:r>
            </a:p>
            <a:p>
              <a:pPr marL="228600" indent="-228600">
                <a:spcAft>
                  <a:spcPts val="600"/>
                </a:spcAft>
                <a:buFont typeface="Arial" panose="020B0604020202020204" pitchFamily="34" charset="0"/>
                <a:buChar char="•"/>
              </a:pPr>
              <a:r>
                <a:rPr lang="en-GB" sz="1600" dirty="0"/>
                <a:t>Case studies</a:t>
              </a:r>
            </a:p>
            <a:p>
              <a:pPr marL="228600" indent="-228600">
                <a:spcAft>
                  <a:spcPts val="600"/>
                </a:spcAft>
                <a:buFont typeface="Arial" panose="020B0604020202020204" pitchFamily="34" charset="0"/>
                <a:buChar char="•"/>
              </a:pPr>
              <a:r>
                <a:rPr lang="en-GB" sz="1600" dirty="0"/>
                <a:t>Templates</a:t>
              </a:r>
            </a:p>
            <a:p>
              <a:pPr marL="228600" indent="-228600">
                <a:spcAft>
                  <a:spcPts val="600"/>
                </a:spcAft>
                <a:buFont typeface="Arial" panose="020B0604020202020204" pitchFamily="34" charset="0"/>
                <a:buChar char="•"/>
              </a:pPr>
              <a:r>
                <a:rPr lang="en-GB" sz="1600" dirty="0"/>
                <a:t>Appendices</a:t>
              </a:r>
            </a:p>
            <a:p>
              <a:pPr marL="228600" indent="-228600">
                <a:spcAft>
                  <a:spcPts val="600"/>
                </a:spcAft>
                <a:buFont typeface="Arial" panose="020B0604020202020204" pitchFamily="34" charset="0"/>
                <a:buChar char="•"/>
              </a:pPr>
              <a:r>
                <a:rPr lang="en-GB" sz="1600" dirty="0"/>
                <a:t>Best practices</a:t>
              </a:r>
            </a:p>
          </p:txBody>
        </p:sp>
        <p:sp>
          <p:nvSpPr>
            <p:cNvPr id="19" name="TextBox 18">
              <a:extLst>
                <a:ext uri="{FF2B5EF4-FFF2-40B4-BE49-F238E27FC236}">
                  <a16:creationId xmlns:a16="http://schemas.microsoft.com/office/drawing/2014/main" id="{ECE30568-811A-ADC1-6C52-7CD3C109930A}"/>
                </a:ext>
              </a:extLst>
            </p:cNvPr>
            <p:cNvSpPr txBox="1"/>
            <p:nvPr/>
          </p:nvSpPr>
          <p:spPr>
            <a:xfrm>
              <a:off x="228600" y="5629277"/>
              <a:ext cx="13255625" cy="1933498"/>
            </a:xfrm>
            <a:prstGeom prst="rect">
              <a:avLst/>
            </a:prstGeom>
            <a:solidFill>
              <a:schemeClr val="accent1">
                <a:lumMod val="75000"/>
              </a:schemeClr>
            </a:solidFill>
            <a:ln>
              <a:noFill/>
            </a:ln>
          </p:spPr>
          <p:txBody>
            <a:bodyPr wrap="square" lIns="1828800" tIns="91440" rIns="45720" anchor="ctr">
              <a:noAutofit/>
            </a:bodyPr>
            <a:lstStyle/>
            <a:p>
              <a:pPr>
                <a:spcAft>
                  <a:spcPts val="600"/>
                </a:spcAft>
                <a:buNone/>
              </a:pPr>
              <a:r>
                <a:rPr lang="en-GB" b="1" dirty="0">
                  <a:solidFill>
                    <a:schemeClr val="bg1"/>
                  </a:solidFill>
                </a:rPr>
                <a:t>Use this Visual Guide for:</a:t>
              </a:r>
              <a:endParaRPr lang="en-GB" dirty="0">
                <a:solidFill>
                  <a:schemeClr val="bg1"/>
                </a:solidFill>
              </a:endParaRPr>
            </a:p>
            <a:p>
              <a:pPr marL="228600" indent="-228600">
                <a:spcAft>
                  <a:spcPts val="300"/>
                </a:spcAft>
                <a:buFont typeface="Arial" panose="020B0604020202020204" pitchFamily="34" charset="0"/>
                <a:buChar char="•"/>
              </a:pPr>
              <a:r>
                <a:rPr lang="en-GB" dirty="0">
                  <a:solidFill>
                    <a:schemeClr val="bg1"/>
                  </a:solidFill>
                </a:rPr>
                <a:t>Leadership briefings and stakeholder presentations</a:t>
              </a:r>
            </a:p>
            <a:p>
              <a:pPr marL="228600" indent="-228600">
                <a:spcAft>
                  <a:spcPts val="300"/>
                </a:spcAft>
                <a:buFont typeface="Arial" panose="020B0604020202020204" pitchFamily="34" charset="0"/>
                <a:buChar char="•"/>
              </a:pPr>
              <a:r>
                <a:rPr lang="en-GB" dirty="0">
                  <a:solidFill>
                    <a:schemeClr val="bg1"/>
                  </a:solidFill>
                </a:rPr>
                <a:t>Workshop facilitation and training sessions</a:t>
              </a:r>
            </a:p>
            <a:p>
              <a:pPr marL="228600" indent="-228600">
                <a:spcAft>
                  <a:spcPts val="300"/>
                </a:spcAft>
                <a:buFont typeface="Arial" panose="020B0604020202020204" pitchFamily="34" charset="0"/>
                <a:buChar char="•"/>
              </a:pPr>
              <a:r>
                <a:rPr lang="en-GB" dirty="0">
                  <a:solidFill>
                    <a:schemeClr val="bg1"/>
                  </a:solidFill>
                </a:rPr>
                <a:t>Quick reference during implementation</a:t>
              </a:r>
            </a:p>
            <a:p>
              <a:pPr marL="228600" indent="-228600">
                <a:spcAft>
                  <a:spcPts val="300"/>
                </a:spcAft>
                <a:buFont typeface="Arial" panose="020B0604020202020204" pitchFamily="34" charset="0"/>
                <a:buChar char="•"/>
              </a:pPr>
              <a:r>
                <a:rPr lang="en-GB" dirty="0">
                  <a:solidFill>
                    <a:schemeClr val="bg1"/>
                  </a:solidFill>
                </a:rPr>
                <a:t>Process overview and framework explanation</a:t>
              </a:r>
            </a:p>
          </p:txBody>
        </p:sp>
        <p:sp>
          <p:nvSpPr>
            <p:cNvPr id="20" name="TextBox 19">
              <a:extLst>
                <a:ext uri="{FF2B5EF4-FFF2-40B4-BE49-F238E27FC236}">
                  <a16:creationId xmlns:a16="http://schemas.microsoft.com/office/drawing/2014/main" id="{BFEF49E8-B212-E897-B25B-E00B31CE9A55}"/>
                </a:ext>
              </a:extLst>
            </p:cNvPr>
            <p:cNvSpPr txBox="1"/>
            <p:nvPr/>
          </p:nvSpPr>
          <p:spPr>
            <a:xfrm>
              <a:off x="9296522" y="3616836"/>
              <a:ext cx="4190878" cy="1631216"/>
            </a:xfrm>
            <a:prstGeom prst="rect">
              <a:avLst/>
            </a:prstGeom>
            <a:noFill/>
          </p:spPr>
          <p:txBody>
            <a:bodyPr wrap="square" lIns="45720" tIns="45720" rIns="45720" bIns="45720" rtlCol="0">
              <a:noAutofit/>
            </a:bodyPr>
            <a:lstStyle/>
            <a:p>
              <a:pPr marL="228600" indent="-228600">
                <a:spcAft>
                  <a:spcPts val="600"/>
                </a:spcAft>
                <a:buFont typeface="Arial" panose="020B0604020202020204" pitchFamily="34" charset="0"/>
                <a:buChar char="•"/>
              </a:pPr>
              <a:r>
                <a:rPr lang="en-GB" sz="1600" dirty="0"/>
                <a:t>Scoring templates</a:t>
              </a:r>
            </a:p>
            <a:p>
              <a:pPr marL="228600" indent="-228600">
                <a:spcAft>
                  <a:spcPts val="600"/>
                </a:spcAft>
                <a:buFont typeface="Arial" panose="020B0604020202020204" pitchFamily="34" charset="0"/>
                <a:buChar char="•"/>
              </a:pPr>
              <a:r>
                <a:rPr lang="en-GB" sz="1600" dirty="0"/>
                <a:t>Heat maps</a:t>
              </a:r>
            </a:p>
            <a:p>
              <a:pPr marL="228600" indent="-228600">
                <a:spcAft>
                  <a:spcPts val="600"/>
                </a:spcAft>
                <a:buFont typeface="Arial" panose="020B0604020202020204" pitchFamily="34" charset="0"/>
                <a:buChar char="•"/>
              </a:pPr>
              <a:r>
                <a:rPr lang="en-GB" sz="1600" dirty="0"/>
                <a:t>Topic lists</a:t>
              </a:r>
            </a:p>
            <a:p>
              <a:pPr marL="228600" indent="-228600">
                <a:spcAft>
                  <a:spcPts val="600"/>
                </a:spcAft>
                <a:buFont typeface="Arial" panose="020B0604020202020204" pitchFamily="34" charset="0"/>
                <a:buChar char="•"/>
              </a:pPr>
              <a:r>
                <a:rPr lang="en-GB" sz="1600" dirty="0"/>
                <a:t>Calculations</a:t>
              </a:r>
            </a:p>
            <a:p>
              <a:pPr marL="228600" indent="-228600">
                <a:spcAft>
                  <a:spcPts val="600"/>
                </a:spcAft>
                <a:buFont typeface="Arial" panose="020B0604020202020204" pitchFamily="34" charset="0"/>
                <a:buChar char="•"/>
              </a:pPr>
              <a:r>
                <a:rPr lang="en-GB" sz="1600" dirty="0"/>
                <a:t>Results summary</a:t>
              </a:r>
            </a:p>
          </p:txBody>
        </p:sp>
        <p:sp>
          <p:nvSpPr>
            <p:cNvPr id="21" name="TextBox 20">
              <a:extLst>
                <a:ext uri="{FF2B5EF4-FFF2-40B4-BE49-F238E27FC236}">
                  <a16:creationId xmlns:a16="http://schemas.microsoft.com/office/drawing/2014/main" id="{C4595A39-250A-0E52-7BE2-9F8D6F92763D}"/>
                </a:ext>
              </a:extLst>
            </p:cNvPr>
            <p:cNvSpPr txBox="1"/>
            <p:nvPr/>
          </p:nvSpPr>
          <p:spPr>
            <a:xfrm>
              <a:off x="4762561" y="3616836"/>
              <a:ext cx="4190878" cy="1631216"/>
            </a:xfrm>
            <a:prstGeom prst="rect">
              <a:avLst/>
            </a:prstGeom>
            <a:noFill/>
          </p:spPr>
          <p:txBody>
            <a:bodyPr wrap="square" lIns="45720" tIns="45720" rIns="45720" bIns="45720" rtlCol="0">
              <a:noAutofit/>
            </a:bodyPr>
            <a:lstStyle/>
            <a:p>
              <a:pPr marL="228600" indent="-228600">
                <a:spcAft>
                  <a:spcPts val="600"/>
                </a:spcAft>
                <a:buFont typeface="Arial" panose="020B0604020202020204" pitchFamily="34" charset="0"/>
                <a:buChar char="•"/>
              </a:pPr>
              <a:r>
                <a:rPr lang="en-GB" sz="1600" dirty="0"/>
                <a:t>7-step process visualization</a:t>
              </a:r>
            </a:p>
            <a:p>
              <a:pPr marL="228600" indent="-228600">
                <a:spcAft>
                  <a:spcPts val="600"/>
                </a:spcAft>
                <a:buFont typeface="Arial" panose="020B0604020202020204" pitchFamily="34" charset="0"/>
                <a:buChar char="•"/>
              </a:pPr>
              <a:r>
                <a:rPr lang="en-GB" sz="1600" dirty="0"/>
                <a:t>Framework connections</a:t>
              </a:r>
            </a:p>
            <a:p>
              <a:pPr marL="228600" indent="-228600">
                <a:spcAft>
                  <a:spcPts val="600"/>
                </a:spcAft>
                <a:buFont typeface="Arial" panose="020B0604020202020204" pitchFamily="34" charset="0"/>
                <a:buChar char="•"/>
              </a:pPr>
              <a:r>
                <a:rPr lang="en-GB" sz="1600" dirty="0"/>
                <a:t>Resource planning</a:t>
              </a:r>
            </a:p>
            <a:p>
              <a:pPr marL="228600" indent="-228600">
                <a:spcAft>
                  <a:spcPts val="600"/>
                </a:spcAft>
                <a:buFont typeface="Arial" panose="020B0604020202020204" pitchFamily="34" charset="0"/>
                <a:buChar char="•"/>
              </a:pPr>
              <a:r>
                <a:rPr lang="en-GB" sz="1600" dirty="0"/>
                <a:t>Executive presentations</a:t>
              </a:r>
            </a:p>
            <a:p>
              <a:pPr marL="228600" indent="-228600">
                <a:spcAft>
                  <a:spcPts val="600"/>
                </a:spcAft>
                <a:buFont typeface="Arial" panose="020B0604020202020204" pitchFamily="34" charset="0"/>
                <a:buChar char="•"/>
              </a:pPr>
              <a:r>
                <a:rPr lang="en-GB" sz="1600" dirty="0"/>
                <a:t>Workshop tool</a:t>
              </a:r>
            </a:p>
          </p:txBody>
        </p:sp>
        <p:sp>
          <p:nvSpPr>
            <p:cNvPr id="15" name="Rectangle 14">
              <a:extLst>
                <a:ext uri="{FF2B5EF4-FFF2-40B4-BE49-F238E27FC236}">
                  <a16:creationId xmlns:a16="http://schemas.microsoft.com/office/drawing/2014/main" id="{AF1C04C4-969B-BDD8-1F3B-71A7BA43641E}"/>
                </a:ext>
              </a:extLst>
            </p:cNvPr>
            <p:cNvSpPr/>
            <p:nvPr/>
          </p:nvSpPr>
          <p:spPr>
            <a:xfrm>
              <a:off x="228600" y="1616019"/>
              <a:ext cx="4190878" cy="192024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685800" rIns="45720" rtlCol="0" anchor="t"/>
            <a:lstStyle/>
            <a:p>
              <a:pPr>
                <a:spcAft>
                  <a:spcPts val="1200"/>
                </a:spcAft>
              </a:pPr>
              <a:r>
                <a:rPr lang="en-GB" b="1" dirty="0">
                  <a:solidFill>
                    <a:schemeClr val="bg1"/>
                  </a:solidFill>
                </a:rPr>
                <a:t>Implementation Guide Document</a:t>
              </a:r>
            </a:p>
            <a:p>
              <a:pPr>
                <a:spcAft>
                  <a:spcPts val="1200"/>
                </a:spcAft>
              </a:pPr>
              <a:r>
                <a:rPr lang="en-GB" sz="1600" dirty="0">
                  <a:solidFill>
                    <a:schemeClr val="bg1"/>
                  </a:solidFill>
                </a:rPr>
                <a:t>Detailed methodology and instructions</a:t>
              </a:r>
            </a:p>
            <a:p>
              <a:pPr>
                <a:spcAft>
                  <a:spcPts val="1200"/>
                </a:spcAft>
              </a:pPr>
              <a:r>
                <a:rPr lang="en-GB" sz="1200" i="1" dirty="0">
                  <a:solidFill>
                    <a:schemeClr val="bg1"/>
                  </a:solidFill>
                </a:rPr>
                <a:t>CIBJO Double Materiality Assessment How To Guide</a:t>
              </a:r>
            </a:p>
          </p:txBody>
        </p:sp>
        <p:sp>
          <p:nvSpPr>
            <p:cNvPr id="22" name="Oval 21">
              <a:extLst>
                <a:ext uri="{FF2B5EF4-FFF2-40B4-BE49-F238E27FC236}">
                  <a16:creationId xmlns:a16="http://schemas.microsoft.com/office/drawing/2014/main" id="{8F20C548-34B1-B614-118D-3CD84445F15F}"/>
                </a:ext>
              </a:extLst>
            </p:cNvPr>
            <p:cNvSpPr/>
            <p:nvPr/>
          </p:nvSpPr>
          <p:spPr>
            <a:xfrm>
              <a:off x="382464" y="1768353"/>
              <a:ext cx="365760" cy="365760"/>
            </a:xfrm>
            <a:prstGeom prst="ellipse">
              <a:avLst/>
            </a:prstGeom>
            <a:solidFill>
              <a:schemeClr val="bg1"/>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bg1">
                      <a:lumMod val="65000"/>
                    </a:schemeClr>
                  </a:solidFill>
                </a:rPr>
                <a:t>1</a:t>
              </a:r>
            </a:p>
          </p:txBody>
        </p:sp>
        <p:grpSp>
          <p:nvGrpSpPr>
            <p:cNvPr id="30" name="Group 29">
              <a:extLst>
                <a:ext uri="{FF2B5EF4-FFF2-40B4-BE49-F238E27FC236}">
                  <a16:creationId xmlns:a16="http://schemas.microsoft.com/office/drawing/2014/main" id="{F47B3FE9-E0C8-BB2E-4D60-DB4A55DA6F1F}"/>
                </a:ext>
              </a:extLst>
            </p:cNvPr>
            <p:cNvGrpSpPr/>
            <p:nvPr/>
          </p:nvGrpSpPr>
          <p:grpSpPr>
            <a:xfrm>
              <a:off x="3382081" y="1334205"/>
              <a:ext cx="883532" cy="883532"/>
              <a:chOff x="3294086" y="1177043"/>
              <a:chExt cx="883532" cy="883532"/>
            </a:xfrm>
          </p:grpSpPr>
          <p:sp>
            <p:nvSpPr>
              <p:cNvPr id="29" name="Oval 28">
                <a:extLst>
                  <a:ext uri="{FF2B5EF4-FFF2-40B4-BE49-F238E27FC236}">
                    <a16:creationId xmlns:a16="http://schemas.microsoft.com/office/drawing/2014/main" id="{97FEF0A7-23AD-06B0-8111-C1B4838F84CB}"/>
                  </a:ext>
                </a:extLst>
              </p:cNvPr>
              <p:cNvSpPr/>
              <p:nvPr/>
            </p:nvSpPr>
            <p:spPr>
              <a:xfrm>
                <a:off x="3294086" y="1177043"/>
                <a:ext cx="883532" cy="883532"/>
              </a:xfrm>
              <a:prstGeom prst="ellipse">
                <a:avLst/>
              </a:prstGeom>
              <a:solidFill>
                <a:schemeClr val="bg1"/>
              </a:solidFill>
              <a:ln w="9525">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b="1" dirty="0">
                  <a:solidFill>
                    <a:schemeClr val="tx1"/>
                  </a:solidFill>
                </a:endParaRPr>
              </a:p>
            </p:txBody>
          </p:sp>
          <p:pic>
            <p:nvPicPr>
              <p:cNvPr id="26" name="Picture 16" descr="Microsoft, office, office365, word icon - Free download">
                <a:extLst>
                  <a:ext uri="{FF2B5EF4-FFF2-40B4-BE49-F238E27FC236}">
                    <a16:creationId xmlns:a16="http://schemas.microsoft.com/office/drawing/2014/main" id="{0B5014C4-403E-6368-4ED0-EE606AF11A8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71204" y="1354161"/>
                <a:ext cx="529296" cy="529296"/>
              </a:xfrm>
              <a:prstGeom prst="rect">
                <a:avLst/>
              </a:prstGeom>
              <a:noFill/>
              <a:extLst>
                <a:ext uri="{909E8E84-426E-40DD-AFC4-6F175D3DCCD1}">
                  <a14:hiddenFill xmlns:a14="http://schemas.microsoft.com/office/drawing/2010/main">
                    <a:solidFill>
                      <a:srgbClr val="FFFFFF"/>
                    </a:solidFill>
                  </a14:hiddenFill>
                </a:ext>
              </a:extLst>
            </p:spPr>
          </p:pic>
        </p:grpSp>
        <p:sp>
          <p:nvSpPr>
            <p:cNvPr id="2056" name="Rectangle 2055">
              <a:extLst>
                <a:ext uri="{FF2B5EF4-FFF2-40B4-BE49-F238E27FC236}">
                  <a16:creationId xmlns:a16="http://schemas.microsoft.com/office/drawing/2014/main" id="{D23BD245-1DF9-3235-9857-DE02D95D8D96}"/>
                </a:ext>
              </a:extLst>
            </p:cNvPr>
            <p:cNvSpPr/>
            <p:nvPr/>
          </p:nvSpPr>
          <p:spPr>
            <a:xfrm>
              <a:off x="9296522" y="1616019"/>
              <a:ext cx="4190878" cy="192024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685800" rIns="45720" rtlCol="0" anchor="t"/>
            <a:lstStyle/>
            <a:p>
              <a:pPr>
                <a:spcAft>
                  <a:spcPts val="1200"/>
                </a:spcAft>
              </a:pPr>
              <a:r>
                <a:rPr lang="en-US" b="1" dirty="0">
                  <a:solidFill>
                    <a:schemeClr val="bg1"/>
                  </a:solidFill>
                </a:rPr>
                <a:t>Assessment Toolkit Spreadsheet</a:t>
              </a:r>
            </a:p>
            <a:p>
              <a:pPr>
                <a:spcAft>
                  <a:spcPts val="1200"/>
                </a:spcAft>
              </a:pPr>
              <a:r>
                <a:rPr lang="en-US" sz="1600" dirty="0">
                  <a:solidFill>
                    <a:schemeClr val="bg1"/>
                  </a:solidFill>
                </a:rPr>
                <a:t>Interactive template and scoring tools</a:t>
              </a:r>
            </a:p>
            <a:p>
              <a:pPr>
                <a:spcAft>
                  <a:spcPts val="1200"/>
                </a:spcAft>
              </a:pPr>
              <a:r>
                <a:rPr lang="en-US" sz="1200" i="1" dirty="0">
                  <a:solidFill>
                    <a:schemeClr val="bg1"/>
                  </a:solidFill>
                </a:rPr>
                <a:t>CIBJO DMA How to Guide Tools</a:t>
              </a:r>
            </a:p>
          </p:txBody>
        </p:sp>
        <p:sp>
          <p:nvSpPr>
            <p:cNvPr id="2057" name="Oval 2056">
              <a:extLst>
                <a:ext uri="{FF2B5EF4-FFF2-40B4-BE49-F238E27FC236}">
                  <a16:creationId xmlns:a16="http://schemas.microsoft.com/office/drawing/2014/main" id="{FEA50A3A-C425-A41C-B02D-6B4C19DF97BC}"/>
                </a:ext>
              </a:extLst>
            </p:cNvPr>
            <p:cNvSpPr/>
            <p:nvPr/>
          </p:nvSpPr>
          <p:spPr>
            <a:xfrm>
              <a:off x="9450386" y="1768353"/>
              <a:ext cx="365760" cy="365760"/>
            </a:xfrm>
            <a:prstGeom prst="ellipse">
              <a:avLst/>
            </a:prstGeom>
            <a:solidFill>
              <a:schemeClr val="bg1"/>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bg1">
                      <a:lumMod val="65000"/>
                    </a:schemeClr>
                  </a:solidFill>
                </a:rPr>
                <a:t>3</a:t>
              </a:r>
            </a:p>
          </p:txBody>
        </p:sp>
        <p:sp>
          <p:nvSpPr>
            <p:cNvPr id="2050" name="Rectangle 2049">
              <a:extLst>
                <a:ext uri="{FF2B5EF4-FFF2-40B4-BE49-F238E27FC236}">
                  <a16:creationId xmlns:a16="http://schemas.microsoft.com/office/drawing/2014/main" id="{AD891BED-E0AE-202C-CEE7-079D8C70C4AC}"/>
                </a:ext>
              </a:extLst>
            </p:cNvPr>
            <p:cNvSpPr/>
            <p:nvPr/>
          </p:nvSpPr>
          <p:spPr>
            <a:xfrm>
              <a:off x="4762561" y="1616019"/>
              <a:ext cx="4190878" cy="192024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685800" rIns="45720" rtlCol="0" anchor="t"/>
            <a:lstStyle/>
            <a:p>
              <a:pPr>
                <a:spcAft>
                  <a:spcPts val="1200"/>
                </a:spcAft>
              </a:pPr>
              <a:r>
                <a:rPr lang="en-US" b="1" dirty="0">
                  <a:solidFill>
                    <a:schemeClr val="bg1"/>
                  </a:solidFill>
                </a:rPr>
                <a:t>This Document: Visual Guide</a:t>
              </a:r>
            </a:p>
            <a:p>
              <a:pPr>
                <a:spcAft>
                  <a:spcPts val="1200"/>
                </a:spcAft>
              </a:pPr>
              <a:r>
                <a:rPr lang="en-US" sz="1600" dirty="0">
                  <a:solidFill>
                    <a:schemeClr val="bg1"/>
                  </a:solidFill>
                </a:rPr>
                <a:t>Visual overview and process summary</a:t>
              </a:r>
            </a:p>
            <a:p>
              <a:pPr>
                <a:spcAft>
                  <a:spcPts val="1200"/>
                </a:spcAft>
              </a:pPr>
              <a:r>
                <a:rPr lang="en-US" sz="1200" i="1" dirty="0">
                  <a:solidFill>
                    <a:schemeClr val="bg1"/>
                  </a:solidFill>
                </a:rPr>
                <a:t>CIBJO DMA How to Guide Visuals</a:t>
              </a:r>
            </a:p>
          </p:txBody>
        </p:sp>
        <p:sp>
          <p:nvSpPr>
            <p:cNvPr id="2051" name="Oval 2050">
              <a:extLst>
                <a:ext uri="{FF2B5EF4-FFF2-40B4-BE49-F238E27FC236}">
                  <a16:creationId xmlns:a16="http://schemas.microsoft.com/office/drawing/2014/main" id="{6F3733E2-22D3-0CCF-CD2F-33B0392A4AAB}"/>
                </a:ext>
              </a:extLst>
            </p:cNvPr>
            <p:cNvSpPr/>
            <p:nvPr/>
          </p:nvSpPr>
          <p:spPr>
            <a:xfrm>
              <a:off x="4916425" y="1768353"/>
              <a:ext cx="365760" cy="365760"/>
            </a:xfrm>
            <a:prstGeom prst="ellipse">
              <a:avLst/>
            </a:prstGeom>
            <a:solidFill>
              <a:schemeClr val="bg1"/>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accent1"/>
                  </a:solidFill>
                </a:rPr>
                <a:t>2</a:t>
              </a:r>
            </a:p>
          </p:txBody>
        </p:sp>
        <p:grpSp>
          <p:nvGrpSpPr>
            <p:cNvPr id="64" name="Group 63">
              <a:extLst>
                <a:ext uri="{FF2B5EF4-FFF2-40B4-BE49-F238E27FC236}">
                  <a16:creationId xmlns:a16="http://schemas.microsoft.com/office/drawing/2014/main" id="{A056B4AE-EB24-A61B-3E4B-DAD6F32E5CF2}"/>
                </a:ext>
              </a:extLst>
            </p:cNvPr>
            <p:cNvGrpSpPr/>
            <p:nvPr/>
          </p:nvGrpSpPr>
          <p:grpSpPr>
            <a:xfrm>
              <a:off x="7916042" y="1334205"/>
              <a:ext cx="883532" cy="883532"/>
              <a:chOff x="7916042" y="-1204207"/>
              <a:chExt cx="883532" cy="883532"/>
            </a:xfrm>
          </p:grpSpPr>
          <p:sp>
            <p:nvSpPr>
              <p:cNvPr id="2053" name="Oval 2052">
                <a:extLst>
                  <a:ext uri="{FF2B5EF4-FFF2-40B4-BE49-F238E27FC236}">
                    <a16:creationId xmlns:a16="http://schemas.microsoft.com/office/drawing/2014/main" id="{036619F1-73E2-FC7D-C6DB-AED2CA425944}"/>
                  </a:ext>
                </a:extLst>
              </p:cNvPr>
              <p:cNvSpPr/>
              <p:nvPr/>
            </p:nvSpPr>
            <p:spPr>
              <a:xfrm>
                <a:off x="7916042" y="-1204207"/>
                <a:ext cx="883532" cy="883532"/>
              </a:xfrm>
              <a:prstGeom prst="ellipse">
                <a:avLst/>
              </a:prstGeom>
              <a:solidFill>
                <a:schemeClr val="bg1"/>
              </a:solid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b="1" dirty="0">
                  <a:solidFill>
                    <a:schemeClr val="tx1"/>
                  </a:solidFill>
                </a:endParaRPr>
              </a:p>
            </p:txBody>
          </p:sp>
          <p:pic>
            <p:nvPicPr>
              <p:cNvPr id="25" name="Picture 14" descr="Microsoft, office, office365, powerpoint icon - Free download">
                <a:extLst>
                  <a:ext uri="{FF2B5EF4-FFF2-40B4-BE49-F238E27FC236}">
                    <a16:creationId xmlns:a16="http://schemas.microsoft.com/office/drawing/2014/main" id="{DBF7E6E5-78F5-3078-8A74-CD5BFCF8683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69638" y="-1050610"/>
                <a:ext cx="576339" cy="576339"/>
              </a:xfrm>
              <a:prstGeom prst="rect">
                <a:avLst/>
              </a:prstGeom>
              <a:extLst>
                <a:ext uri="{909E8E84-426E-40DD-AFC4-6F175D3DCCD1}">
                  <a14:hiddenFill xmlns:a14="http://schemas.microsoft.com/office/drawing/2010/main">
                    <a:solidFill>
                      <a:srgbClr val="FFFFFF"/>
                    </a:solidFill>
                  </a14:hiddenFill>
                </a:ext>
              </a:extLst>
            </p:spPr>
          </p:pic>
        </p:grpSp>
        <p:grpSp>
          <p:nvGrpSpPr>
            <p:cNvPr id="67" name="Group 66">
              <a:extLst>
                <a:ext uri="{FF2B5EF4-FFF2-40B4-BE49-F238E27FC236}">
                  <a16:creationId xmlns:a16="http://schemas.microsoft.com/office/drawing/2014/main" id="{CC9B54C7-8BF1-678B-55C9-F6C407C0092D}"/>
                </a:ext>
              </a:extLst>
            </p:cNvPr>
            <p:cNvGrpSpPr/>
            <p:nvPr/>
          </p:nvGrpSpPr>
          <p:grpSpPr>
            <a:xfrm>
              <a:off x="12450003" y="1334205"/>
              <a:ext cx="883532" cy="883532"/>
              <a:chOff x="12450003" y="1177043"/>
              <a:chExt cx="883532" cy="883532"/>
            </a:xfrm>
          </p:grpSpPr>
          <p:sp>
            <p:nvSpPr>
              <p:cNvPr id="2059" name="Oval 2058">
                <a:extLst>
                  <a:ext uri="{FF2B5EF4-FFF2-40B4-BE49-F238E27FC236}">
                    <a16:creationId xmlns:a16="http://schemas.microsoft.com/office/drawing/2014/main" id="{BF9CB8FC-A3D1-04CC-1C36-8EB5F794545E}"/>
                  </a:ext>
                </a:extLst>
              </p:cNvPr>
              <p:cNvSpPr/>
              <p:nvPr/>
            </p:nvSpPr>
            <p:spPr>
              <a:xfrm>
                <a:off x="12450003" y="1177043"/>
                <a:ext cx="883532" cy="883532"/>
              </a:xfrm>
              <a:prstGeom prst="ellipse">
                <a:avLst/>
              </a:prstGeom>
              <a:solidFill>
                <a:schemeClr val="bg1"/>
              </a:solidFill>
              <a:ln w="9525">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b="1" dirty="0">
                  <a:solidFill>
                    <a:schemeClr val="tx1"/>
                  </a:solidFill>
                </a:endParaRPr>
              </a:p>
            </p:txBody>
          </p:sp>
          <p:pic>
            <p:nvPicPr>
              <p:cNvPr id="27" name="Picture 18" descr="Excel, microsoft, office, office365 icon - Free download">
                <a:extLst>
                  <a:ext uri="{FF2B5EF4-FFF2-40B4-BE49-F238E27FC236}">
                    <a16:creationId xmlns:a16="http://schemas.microsoft.com/office/drawing/2014/main" id="{E4424197-8D72-D1B0-3B19-2A9A2E6BBF8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632654" y="1359694"/>
                <a:ext cx="518230" cy="51823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5" name="Group 84">
              <a:extLst>
                <a:ext uri="{FF2B5EF4-FFF2-40B4-BE49-F238E27FC236}">
                  <a16:creationId xmlns:a16="http://schemas.microsoft.com/office/drawing/2014/main" id="{08444615-0DAC-38C3-B3A2-467BD87361F6}"/>
                </a:ext>
              </a:extLst>
            </p:cNvPr>
            <p:cNvGrpSpPr/>
            <p:nvPr/>
          </p:nvGrpSpPr>
          <p:grpSpPr>
            <a:xfrm>
              <a:off x="522968" y="6001666"/>
              <a:ext cx="1188720" cy="1188720"/>
              <a:chOff x="522968" y="6001666"/>
              <a:chExt cx="1188720" cy="1188720"/>
            </a:xfrm>
          </p:grpSpPr>
          <p:sp>
            <p:nvSpPr>
              <p:cNvPr id="68" name="Oval 67">
                <a:extLst>
                  <a:ext uri="{FF2B5EF4-FFF2-40B4-BE49-F238E27FC236}">
                    <a16:creationId xmlns:a16="http://schemas.microsoft.com/office/drawing/2014/main" id="{1CCF2F34-B49D-CA55-5137-352451DDA094}"/>
                  </a:ext>
                </a:extLst>
              </p:cNvPr>
              <p:cNvSpPr/>
              <p:nvPr/>
            </p:nvSpPr>
            <p:spPr>
              <a:xfrm>
                <a:off x="522968" y="6001666"/>
                <a:ext cx="1188720" cy="118872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84" name="Group 83">
                <a:extLst>
                  <a:ext uri="{FF2B5EF4-FFF2-40B4-BE49-F238E27FC236}">
                    <a16:creationId xmlns:a16="http://schemas.microsoft.com/office/drawing/2014/main" id="{A014879F-688D-A0F0-7DA8-47C6DA8F9CF6}"/>
                  </a:ext>
                </a:extLst>
              </p:cNvPr>
              <p:cNvGrpSpPr/>
              <p:nvPr/>
            </p:nvGrpSpPr>
            <p:grpSpPr>
              <a:xfrm>
                <a:off x="805906" y="6286005"/>
                <a:ext cx="622844" cy="620044"/>
                <a:chOff x="6641305" y="3806884"/>
                <a:chExt cx="437198" cy="435233"/>
              </a:xfrm>
            </p:grpSpPr>
            <p:grpSp>
              <p:nvGrpSpPr>
                <p:cNvPr id="72" name="Graphic 69">
                  <a:extLst>
                    <a:ext uri="{FF2B5EF4-FFF2-40B4-BE49-F238E27FC236}">
                      <a16:creationId xmlns:a16="http://schemas.microsoft.com/office/drawing/2014/main" id="{25076065-9653-687E-92F9-6138435FF2B5}"/>
                    </a:ext>
                  </a:extLst>
                </p:cNvPr>
                <p:cNvGrpSpPr/>
                <p:nvPr/>
              </p:nvGrpSpPr>
              <p:grpSpPr>
                <a:xfrm>
                  <a:off x="6641305" y="3806884"/>
                  <a:ext cx="437198" cy="435233"/>
                  <a:chOff x="6641305" y="3806884"/>
                  <a:chExt cx="437198" cy="435233"/>
                </a:xfrm>
                <a:noFill/>
              </p:grpSpPr>
              <p:grpSp>
                <p:nvGrpSpPr>
                  <p:cNvPr id="73" name="Graphic 69">
                    <a:extLst>
                      <a:ext uri="{FF2B5EF4-FFF2-40B4-BE49-F238E27FC236}">
                        <a16:creationId xmlns:a16="http://schemas.microsoft.com/office/drawing/2014/main" id="{18C32A58-4B72-D095-CF32-E21CB3BB406D}"/>
                      </a:ext>
                    </a:extLst>
                  </p:cNvPr>
                  <p:cNvGrpSpPr/>
                  <p:nvPr/>
                </p:nvGrpSpPr>
                <p:grpSpPr>
                  <a:xfrm>
                    <a:off x="6641305" y="3806884"/>
                    <a:ext cx="371226" cy="435233"/>
                    <a:chOff x="6641305" y="3806884"/>
                    <a:chExt cx="371226" cy="435233"/>
                  </a:xfrm>
                  <a:noFill/>
                </p:grpSpPr>
                <p:grpSp>
                  <p:nvGrpSpPr>
                    <p:cNvPr id="74" name="Graphic 69">
                      <a:extLst>
                        <a:ext uri="{FF2B5EF4-FFF2-40B4-BE49-F238E27FC236}">
                          <a16:creationId xmlns:a16="http://schemas.microsoft.com/office/drawing/2014/main" id="{33028804-2BBC-BBCB-9030-AF0D69076773}"/>
                        </a:ext>
                      </a:extLst>
                    </p:cNvPr>
                    <p:cNvGrpSpPr/>
                    <p:nvPr/>
                  </p:nvGrpSpPr>
                  <p:grpSpPr>
                    <a:xfrm>
                      <a:off x="6641305" y="3843972"/>
                      <a:ext cx="371226" cy="398145"/>
                      <a:chOff x="6641305" y="3843972"/>
                      <a:chExt cx="371226" cy="398145"/>
                    </a:xfrm>
                    <a:noFill/>
                  </p:grpSpPr>
                  <p:sp>
                    <p:nvSpPr>
                      <p:cNvPr id="75" name="Freeform: Shape 74">
                        <a:extLst>
                          <a:ext uri="{FF2B5EF4-FFF2-40B4-BE49-F238E27FC236}">
                            <a16:creationId xmlns:a16="http://schemas.microsoft.com/office/drawing/2014/main" id="{CD7AB106-64D0-278C-1CD8-0F86EE43B6F2}"/>
                          </a:ext>
                        </a:extLst>
                      </p:cNvPr>
                      <p:cNvSpPr/>
                      <p:nvPr/>
                    </p:nvSpPr>
                    <p:spPr>
                      <a:xfrm>
                        <a:off x="6687978" y="3843972"/>
                        <a:ext cx="276701" cy="362807"/>
                      </a:xfrm>
                      <a:custGeom>
                        <a:avLst/>
                        <a:gdLst>
                          <a:gd name="connsiteX0" fmla="*/ 0 w 276701"/>
                          <a:gd name="connsiteY0" fmla="*/ 362807 h 362807"/>
                          <a:gd name="connsiteX1" fmla="*/ 276701 w 276701"/>
                          <a:gd name="connsiteY1" fmla="*/ 362807 h 362807"/>
                          <a:gd name="connsiteX2" fmla="*/ 276701 w 276701"/>
                          <a:gd name="connsiteY2" fmla="*/ 0 h 362807"/>
                          <a:gd name="connsiteX3" fmla="*/ 0 w 276701"/>
                          <a:gd name="connsiteY3" fmla="*/ 0 h 362807"/>
                          <a:gd name="connsiteX4" fmla="*/ 0 w 276701"/>
                          <a:gd name="connsiteY4" fmla="*/ 362712 h 362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01" h="362807">
                            <a:moveTo>
                              <a:pt x="0" y="362807"/>
                            </a:moveTo>
                            <a:lnTo>
                              <a:pt x="276701" y="362807"/>
                            </a:lnTo>
                            <a:lnTo>
                              <a:pt x="276701" y="0"/>
                            </a:lnTo>
                            <a:lnTo>
                              <a:pt x="0" y="0"/>
                            </a:lnTo>
                            <a:lnTo>
                              <a:pt x="0" y="362712"/>
                            </a:lnTo>
                            <a:close/>
                          </a:path>
                        </a:pathLst>
                      </a:custGeom>
                      <a:noFill/>
                      <a:ln w="15875" cap="rnd">
                        <a:solidFill>
                          <a:schemeClr val="accent1">
                            <a:lumMod val="75000"/>
                          </a:schemeClr>
                        </a:solidFill>
                        <a:prstDash val="solid"/>
                        <a:round/>
                      </a:ln>
                    </p:spPr>
                    <p:txBody>
                      <a:bodyPr rtlCol="0" anchor="ctr"/>
                      <a:lstStyle/>
                      <a:p>
                        <a:endParaRPr lang="en-IN"/>
                      </a:p>
                    </p:txBody>
                  </p:sp>
                  <p:sp>
                    <p:nvSpPr>
                      <p:cNvPr id="76" name="Freeform: Shape 75">
                        <a:extLst>
                          <a:ext uri="{FF2B5EF4-FFF2-40B4-BE49-F238E27FC236}">
                            <a16:creationId xmlns:a16="http://schemas.microsoft.com/office/drawing/2014/main" id="{76BC2E9D-9397-3FA8-0993-036C418D8EC9}"/>
                          </a:ext>
                        </a:extLst>
                      </p:cNvPr>
                      <p:cNvSpPr/>
                      <p:nvPr/>
                    </p:nvSpPr>
                    <p:spPr>
                      <a:xfrm>
                        <a:off x="6964584" y="3863213"/>
                        <a:ext cx="47946" cy="202501"/>
                      </a:xfrm>
                      <a:custGeom>
                        <a:avLst/>
                        <a:gdLst>
                          <a:gd name="connsiteX0" fmla="*/ 5048 w 47946"/>
                          <a:gd name="connsiteY0" fmla="*/ 0 h 202501"/>
                          <a:gd name="connsiteX1" fmla="*/ 44768 w 47946"/>
                          <a:gd name="connsiteY1" fmla="*/ 9430 h 202501"/>
                          <a:gd name="connsiteX2" fmla="*/ 47339 w 47946"/>
                          <a:gd name="connsiteY2" fmla="*/ 11335 h 202501"/>
                          <a:gd name="connsiteX3" fmla="*/ 47816 w 47946"/>
                          <a:gd name="connsiteY3" fmla="*/ 14478 h 202501"/>
                          <a:gd name="connsiteX4" fmla="*/ 0 w 47946"/>
                          <a:gd name="connsiteY4" fmla="*/ 202502 h 202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46" h="202501">
                            <a:moveTo>
                              <a:pt x="5048" y="0"/>
                            </a:moveTo>
                            <a:lnTo>
                              <a:pt x="44768" y="9430"/>
                            </a:lnTo>
                            <a:cubicBezTo>
                              <a:pt x="45815" y="9716"/>
                              <a:pt x="46768" y="10382"/>
                              <a:pt x="47339" y="11335"/>
                            </a:cubicBezTo>
                            <a:cubicBezTo>
                              <a:pt x="47911" y="12287"/>
                              <a:pt x="48101" y="13430"/>
                              <a:pt x="47816" y="14478"/>
                            </a:cubicBezTo>
                            <a:lnTo>
                              <a:pt x="0" y="202502"/>
                            </a:lnTo>
                          </a:path>
                        </a:pathLst>
                      </a:custGeom>
                      <a:noFill/>
                      <a:ln w="15875" cap="rnd">
                        <a:solidFill>
                          <a:schemeClr val="accent1">
                            <a:lumMod val="75000"/>
                          </a:schemeClr>
                        </a:solidFill>
                        <a:prstDash val="solid"/>
                        <a:round/>
                      </a:ln>
                    </p:spPr>
                    <p:txBody>
                      <a:bodyPr rtlCol="0" anchor="ctr"/>
                      <a:lstStyle/>
                      <a:p>
                        <a:endParaRPr lang="en-IN"/>
                      </a:p>
                    </p:txBody>
                  </p:sp>
                  <p:sp>
                    <p:nvSpPr>
                      <p:cNvPr id="77" name="Freeform: Shape 76">
                        <a:extLst>
                          <a:ext uri="{FF2B5EF4-FFF2-40B4-BE49-F238E27FC236}">
                            <a16:creationId xmlns:a16="http://schemas.microsoft.com/office/drawing/2014/main" id="{EE7E00B0-6E5C-84C3-4783-7CBD00F13B72}"/>
                          </a:ext>
                        </a:extLst>
                      </p:cNvPr>
                      <p:cNvSpPr/>
                      <p:nvPr/>
                    </p:nvSpPr>
                    <p:spPr>
                      <a:xfrm>
                        <a:off x="6775703" y="4206875"/>
                        <a:ext cx="157734" cy="35242"/>
                      </a:xfrm>
                      <a:custGeom>
                        <a:avLst/>
                        <a:gdLst>
                          <a:gd name="connsiteX0" fmla="*/ 157734 w 157734"/>
                          <a:gd name="connsiteY0" fmla="*/ 4763 h 35242"/>
                          <a:gd name="connsiteX1" fmla="*/ 151257 w 157734"/>
                          <a:gd name="connsiteY1" fmla="*/ 32004 h 35242"/>
                          <a:gd name="connsiteX2" fmla="*/ 149352 w 157734"/>
                          <a:gd name="connsiteY2" fmla="*/ 34576 h 35242"/>
                          <a:gd name="connsiteX3" fmla="*/ 147161 w 157734"/>
                          <a:gd name="connsiteY3" fmla="*/ 35243 h 35242"/>
                          <a:gd name="connsiteX4" fmla="*/ 146209 w 157734"/>
                          <a:gd name="connsiteY4" fmla="*/ 35147 h 35242"/>
                          <a:gd name="connsiteX5" fmla="*/ 0 w 157734"/>
                          <a:gd name="connsiteY5" fmla="*/ 0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734" h="35242">
                            <a:moveTo>
                              <a:pt x="157734" y="4763"/>
                            </a:moveTo>
                            <a:lnTo>
                              <a:pt x="151257" y="32004"/>
                            </a:lnTo>
                            <a:cubicBezTo>
                              <a:pt x="150971" y="33052"/>
                              <a:pt x="150305" y="34004"/>
                              <a:pt x="149352" y="34576"/>
                            </a:cubicBezTo>
                            <a:cubicBezTo>
                              <a:pt x="148685" y="34957"/>
                              <a:pt x="147923" y="35243"/>
                              <a:pt x="147161" y="35243"/>
                            </a:cubicBezTo>
                            <a:cubicBezTo>
                              <a:pt x="146876" y="35243"/>
                              <a:pt x="146495" y="35243"/>
                              <a:pt x="146209" y="35147"/>
                            </a:cubicBezTo>
                            <a:lnTo>
                              <a:pt x="0" y="0"/>
                            </a:lnTo>
                          </a:path>
                        </a:pathLst>
                      </a:custGeom>
                      <a:noFill/>
                      <a:ln w="15875" cap="rnd">
                        <a:solidFill>
                          <a:schemeClr val="accent1">
                            <a:lumMod val="75000"/>
                          </a:schemeClr>
                        </a:solidFill>
                        <a:prstDash val="solid"/>
                        <a:round/>
                      </a:ln>
                    </p:spPr>
                    <p:txBody>
                      <a:bodyPr rtlCol="0" anchor="ctr"/>
                      <a:lstStyle/>
                      <a:p>
                        <a:endParaRPr lang="en-IN"/>
                      </a:p>
                    </p:txBody>
                  </p:sp>
                  <p:sp>
                    <p:nvSpPr>
                      <p:cNvPr id="78" name="Freeform: Shape 77">
                        <a:extLst>
                          <a:ext uri="{FF2B5EF4-FFF2-40B4-BE49-F238E27FC236}">
                            <a16:creationId xmlns:a16="http://schemas.microsoft.com/office/drawing/2014/main" id="{062043D4-C5A8-50B2-D3FC-C850F0C99F10}"/>
                          </a:ext>
                        </a:extLst>
                      </p:cNvPr>
                      <p:cNvSpPr/>
                      <p:nvPr/>
                    </p:nvSpPr>
                    <p:spPr>
                      <a:xfrm>
                        <a:off x="6641305" y="3976941"/>
                        <a:ext cx="46673" cy="208502"/>
                      </a:xfrm>
                      <a:custGeom>
                        <a:avLst/>
                        <a:gdLst>
                          <a:gd name="connsiteX0" fmla="*/ 42482 w 46673"/>
                          <a:gd name="connsiteY0" fmla="*/ 208502 h 208502"/>
                          <a:gd name="connsiteX1" fmla="*/ 41530 w 46673"/>
                          <a:gd name="connsiteY1" fmla="*/ 208407 h 208502"/>
                          <a:gd name="connsiteX2" fmla="*/ 3239 w 46673"/>
                          <a:gd name="connsiteY2" fmla="*/ 199358 h 208502"/>
                          <a:gd name="connsiteX3" fmla="*/ 96 w 46673"/>
                          <a:gd name="connsiteY3" fmla="*/ 194310 h 208502"/>
                          <a:gd name="connsiteX4" fmla="*/ 46673 w 46673"/>
                          <a:gd name="connsiteY4" fmla="*/ 0 h 208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73" h="208502">
                            <a:moveTo>
                              <a:pt x="42482" y="208502"/>
                            </a:moveTo>
                            <a:cubicBezTo>
                              <a:pt x="42482" y="208502"/>
                              <a:pt x="41816" y="208502"/>
                              <a:pt x="41530" y="208407"/>
                            </a:cubicBezTo>
                            <a:lnTo>
                              <a:pt x="3239" y="199358"/>
                            </a:lnTo>
                            <a:cubicBezTo>
                              <a:pt x="953" y="198787"/>
                              <a:pt x="-380" y="196596"/>
                              <a:pt x="96" y="194310"/>
                            </a:cubicBezTo>
                            <a:lnTo>
                              <a:pt x="46673" y="0"/>
                            </a:lnTo>
                          </a:path>
                        </a:pathLst>
                      </a:custGeom>
                      <a:noFill/>
                      <a:ln w="15875" cap="rnd">
                        <a:solidFill>
                          <a:schemeClr val="accent1">
                            <a:lumMod val="75000"/>
                          </a:schemeClr>
                        </a:solidFill>
                        <a:prstDash val="solid"/>
                        <a:round/>
                      </a:ln>
                    </p:spPr>
                    <p:txBody>
                      <a:bodyPr rtlCol="0" anchor="ctr"/>
                      <a:lstStyle/>
                      <a:p>
                        <a:endParaRPr lang="en-IN"/>
                      </a:p>
                    </p:txBody>
                  </p:sp>
                </p:grpSp>
                <p:sp>
                  <p:nvSpPr>
                    <p:cNvPr id="79" name="Freeform: Shape 78">
                      <a:extLst>
                        <a:ext uri="{FF2B5EF4-FFF2-40B4-BE49-F238E27FC236}">
                          <a16:creationId xmlns:a16="http://schemas.microsoft.com/office/drawing/2014/main" id="{DF97DB0C-BA1F-288D-E3E4-2DD4C134324D}"/>
                        </a:ext>
                      </a:extLst>
                    </p:cNvPr>
                    <p:cNvSpPr/>
                    <p:nvPr/>
                  </p:nvSpPr>
                  <p:spPr>
                    <a:xfrm>
                      <a:off x="6720078" y="3806884"/>
                      <a:ext cx="158972" cy="37183"/>
                    </a:xfrm>
                    <a:custGeom>
                      <a:avLst/>
                      <a:gdLst>
                        <a:gd name="connsiteX0" fmla="*/ 0 w 158972"/>
                        <a:gd name="connsiteY0" fmla="*/ 31754 h 37183"/>
                        <a:gd name="connsiteX1" fmla="*/ 6763 w 158972"/>
                        <a:gd name="connsiteY1" fmla="*/ 3179 h 37183"/>
                        <a:gd name="connsiteX2" fmla="*/ 8668 w 158972"/>
                        <a:gd name="connsiteY2" fmla="*/ 608 h 37183"/>
                        <a:gd name="connsiteX3" fmla="*/ 11811 w 158972"/>
                        <a:gd name="connsiteY3" fmla="*/ 131 h 37183"/>
                        <a:gd name="connsiteX4" fmla="*/ 158972 w 158972"/>
                        <a:gd name="connsiteY4" fmla="*/ 37184 h 3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972" h="37183">
                          <a:moveTo>
                            <a:pt x="0" y="31754"/>
                          </a:moveTo>
                          <a:lnTo>
                            <a:pt x="6763" y="3179"/>
                          </a:lnTo>
                          <a:cubicBezTo>
                            <a:pt x="7048" y="2132"/>
                            <a:pt x="7715" y="1179"/>
                            <a:pt x="8668" y="608"/>
                          </a:cubicBezTo>
                          <a:cubicBezTo>
                            <a:pt x="9620" y="36"/>
                            <a:pt x="10763" y="-154"/>
                            <a:pt x="11811" y="131"/>
                          </a:cubicBezTo>
                          <a:lnTo>
                            <a:pt x="158972" y="37184"/>
                          </a:lnTo>
                        </a:path>
                      </a:pathLst>
                    </a:custGeom>
                    <a:noFill/>
                    <a:ln w="15875" cap="rnd">
                      <a:solidFill>
                        <a:schemeClr val="accent1">
                          <a:lumMod val="75000"/>
                        </a:schemeClr>
                      </a:solidFill>
                      <a:prstDash val="solid"/>
                      <a:round/>
                    </a:ln>
                  </p:spPr>
                  <p:txBody>
                    <a:bodyPr rtlCol="0" anchor="ctr"/>
                    <a:lstStyle/>
                    <a:p>
                      <a:endParaRPr lang="en-IN"/>
                    </a:p>
                  </p:txBody>
                </p:sp>
              </p:grpSp>
              <p:sp>
                <p:nvSpPr>
                  <p:cNvPr id="80" name="Freeform: Shape 79">
                    <a:extLst>
                      <a:ext uri="{FF2B5EF4-FFF2-40B4-BE49-F238E27FC236}">
                        <a16:creationId xmlns:a16="http://schemas.microsoft.com/office/drawing/2014/main" id="{11FEA1F3-BED6-05F1-9701-265C8C01C1E5}"/>
                      </a:ext>
                    </a:extLst>
                  </p:cNvPr>
                  <p:cNvSpPr/>
                  <p:nvPr/>
                </p:nvSpPr>
                <p:spPr>
                  <a:xfrm>
                    <a:off x="7041641" y="3921125"/>
                    <a:ext cx="36861" cy="259746"/>
                  </a:xfrm>
                  <a:custGeom>
                    <a:avLst/>
                    <a:gdLst>
                      <a:gd name="connsiteX0" fmla="*/ 18479 w 36861"/>
                      <a:gd name="connsiteY0" fmla="*/ 259651 h 259746"/>
                      <a:gd name="connsiteX1" fmla="*/ 15907 w 36861"/>
                      <a:gd name="connsiteY1" fmla="*/ 258032 h 259746"/>
                      <a:gd name="connsiteX2" fmla="*/ 286 w 36861"/>
                      <a:gd name="connsiteY2" fmla="*/ 225457 h 259746"/>
                      <a:gd name="connsiteX3" fmla="*/ 0 w 36861"/>
                      <a:gd name="connsiteY3" fmla="*/ 224219 h 259746"/>
                      <a:gd name="connsiteX4" fmla="*/ 0 w 36861"/>
                      <a:gd name="connsiteY4" fmla="*/ 2762 h 259746"/>
                      <a:gd name="connsiteX5" fmla="*/ 2762 w 36861"/>
                      <a:gd name="connsiteY5" fmla="*/ 0 h 259746"/>
                      <a:gd name="connsiteX6" fmla="*/ 34100 w 36861"/>
                      <a:gd name="connsiteY6" fmla="*/ 0 h 259746"/>
                      <a:gd name="connsiteX7" fmla="*/ 36862 w 36861"/>
                      <a:gd name="connsiteY7" fmla="*/ 2762 h 259746"/>
                      <a:gd name="connsiteX8" fmla="*/ 36862 w 36861"/>
                      <a:gd name="connsiteY8" fmla="*/ 224314 h 259746"/>
                      <a:gd name="connsiteX9" fmla="*/ 36576 w 36861"/>
                      <a:gd name="connsiteY9" fmla="*/ 225552 h 259746"/>
                      <a:gd name="connsiteX10" fmla="*/ 20955 w 36861"/>
                      <a:gd name="connsiteY10" fmla="*/ 258127 h 259746"/>
                      <a:gd name="connsiteX11" fmla="*/ 18383 w 36861"/>
                      <a:gd name="connsiteY11" fmla="*/ 259747 h 25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861" h="259746">
                        <a:moveTo>
                          <a:pt x="18479" y="259651"/>
                        </a:moveTo>
                        <a:cubicBezTo>
                          <a:pt x="17431" y="259651"/>
                          <a:pt x="16383" y="259080"/>
                          <a:pt x="15907" y="258032"/>
                        </a:cubicBezTo>
                        <a:lnTo>
                          <a:pt x="286" y="225457"/>
                        </a:lnTo>
                        <a:cubicBezTo>
                          <a:pt x="286" y="225457"/>
                          <a:pt x="0" y="224695"/>
                          <a:pt x="0" y="224219"/>
                        </a:cubicBezTo>
                        <a:lnTo>
                          <a:pt x="0" y="2762"/>
                        </a:lnTo>
                        <a:cubicBezTo>
                          <a:pt x="0" y="1238"/>
                          <a:pt x="1238" y="0"/>
                          <a:pt x="2762" y="0"/>
                        </a:cubicBezTo>
                        <a:lnTo>
                          <a:pt x="34100" y="0"/>
                        </a:lnTo>
                        <a:cubicBezTo>
                          <a:pt x="35624" y="0"/>
                          <a:pt x="36862" y="1238"/>
                          <a:pt x="36862" y="2762"/>
                        </a:cubicBezTo>
                        <a:lnTo>
                          <a:pt x="36862" y="224314"/>
                        </a:lnTo>
                        <a:cubicBezTo>
                          <a:pt x="36862" y="224314"/>
                          <a:pt x="36767" y="225171"/>
                          <a:pt x="36576" y="225552"/>
                        </a:cubicBezTo>
                        <a:lnTo>
                          <a:pt x="20955" y="258127"/>
                        </a:lnTo>
                        <a:cubicBezTo>
                          <a:pt x="20479" y="259080"/>
                          <a:pt x="19526" y="259747"/>
                          <a:pt x="18383" y="259747"/>
                        </a:cubicBezTo>
                        <a:close/>
                      </a:path>
                    </a:pathLst>
                  </a:custGeom>
                  <a:noFill/>
                  <a:ln w="15875" cap="rnd">
                    <a:solidFill>
                      <a:schemeClr val="accent1">
                        <a:lumMod val="75000"/>
                      </a:schemeClr>
                    </a:solidFill>
                    <a:prstDash val="solid"/>
                    <a:round/>
                  </a:ln>
                </p:spPr>
                <p:txBody>
                  <a:bodyPr rtlCol="0" anchor="ctr"/>
                  <a:lstStyle/>
                  <a:p>
                    <a:endParaRPr lang="en-IN"/>
                  </a:p>
                </p:txBody>
              </p:sp>
            </p:grpSp>
            <p:sp>
              <p:nvSpPr>
                <p:cNvPr id="81" name="Freeform: Shape 80">
                  <a:extLst>
                    <a:ext uri="{FF2B5EF4-FFF2-40B4-BE49-F238E27FC236}">
                      <a16:creationId xmlns:a16="http://schemas.microsoft.com/office/drawing/2014/main" id="{30AE7251-DC28-2D0D-F660-0939DF79EB84}"/>
                    </a:ext>
                  </a:extLst>
                </p:cNvPr>
                <p:cNvSpPr/>
                <p:nvPr/>
              </p:nvSpPr>
              <p:spPr>
                <a:xfrm>
                  <a:off x="6735127" y="3976941"/>
                  <a:ext cx="175545" cy="9525"/>
                </a:xfrm>
                <a:custGeom>
                  <a:avLst/>
                  <a:gdLst>
                    <a:gd name="connsiteX0" fmla="*/ 0 w 175545"/>
                    <a:gd name="connsiteY0" fmla="*/ 0 h 9525"/>
                    <a:gd name="connsiteX1" fmla="*/ 175546 w 175545"/>
                    <a:gd name="connsiteY1" fmla="*/ 0 h 9525"/>
                  </a:gdLst>
                  <a:ahLst/>
                  <a:cxnLst>
                    <a:cxn ang="0">
                      <a:pos x="connsiteX0" y="connsiteY0"/>
                    </a:cxn>
                    <a:cxn ang="0">
                      <a:pos x="connsiteX1" y="connsiteY1"/>
                    </a:cxn>
                  </a:cxnLst>
                  <a:rect l="l" t="t" r="r" b="b"/>
                  <a:pathLst>
                    <a:path w="175545" h="9525">
                      <a:moveTo>
                        <a:pt x="0" y="0"/>
                      </a:moveTo>
                      <a:lnTo>
                        <a:pt x="175546" y="0"/>
                      </a:lnTo>
                    </a:path>
                  </a:pathLst>
                </a:custGeom>
                <a:ln w="15875" cap="rnd">
                  <a:solidFill>
                    <a:schemeClr val="accent1">
                      <a:lumMod val="75000"/>
                    </a:schemeClr>
                  </a:solidFill>
                  <a:prstDash val="solid"/>
                  <a:round/>
                </a:ln>
              </p:spPr>
              <p:txBody>
                <a:bodyPr rtlCol="0" anchor="ctr"/>
                <a:lstStyle/>
                <a:p>
                  <a:endParaRPr lang="en-IN"/>
                </a:p>
              </p:txBody>
            </p:sp>
            <p:sp>
              <p:nvSpPr>
                <p:cNvPr id="82" name="Freeform: Shape 81">
                  <a:extLst>
                    <a:ext uri="{FF2B5EF4-FFF2-40B4-BE49-F238E27FC236}">
                      <a16:creationId xmlns:a16="http://schemas.microsoft.com/office/drawing/2014/main" id="{69F88348-396D-C5F2-EA00-B3A2D519F864}"/>
                    </a:ext>
                  </a:extLst>
                </p:cNvPr>
                <p:cNvSpPr/>
                <p:nvPr/>
              </p:nvSpPr>
              <p:spPr>
                <a:xfrm>
                  <a:off x="6735127" y="4038378"/>
                  <a:ext cx="175545" cy="9525"/>
                </a:xfrm>
                <a:custGeom>
                  <a:avLst/>
                  <a:gdLst>
                    <a:gd name="connsiteX0" fmla="*/ 0 w 175545"/>
                    <a:gd name="connsiteY0" fmla="*/ 0 h 9525"/>
                    <a:gd name="connsiteX1" fmla="*/ 175546 w 175545"/>
                    <a:gd name="connsiteY1" fmla="*/ 0 h 9525"/>
                  </a:gdLst>
                  <a:ahLst/>
                  <a:cxnLst>
                    <a:cxn ang="0">
                      <a:pos x="connsiteX0" y="connsiteY0"/>
                    </a:cxn>
                    <a:cxn ang="0">
                      <a:pos x="connsiteX1" y="connsiteY1"/>
                    </a:cxn>
                  </a:cxnLst>
                  <a:rect l="l" t="t" r="r" b="b"/>
                  <a:pathLst>
                    <a:path w="175545" h="9525">
                      <a:moveTo>
                        <a:pt x="0" y="0"/>
                      </a:moveTo>
                      <a:lnTo>
                        <a:pt x="175546" y="0"/>
                      </a:lnTo>
                    </a:path>
                  </a:pathLst>
                </a:custGeom>
                <a:ln w="15875" cap="rnd">
                  <a:solidFill>
                    <a:schemeClr val="accent1">
                      <a:lumMod val="75000"/>
                    </a:schemeClr>
                  </a:solidFill>
                  <a:prstDash val="solid"/>
                  <a:round/>
                </a:ln>
              </p:spPr>
              <p:txBody>
                <a:bodyPr rtlCol="0" anchor="ctr"/>
                <a:lstStyle/>
                <a:p>
                  <a:endParaRPr lang="en-IN"/>
                </a:p>
              </p:txBody>
            </p:sp>
            <p:sp>
              <p:nvSpPr>
                <p:cNvPr id="83" name="Freeform: Shape 82">
                  <a:extLst>
                    <a:ext uri="{FF2B5EF4-FFF2-40B4-BE49-F238E27FC236}">
                      <a16:creationId xmlns:a16="http://schemas.microsoft.com/office/drawing/2014/main" id="{59E90BA1-F0DB-235A-6B6A-9874D1E634B3}"/>
                    </a:ext>
                  </a:extLst>
                </p:cNvPr>
                <p:cNvSpPr/>
                <p:nvPr/>
              </p:nvSpPr>
              <p:spPr>
                <a:xfrm>
                  <a:off x="6735127" y="4099909"/>
                  <a:ext cx="175545" cy="9525"/>
                </a:xfrm>
                <a:custGeom>
                  <a:avLst/>
                  <a:gdLst>
                    <a:gd name="connsiteX0" fmla="*/ 0 w 175545"/>
                    <a:gd name="connsiteY0" fmla="*/ 0 h 9525"/>
                    <a:gd name="connsiteX1" fmla="*/ 175546 w 175545"/>
                    <a:gd name="connsiteY1" fmla="*/ 0 h 9525"/>
                  </a:gdLst>
                  <a:ahLst/>
                  <a:cxnLst>
                    <a:cxn ang="0">
                      <a:pos x="connsiteX0" y="connsiteY0"/>
                    </a:cxn>
                    <a:cxn ang="0">
                      <a:pos x="connsiteX1" y="connsiteY1"/>
                    </a:cxn>
                  </a:cxnLst>
                  <a:rect l="l" t="t" r="r" b="b"/>
                  <a:pathLst>
                    <a:path w="175545" h="9525">
                      <a:moveTo>
                        <a:pt x="0" y="0"/>
                      </a:moveTo>
                      <a:lnTo>
                        <a:pt x="175546" y="0"/>
                      </a:lnTo>
                    </a:path>
                  </a:pathLst>
                </a:custGeom>
                <a:ln w="15875" cap="rnd">
                  <a:solidFill>
                    <a:schemeClr val="accent1">
                      <a:lumMod val="75000"/>
                    </a:schemeClr>
                  </a:solidFill>
                  <a:prstDash val="solid"/>
                  <a:round/>
                </a:ln>
              </p:spPr>
              <p:txBody>
                <a:bodyPr rtlCol="0" anchor="ctr"/>
                <a:lstStyle/>
                <a:p>
                  <a:endParaRPr lang="en-IN"/>
                </a:p>
              </p:txBody>
            </p:sp>
          </p:grpSp>
        </p:grpSp>
      </p:grpSp>
    </p:spTree>
    <p:extLst>
      <p:ext uri="{BB962C8B-B14F-4D97-AF65-F5344CB8AC3E}">
        <p14:creationId xmlns:p14="http://schemas.microsoft.com/office/powerpoint/2010/main" val="36982380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rgbClr val="002E2D"/>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61E3526-9492-0B46-78C7-49AE382FE85D}"/>
              </a:ext>
            </a:extLst>
          </p:cNvPr>
          <p:cNvSpPr>
            <a:spLocks noGrp="1"/>
          </p:cNvSpPr>
          <p:nvPr>
            <p:ph type="sldNum" sz="quarter" idx="4294967295"/>
          </p:nvPr>
        </p:nvSpPr>
        <p:spPr>
          <a:xfrm>
            <a:off x="13365163" y="7699375"/>
            <a:ext cx="350837" cy="204788"/>
          </a:xfrm>
        </p:spPr>
        <p:txBody>
          <a:bodyPr/>
          <a:lstStyle/>
          <a:p>
            <a:fld id="{C0093AC6-D8BC-4307-9153-60BFBEFFF972}" type="slidenum">
              <a:rPr lang="en-IN" smtClean="0"/>
              <a:pPr/>
              <a:t>20</a:t>
            </a:fld>
            <a:endParaRPr lang="en-IN" dirty="0"/>
          </a:p>
        </p:txBody>
      </p:sp>
      <p:sp>
        <p:nvSpPr>
          <p:cNvPr id="5" name="TextBox 4">
            <a:extLst>
              <a:ext uri="{FF2B5EF4-FFF2-40B4-BE49-F238E27FC236}">
                <a16:creationId xmlns:a16="http://schemas.microsoft.com/office/drawing/2014/main" id="{5E913AD0-E074-6354-0644-BA9ACC64870C}"/>
              </a:ext>
            </a:extLst>
          </p:cNvPr>
          <p:cNvSpPr txBox="1"/>
          <p:nvPr/>
        </p:nvSpPr>
        <p:spPr>
          <a:xfrm>
            <a:off x="228600" y="5594331"/>
            <a:ext cx="4045851" cy="1969770"/>
          </a:xfrm>
          <a:prstGeom prst="rect">
            <a:avLst/>
          </a:prstGeom>
          <a:noFill/>
        </p:spPr>
        <p:txBody>
          <a:bodyPr wrap="none" lIns="0" tIns="0" rIns="0" bIns="0" anchor="b">
            <a:spAutoFit/>
          </a:bodyPr>
          <a:lstStyle/>
          <a:p>
            <a:pPr defTabSz="1028700"/>
            <a:r>
              <a:rPr lang="en-US" b="1" dirty="0">
                <a:solidFill>
                  <a:schemeClr val="bg1"/>
                </a:solidFill>
                <a:ea typeface="Times New Roman" panose="02020603050405020304" pitchFamily="18" charset="0"/>
                <a:cs typeface="Times New Roman" panose="02020603050405020304" pitchFamily="18" charset="0"/>
              </a:rPr>
              <a:t>Jon Key</a:t>
            </a:r>
          </a:p>
          <a:p>
            <a:pPr defTabSz="1028700">
              <a:spcBef>
                <a:spcPts val="1200"/>
              </a:spcBef>
            </a:pPr>
            <a:r>
              <a:rPr lang="en-US" sz="1600" dirty="0">
                <a:solidFill>
                  <a:schemeClr val="bg1"/>
                </a:solidFill>
                <a:ea typeface="Times New Roman" panose="02020603050405020304" pitchFamily="18" charset="0"/>
                <a:cs typeface="Times New Roman" panose="02020603050405020304" pitchFamily="18" charset="0"/>
              </a:rPr>
              <a:t>Key &amp; Co Ltd</a:t>
            </a:r>
          </a:p>
          <a:p>
            <a:pPr defTabSz="1028700"/>
            <a:r>
              <a:rPr lang="en-US" sz="1600" dirty="0">
                <a:solidFill>
                  <a:schemeClr val="bg1"/>
                </a:solidFill>
                <a:ea typeface="Times New Roman" panose="02020603050405020304" pitchFamily="18" charset="0"/>
                <a:cs typeface="Times New Roman" panose="02020603050405020304" pitchFamily="18" charset="0"/>
              </a:rPr>
              <a:t>London and International</a:t>
            </a:r>
          </a:p>
          <a:p>
            <a:pPr defTabSz="1028700"/>
            <a:r>
              <a:rPr lang="en-US" sz="1600" dirty="0">
                <a:solidFill>
                  <a:schemeClr val="bg1"/>
                </a:solidFill>
                <a:ea typeface="Times New Roman" panose="02020603050405020304" pitchFamily="18" charset="0"/>
                <a:cs typeface="Times New Roman" panose="02020603050405020304" pitchFamily="18" charset="0"/>
              </a:rPr>
              <a:t>Phone: +44 (0) 7850 658061</a:t>
            </a:r>
          </a:p>
          <a:p>
            <a:pPr defTabSz="1028700"/>
            <a:r>
              <a:rPr lang="en-US" sz="1600" dirty="0">
                <a:solidFill>
                  <a:schemeClr val="bg1"/>
                </a:solidFill>
                <a:ea typeface="Times New Roman" panose="02020603050405020304" pitchFamily="18" charset="0"/>
                <a:cs typeface="Times New Roman" panose="02020603050405020304" pitchFamily="18" charset="0"/>
              </a:rPr>
              <a:t>Email: Jon@keyand.co</a:t>
            </a:r>
          </a:p>
          <a:p>
            <a:pPr defTabSz="1028700"/>
            <a:r>
              <a:rPr lang="en-US" sz="1600" dirty="0" err="1">
                <a:solidFill>
                  <a:schemeClr val="bg1"/>
                </a:solidFill>
                <a:ea typeface="Times New Roman" panose="02020603050405020304" pitchFamily="18" charset="0"/>
                <a:cs typeface="Times New Roman" panose="02020603050405020304" pitchFamily="18" charset="0"/>
              </a:rPr>
              <a:t>Linkedin</a:t>
            </a:r>
            <a:r>
              <a:rPr lang="en-US" sz="1600" dirty="0">
                <a:solidFill>
                  <a:schemeClr val="bg1"/>
                </a:solidFill>
                <a:ea typeface="Times New Roman" panose="02020603050405020304" pitchFamily="18" charset="0"/>
                <a:cs typeface="Times New Roman" panose="02020603050405020304" pitchFamily="18" charset="0"/>
              </a:rPr>
              <a:t>: </a:t>
            </a:r>
            <a:r>
              <a:rPr lang="en-US" sz="1600" dirty="0">
                <a:solidFill>
                  <a:schemeClr val="bg1"/>
                </a:solidFill>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https://www.linkedin.com/in/jonkey/</a:t>
            </a:r>
            <a:endParaRPr lang="en-US" sz="1600" dirty="0">
              <a:solidFill>
                <a:schemeClr val="bg1"/>
              </a:solidFill>
              <a:ea typeface="Times New Roman" panose="02020603050405020304" pitchFamily="18" charset="0"/>
              <a:cs typeface="Times New Roman" panose="02020603050405020304" pitchFamily="18" charset="0"/>
            </a:endParaRPr>
          </a:p>
          <a:p>
            <a:pPr defTabSz="1028700"/>
            <a:r>
              <a:rPr lang="en-US" sz="1600" dirty="0">
                <a:solidFill>
                  <a:schemeClr val="bg1"/>
                </a:solidFill>
                <a:ea typeface="Times New Roman" panose="02020603050405020304" pitchFamily="18" charset="0"/>
                <a:cs typeface="Times New Roman" panose="02020603050405020304" pitchFamily="18" charset="0"/>
              </a:rPr>
              <a:t>Website: </a:t>
            </a:r>
            <a:r>
              <a:rPr lang="en-US" sz="1600" dirty="0">
                <a:solidFill>
                  <a:schemeClr val="bg1"/>
                </a:solidFill>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www.keyandco.org</a:t>
            </a:r>
            <a:endParaRPr lang="en-US" sz="1600" dirty="0">
              <a:solidFill>
                <a:schemeClr val="bg1"/>
              </a:solidFill>
              <a:ea typeface="Times New Roman" panose="02020603050405020304" pitchFamily="18" charset="0"/>
              <a:cs typeface="Times New Roman" panose="02020603050405020304" pitchFamily="18" charset="0"/>
            </a:endParaRPr>
          </a:p>
        </p:txBody>
      </p:sp>
      <p:pic>
        <p:nvPicPr>
          <p:cNvPr id="8" name="Picture 7" descr="A black background with blue and green symbols&#10;&#10;AI-generated content may be incorrect.">
            <a:extLst>
              <a:ext uri="{FF2B5EF4-FFF2-40B4-BE49-F238E27FC236}">
                <a16:creationId xmlns:a16="http://schemas.microsoft.com/office/drawing/2014/main" id="{D9D1607C-D82B-1984-9A1A-2B815E7F5208}"/>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3720939" y="3170238"/>
            <a:ext cx="6274122" cy="1706562"/>
          </a:xfrm>
          <a:prstGeom prst="rect">
            <a:avLst/>
          </a:prstGeom>
        </p:spPr>
      </p:pic>
    </p:spTree>
    <p:extLst>
      <p:ext uri="{BB962C8B-B14F-4D97-AF65-F5344CB8AC3E}">
        <p14:creationId xmlns:p14="http://schemas.microsoft.com/office/powerpoint/2010/main" val="1716038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E6B87-E8FD-D141-4A65-8B9EFEFD93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57C112-56C3-C32B-1183-6E789BCC82C6}"/>
              </a:ext>
            </a:extLst>
          </p:cNvPr>
          <p:cNvSpPr>
            <a:spLocks noGrp="1"/>
          </p:cNvSpPr>
          <p:nvPr>
            <p:ph type="title"/>
          </p:nvPr>
        </p:nvSpPr>
        <p:spPr>
          <a:xfrm>
            <a:off x="228600" y="222477"/>
            <a:ext cx="10515600" cy="822960"/>
          </a:xfrm>
        </p:spPr>
        <p:txBody>
          <a:bodyPr/>
          <a:lstStyle/>
          <a:p>
            <a:r>
              <a:rPr lang="en-US" dirty="0"/>
              <a:t>Link to the CIBJO Measurement Guidelines 10 Steps</a:t>
            </a:r>
            <a:endParaRPr lang="en-IN" dirty="0"/>
          </a:p>
        </p:txBody>
      </p:sp>
      <p:sp>
        <p:nvSpPr>
          <p:cNvPr id="3" name="Slide Number Placeholder 2">
            <a:extLst>
              <a:ext uri="{FF2B5EF4-FFF2-40B4-BE49-F238E27FC236}">
                <a16:creationId xmlns:a16="http://schemas.microsoft.com/office/drawing/2014/main" id="{14C5BC2A-E352-A16B-0882-A47986212182}"/>
              </a:ext>
            </a:extLst>
          </p:cNvPr>
          <p:cNvSpPr>
            <a:spLocks noGrp="1"/>
          </p:cNvSpPr>
          <p:nvPr>
            <p:ph type="sldNum" sz="quarter" idx="10"/>
          </p:nvPr>
        </p:nvSpPr>
        <p:spPr/>
        <p:txBody>
          <a:bodyPr/>
          <a:lstStyle/>
          <a:p>
            <a:fld id="{C0093AC6-D8BC-4307-9153-60BFBEFFF972}" type="slidenum">
              <a:rPr lang="en-IN" smtClean="0"/>
              <a:pPr/>
              <a:t>3</a:t>
            </a:fld>
            <a:endParaRPr lang="en-IN" dirty="0"/>
          </a:p>
        </p:txBody>
      </p:sp>
      <p:grpSp>
        <p:nvGrpSpPr>
          <p:cNvPr id="10" name="Group 9">
            <a:extLst>
              <a:ext uri="{FF2B5EF4-FFF2-40B4-BE49-F238E27FC236}">
                <a16:creationId xmlns:a16="http://schemas.microsoft.com/office/drawing/2014/main" id="{69E50082-68E4-770F-7E5F-4BDFAF4A0BD1}"/>
              </a:ext>
            </a:extLst>
          </p:cNvPr>
          <p:cNvGrpSpPr/>
          <p:nvPr/>
        </p:nvGrpSpPr>
        <p:grpSpPr>
          <a:xfrm>
            <a:off x="217488" y="1243013"/>
            <a:ext cx="13266395" cy="6324851"/>
            <a:chOff x="217488" y="1243013"/>
            <a:chExt cx="13266395" cy="6324851"/>
          </a:xfrm>
        </p:grpSpPr>
        <p:sp>
          <p:nvSpPr>
            <p:cNvPr id="100" name="Arrow: Chevron 99">
              <a:extLst>
                <a:ext uri="{FF2B5EF4-FFF2-40B4-BE49-F238E27FC236}">
                  <a16:creationId xmlns:a16="http://schemas.microsoft.com/office/drawing/2014/main" id="{9D339F77-C967-2EFD-795D-694E7322F65D}"/>
                </a:ext>
              </a:extLst>
            </p:cNvPr>
            <p:cNvSpPr/>
            <p:nvPr/>
          </p:nvSpPr>
          <p:spPr>
            <a:xfrm>
              <a:off x="7093901" y="1355763"/>
              <a:ext cx="1162845" cy="1097280"/>
            </a:xfrm>
            <a:prstGeom prst="chevron">
              <a:avLst>
                <a:gd name="adj" fmla="val 14203"/>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105" name="Arrow: Chevron 104">
              <a:extLst>
                <a:ext uri="{FF2B5EF4-FFF2-40B4-BE49-F238E27FC236}">
                  <a16:creationId xmlns:a16="http://schemas.microsoft.com/office/drawing/2014/main" id="{E55AF699-0346-92CC-6580-22997CD8AFBA}"/>
                </a:ext>
              </a:extLst>
            </p:cNvPr>
            <p:cNvSpPr/>
            <p:nvPr/>
          </p:nvSpPr>
          <p:spPr>
            <a:xfrm>
              <a:off x="7093901" y="2634468"/>
              <a:ext cx="1162845" cy="1097280"/>
            </a:xfrm>
            <a:prstGeom prst="chevron">
              <a:avLst>
                <a:gd name="adj" fmla="val 14203"/>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106" name="Arrow: Chevron 105">
              <a:extLst>
                <a:ext uri="{FF2B5EF4-FFF2-40B4-BE49-F238E27FC236}">
                  <a16:creationId xmlns:a16="http://schemas.microsoft.com/office/drawing/2014/main" id="{E5C43CC0-EBF3-6775-1B3A-43F390173376}"/>
                </a:ext>
              </a:extLst>
            </p:cNvPr>
            <p:cNvSpPr/>
            <p:nvPr/>
          </p:nvSpPr>
          <p:spPr>
            <a:xfrm>
              <a:off x="7093901" y="3913173"/>
              <a:ext cx="1162845" cy="1097280"/>
            </a:xfrm>
            <a:prstGeom prst="chevron">
              <a:avLst>
                <a:gd name="adj" fmla="val 14203"/>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107" name="Arrow: Chevron 106">
              <a:extLst>
                <a:ext uri="{FF2B5EF4-FFF2-40B4-BE49-F238E27FC236}">
                  <a16:creationId xmlns:a16="http://schemas.microsoft.com/office/drawing/2014/main" id="{39280930-9655-EFFC-3102-6F7110FBBE5B}"/>
                </a:ext>
              </a:extLst>
            </p:cNvPr>
            <p:cNvSpPr/>
            <p:nvPr/>
          </p:nvSpPr>
          <p:spPr>
            <a:xfrm>
              <a:off x="7093901" y="5191878"/>
              <a:ext cx="1162845" cy="1097280"/>
            </a:xfrm>
            <a:prstGeom prst="chevron">
              <a:avLst>
                <a:gd name="adj" fmla="val 14203"/>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108" name="Arrow: Chevron 107">
              <a:extLst>
                <a:ext uri="{FF2B5EF4-FFF2-40B4-BE49-F238E27FC236}">
                  <a16:creationId xmlns:a16="http://schemas.microsoft.com/office/drawing/2014/main" id="{A798A15B-D3D5-E2BD-52C5-9A7E5BBF89FF}"/>
                </a:ext>
              </a:extLst>
            </p:cNvPr>
            <p:cNvSpPr/>
            <p:nvPr/>
          </p:nvSpPr>
          <p:spPr>
            <a:xfrm>
              <a:off x="7093901" y="6470584"/>
              <a:ext cx="1162845" cy="1097280"/>
            </a:xfrm>
            <a:prstGeom prst="chevron">
              <a:avLst>
                <a:gd name="adj" fmla="val 14203"/>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4" name="Arrow: Chevron 3">
              <a:extLst>
                <a:ext uri="{FF2B5EF4-FFF2-40B4-BE49-F238E27FC236}">
                  <a16:creationId xmlns:a16="http://schemas.microsoft.com/office/drawing/2014/main" id="{BCFF4A3F-1E27-8278-EEDC-E11D683E001D}"/>
                </a:ext>
              </a:extLst>
            </p:cNvPr>
            <p:cNvSpPr/>
            <p:nvPr/>
          </p:nvSpPr>
          <p:spPr>
            <a:xfrm>
              <a:off x="330200" y="1355763"/>
              <a:ext cx="1162845" cy="1097280"/>
            </a:xfrm>
            <a:prstGeom prst="chevron">
              <a:avLst>
                <a:gd name="adj" fmla="val 1420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94" name="Arrow: Chevron 93">
              <a:extLst>
                <a:ext uri="{FF2B5EF4-FFF2-40B4-BE49-F238E27FC236}">
                  <a16:creationId xmlns:a16="http://schemas.microsoft.com/office/drawing/2014/main" id="{14B0A50B-4DB6-DF41-3EC1-FA616FBB7BF9}"/>
                </a:ext>
              </a:extLst>
            </p:cNvPr>
            <p:cNvSpPr/>
            <p:nvPr/>
          </p:nvSpPr>
          <p:spPr>
            <a:xfrm>
              <a:off x="330200" y="2634468"/>
              <a:ext cx="1162845" cy="1097280"/>
            </a:xfrm>
            <a:prstGeom prst="chevron">
              <a:avLst>
                <a:gd name="adj" fmla="val 1420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95" name="Arrow: Chevron 94">
              <a:extLst>
                <a:ext uri="{FF2B5EF4-FFF2-40B4-BE49-F238E27FC236}">
                  <a16:creationId xmlns:a16="http://schemas.microsoft.com/office/drawing/2014/main" id="{39EC9D1B-2F3F-CD9E-5721-230BCA65CF82}"/>
                </a:ext>
              </a:extLst>
            </p:cNvPr>
            <p:cNvSpPr/>
            <p:nvPr/>
          </p:nvSpPr>
          <p:spPr>
            <a:xfrm>
              <a:off x="330200" y="3913173"/>
              <a:ext cx="1162845" cy="1097280"/>
            </a:xfrm>
            <a:prstGeom prst="chevron">
              <a:avLst>
                <a:gd name="adj" fmla="val 1420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96" name="Arrow: Chevron 95">
              <a:extLst>
                <a:ext uri="{FF2B5EF4-FFF2-40B4-BE49-F238E27FC236}">
                  <a16:creationId xmlns:a16="http://schemas.microsoft.com/office/drawing/2014/main" id="{AE4B47DF-98A5-D300-5A06-6F0FC4D091CE}"/>
                </a:ext>
              </a:extLst>
            </p:cNvPr>
            <p:cNvSpPr/>
            <p:nvPr/>
          </p:nvSpPr>
          <p:spPr>
            <a:xfrm>
              <a:off x="330200" y="5191878"/>
              <a:ext cx="1162845" cy="1097280"/>
            </a:xfrm>
            <a:prstGeom prst="chevron">
              <a:avLst>
                <a:gd name="adj" fmla="val 1420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grpSp>
          <p:nvGrpSpPr>
            <p:cNvPr id="9" name="Group 8">
              <a:extLst>
                <a:ext uri="{FF2B5EF4-FFF2-40B4-BE49-F238E27FC236}">
                  <a16:creationId xmlns:a16="http://schemas.microsoft.com/office/drawing/2014/main" id="{2B976A60-E3AB-C36B-2F88-E9BE8717B595}"/>
                </a:ext>
              </a:extLst>
            </p:cNvPr>
            <p:cNvGrpSpPr/>
            <p:nvPr/>
          </p:nvGrpSpPr>
          <p:grpSpPr>
            <a:xfrm>
              <a:off x="330200" y="2543756"/>
              <a:ext cx="13139057" cy="3836118"/>
              <a:chOff x="228600" y="2543756"/>
              <a:chExt cx="13240657" cy="3836118"/>
            </a:xfrm>
          </p:grpSpPr>
          <p:cxnSp>
            <p:nvCxnSpPr>
              <p:cNvPr id="5" name="Straight Connector 4">
                <a:extLst>
                  <a:ext uri="{FF2B5EF4-FFF2-40B4-BE49-F238E27FC236}">
                    <a16:creationId xmlns:a16="http://schemas.microsoft.com/office/drawing/2014/main" id="{8017EE58-28C8-38B3-4F8E-2D20EC5828F2}"/>
                  </a:ext>
                </a:extLst>
              </p:cNvPr>
              <p:cNvCxnSpPr>
                <a:cxnSpLocks/>
              </p:cNvCxnSpPr>
              <p:nvPr/>
            </p:nvCxnSpPr>
            <p:spPr>
              <a:xfrm>
                <a:off x="228600" y="2543756"/>
                <a:ext cx="13240657" cy="0"/>
              </a:xfrm>
              <a:prstGeom prst="line">
                <a:avLst/>
              </a:prstGeom>
              <a:ln w="9525">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A687523-AFB8-7359-EB6C-F9C86338C7DE}"/>
                  </a:ext>
                </a:extLst>
              </p:cNvPr>
              <p:cNvCxnSpPr/>
              <p:nvPr/>
            </p:nvCxnSpPr>
            <p:spPr>
              <a:xfrm>
                <a:off x="228600" y="3822462"/>
                <a:ext cx="13240657" cy="0"/>
              </a:xfrm>
              <a:prstGeom prst="line">
                <a:avLst/>
              </a:prstGeom>
              <a:ln w="9525">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FE2E8A1-B858-EB03-07CB-8616F9DD67A0}"/>
                  </a:ext>
                </a:extLst>
              </p:cNvPr>
              <p:cNvCxnSpPr/>
              <p:nvPr/>
            </p:nvCxnSpPr>
            <p:spPr>
              <a:xfrm>
                <a:off x="228600" y="5101168"/>
                <a:ext cx="13240657" cy="0"/>
              </a:xfrm>
              <a:prstGeom prst="line">
                <a:avLst/>
              </a:prstGeom>
              <a:ln w="9525">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93B0BB0C-9605-E666-6058-1DFA3BB5686C}"/>
                  </a:ext>
                </a:extLst>
              </p:cNvPr>
              <p:cNvCxnSpPr/>
              <p:nvPr/>
            </p:nvCxnSpPr>
            <p:spPr>
              <a:xfrm>
                <a:off x="228600" y="6379874"/>
                <a:ext cx="13240657" cy="0"/>
              </a:xfrm>
              <a:prstGeom prst="line">
                <a:avLst/>
              </a:prstGeom>
              <a:ln w="9525">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31" name="Rectangle 30">
              <a:extLst>
                <a:ext uri="{FF2B5EF4-FFF2-40B4-BE49-F238E27FC236}">
                  <a16:creationId xmlns:a16="http://schemas.microsoft.com/office/drawing/2014/main" id="{CADE669F-97BB-4377-7E36-72006FD36C04}"/>
                </a:ext>
              </a:extLst>
            </p:cNvPr>
            <p:cNvSpPr/>
            <p:nvPr/>
          </p:nvSpPr>
          <p:spPr>
            <a:xfrm>
              <a:off x="8363243" y="1355763"/>
              <a:ext cx="5120640" cy="10972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186300" indent="-186300" defTabSz="514350">
                <a:spcAft>
                  <a:spcPts val="338"/>
                </a:spcAft>
                <a:buFont typeface="Arial" panose="020B0604020202020204" pitchFamily="34" charset="0"/>
                <a:buChar char="•"/>
                <a:defRPr/>
              </a:pPr>
              <a:r>
                <a:rPr lang="en-GB" sz="1575" dirty="0">
                  <a:solidFill>
                    <a:schemeClr val="bg1">
                      <a:lumMod val="65000"/>
                    </a:schemeClr>
                  </a:solidFill>
                  <a:latin typeface="Arial"/>
                </a:rPr>
                <a:t>Set targets for each measure</a:t>
              </a:r>
            </a:p>
            <a:p>
              <a:pPr marL="186300" indent="-186300" defTabSz="514350">
                <a:spcAft>
                  <a:spcPts val="338"/>
                </a:spcAft>
                <a:buFont typeface="Arial" panose="020B0604020202020204" pitchFamily="34" charset="0"/>
                <a:buChar char="•"/>
                <a:defRPr/>
              </a:pPr>
              <a:r>
                <a:rPr lang="en-GB" sz="1575" dirty="0">
                  <a:solidFill>
                    <a:schemeClr val="bg1">
                      <a:lumMod val="65000"/>
                    </a:schemeClr>
                  </a:solidFill>
                  <a:latin typeface="Arial"/>
                </a:rPr>
                <a:t>For greenhouse gas emissions, submit targets to science-based targets initiative or equivalent independent body</a:t>
              </a:r>
            </a:p>
          </p:txBody>
        </p:sp>
        <p:sp>
          <p:nvSpPr>
            <p:cNvPr id="35" name="Rectangle 34">
              <a:extLst>
                <a:ext uri="{FF2B5EF4-FFF2-40B4-BE49-F238E27FC236}">
                  <a16:creationId xmlns:a16="http://schemas.microsoft.com/office/drawing/2014/main" id="{B11F8004-856C-AA4A-7DA2-77B897E486D6}"/>
                </a:ext>
              </a:extLst>
            </p:cNvPr>
            <p:cNvSpPr/>
            <p:nvPr/>
          </p:nvSpPr>
          <p:spPr>
            <a:xfrm>
              <a:off x="8363243" y="2634468"/>
              <a:ext cx="5120640" cy="10972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186300" indent="-186300" defTabSz="514350">
                <a:spcAft>
                  <a:spcPts val="338"/>
                </a:spcAft>
                <a:buFont typeface="Arial" panose="020B0604020202020204" pitchFamily="34" charset="0"/>
                <a:buChar char="•"/>
                <a:defRPr/>
              </a:pPr>
              <a:r>
                <a:rPr lang="en-GB" sz="1575" dirty="0">
                  <a:solidFill>
                    <a:schemeClr val="bg1">
                      <a:lumMod val="65000"/>
                    </a:schemeClr>
                  </a:solidFill>
                  <a:latin typeface="Arial"/>
                </a:rPr>
                <a:t>Audit the measurement calculation as you would your company accounts and ideally have it independently verified</a:t>
              </a:r>
            </a:p>
          </p:txBody>
        </p:sp>
        <p:sp>
          <p:nvSpPr>
            <p:cNvPr id="39" name="Rectangle 38">
              <a:extLst>
                <a:ext uri="{FF2B5EF4-FFF2-40B4-BE49-F238E27FC236}">
                  <a16:creationId xmlns:a16="http://schemas.microsoft.com/office/drawing/2014/main" id="{AFDA491A-3D60-F903-EC4F-05CE6B5CB27F}"/>
                </a:ext>
              </a:extLst>
            </p:cNvPr>
            <p:cNvSpPr/>
            <p:nvPr/>
          </p:nvSpPr>
          <p:spPr>
            <a:xfrm>
              <a:off x="8363243" y="3913173"/>
              <a:ext cx="5120640" cy="10972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186300" indent="-186300" defTabSz="514350">
                <a:spcAft>
                  <a:spcPts val="338"/>
                </a:spcAft>
                <a:buFont typeface="Arial" panose="020B0604020202020204" pitchFamily="34" charset="0"/>
                <a:buChar char="•"/>
                <a:defRPr/>
              </a:pPr>
              <a:r>
                <a:rPr lang="en-GB" sz="1575" dirty="0">
                  <a:solidFill>
                    <a:schemeClr val="bg1">
                      <a:lumMod val="65000"/>
                    </a:schemeClr>
                  </a:solidFill>
                  <a:latin typeface="Arial"/>
                </a:rPr>
                <a:t>Communicate internally and externally, including results and methodology</a:t>
              </a:r>
            </a:p>
            <a:p>
              <a:pPr marL="186300" indent="-186300" defTabSz="514350">
                <a:spcAft>
                  <a:spcPts val="338"/>
                </a:spcAft>
                <a:buFont typeface="Arial" panose="020B0604020202020204" pitchFamily="34" charset="0"/>
                <a:buChar char="•"/>
                <a:defRPr/>
              </a:pPr>
              <a:r>
                <a:rPr lang="en-GB" sz="1575" dirty="0">
                  <a:solidFill>
                    <a:schemeClr val="bg1">
                      <a:lumMod val="65000"/>
                    </a:schemeClr>
                  </a:solidFill>
                  <a:latin typeface="Arial"/>
                </a:rPr>
                <a:t>Publish results on company website</a:t>
              </a:r>
            </a:p>
            <a:p>
              <a:pPr marL="186300" indent="-186300" defTabSz="514350">
                <a:spcAft>
                  <a:spcPts val="338"/>
                </a:spcAft>
                <a:buFont typeface="Arial" panose="020B0604020202020204" pitchFamily="34" charset="0"/>
                <a:buChar char="•"/>
                <a:defRPr/>
              </a:pPr>
              <a:r>
                <a:rPr lang="en-GB" sz="1575" dirty="0">
                  <a:solidFill>
                    <a:schemeClr val="bg1">
                      <a:lumMod val="65000"/>
                    </a:schemeClr>
                  </a:solidFill>
                  <a:latin typeface="Arial"/>
                </a:rPr>
                <a:t>Ensure products are accurately labelled</a:t>
              </a:r>
            </a:p>
          </p:txBody>
        </p:sp>
        <p:sp>
          <p:nvSpPr>
            <p:cNvPr id="43" name="Rectangle 42">
              <a:extLst>
                <a:ext uri="{FF2B5EF4-FFF2-40B4-BE49-F238E27FC236}">
                  <a16:creationId xmlns:a16="http://schemas.microsoft.com/office/drawing/2014/main" id="{BD6FE995-35E0-EDBD-1B52-C7EEBC26E47E}"/>
                </a:ext>
              </a:extLst>
            </p:cNvPr>
            <p:cNvSpPr/>
            <p:nvPr/>
          </p:nvSpPr>
          <p:spPr>
            <a:xfrm>
              <a:off x="8363243" y="5191878"/>
              <a:ext cx="5120640" cy="10972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186300" indent="-186300" defTabSz="514350">
                <a:spcAft>
                  <a:spcPts val="338"/>
                </a:spcAft>
                <a:buFont typeface="Arial" panose="020B0604020202020204" pitchFamily="34" charset="0"/>
                <a:buChar char="•"/>
                <a:defRPr/>
              </a:pPr>
              <a:r>
                <a:rPr lang="en-GB" sz="1575" dirty="0">
                  <a:solidFill>
                    <a:schemeClr val="bg1">
                      <a:lumMod val="65000"/>
                    </a:schemeClr>
                  </a:solidFill>
                  <a:latin typeface="Arial"/>
                </a:rPr>
                <a:t>Create a feedback loop between planning, measurement, action, review</a:t>
              </a:r>
            </a:p>
          </p:txBody>
        </p:sp>
        <p:sp>
          <p:nvSpPr>
            <p:cNvPr id="47" name="Rectangle 46">
              <a:extLst>
                <a:ext uri="{FF2B5EF4-FFF2-40B4-BE49-F238E27FC236}">
                  <a16:creationId xmlns:a16="http://schemas.microsoft.com/office/drawing/2014/main" id="{737E8F00-B54B-EBAE-4B83-4B4223891E80}"/>
                </a:ext>
              </a:extLst>
            </p:cNvPr>
            <p:cNvSpPr/>
            <p:nvPr/>
          </p:nvSpPr>
          <p:spPr>
            <a:xfrm>
              <a:off x="8363243" y="6470584"/>
              <a:ext cx="5120640" cy="10972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186300" indent="-186300" defTabSz="514350">
                <a:spcAft>
                  <a:spcPts val="338"/>
                </a:spcAft>
                <a:buFont typeface="Arial" panose="020B0604020202020204" pitchFamily="34" charset="0"/>
                <a:buChar char="•"/>
                <a:defRPr/>
              </a:pPr>
              <a:r>
                <a:rPr lang="en-GB" sz="1575" dirty="0">
                  <a:solidFill>
                    <a:schemeClr val="bg1">
                      <a:lumMod val="65000"/>
                    </a:schemeClr>
                  </a:solidFill>
                  <a:latin typeface="Arial"/>
                </a:rPr>
                <a:t>Focus on continuous improvement</a:t>
              </a:r>
            </a:p>
            <a:p>
              <a:pPr marL="186300" indent="-186300" defTabSz="514350">
                <a:spcAft>
                  <a:spcPts val="338"/>
                </a:spcAft>
                <a:buFont typeface="Arial" panose="020B0604020202020204" pitchFamily="34" charset="0"/>
                <a:buChar char="•"/>
                <a:defRPr/>
              </a:pPr>
              <a:r>
                <a:rPr lang="en-GB" sz="1575" dirty="0">
                  <a:solidFill>
                    <a:schemeClr val="bg1">
                      <a:lumMod val="65000"/>
                    </a:schemeClr>
                  </a:solidFill>
                  <a:latin typeface="Arial"/>
                </a:rPr>
                <a:t>Embed and maintain measurement processes</a:t>
              </a:r>
            </a:p>
            <a:p>
              <a:pPr marL="186300" indent="-186300" defTabSz="514350">
                <a:spcAft>
                  <a:spcPts val="338"/>
                </a:spcAft>
                <a:buFont typeface="Arial" panose="020B0604020202020204" pitchFamily="34" charset="0"/>
                <a:buChar char="•"/>
                <a:defRPr/>
              </a:pPr>
              <a:r>
                <a:rPr lang="en-GB" sz="1575" dirty="0">
                  <a:solidFill>
                    <a:schemeClr val="bg1">
                      <a:lumMod val="65000"/>
                    </a:schemeClr>
                  </a:solidFill>
                  <a:latin typeface="Arial"/>
                </a:rPr>
                <a:t>Increase scope and frequency of measurement</a:t>
              </a:r>
              <a:br>
                <a:rPr lang="en-GB" sz="1575" dirty="0">
                  <a:solidFill>
                    <a:schemeClr val="bg1">
                      <a:lumMod val="65000"/>
                    </a:schemeClr>
                  </a:solidFill>
                  <a:latin typeface="Arial"/>
                </a:rPr>
              </a:br>
              <a:r>
                <a:rPr lang="en-GB" sz="1575" dirty="0">
                  <a:solidFill>
                    <a:schemeClr val="bg1">
                      <a:lumMod val="65000"/>
                    </a:schemeClr>
                  </a:solidFill>
                  <a:latin typeface="Arial"/>
                </a:rPr>
                <a:t>over time</a:t>
              </a:r>
            </a:p>
          </p:txBody>
        </p:sp>
        <p:sp>
          <p:nvSpPr>
            <p:cNvPr id="82" name="Rectangle 81">
              <a:extLst>
                <a:ext uri="{FF2B5EF4-FFF2-40B4-BE49-F238E27FC236}">
                  <a16:creationId xmlns:a16="http://schemas.microsoft.com/office/drawing/2014/main" id="{49AD59B5-B43C-33E2-6974-93955A47CEDE}"/>
                </a:ext>
              </a:extLst>
            </p:cNvPr>
            <p:cNvSpPr/>
            <p:nvPr/>
          </p:nvSpPr>
          <p:spPr>
            <a:xfrm>
              <a:off x="1599542" y="1355763"/>
              <a:ext cx="5120640" cy="10972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186300" indent="-186300" defTabSz="514350">
                <a:spcAft>
                  <a:spcPts val="338"/>
                </a:spcAft>
                <a:buFont typeface="Arial" panose="020B0604020202020204" pitchFamily="34" charset="0"/>
                <a:buChar char="•"/>
                <a:defRPr/>
              </a:pPr>
              <a:r>
                <a:rPr lang="en-GB" sz="1575" dirty="0">
                  <a:solidFill>
                    <a:prstClr val="black"/>
                  </a:solidFill>
                  <a:latin typeface="Arial"/>
                </a:rPr>
                <a:t>Nominate an owner responsible for measurement</a:t>
              </a:r>
            </a:p>
            <a:p>
              <a:pPr marL="186300" indent="-186300" defTabSz="514350">
                <a:spcAft>
                  <a:spcPts val="338"/>
                </a:spcAft>
                <a:buFont typeface="Arial" panose="020B0604020202020204" pitchFamily="34" charset="0"/>
                <a:buChar char="•"/>
                <a:defRPr/>
              </a:pPr>
              <a:r>
                <a:rPr lang="en-GB" sz="1575" dirty="0">
                  <a:solidFill>
                    <a:prstClr val="black"/>
                  </a:solidFill>
                  <a:latin typeface="Arial"/>
                </a:rPr>
                <a:t>Familiarise yourself with the 14 ESG principles</a:t>
              </a:r>
            </a:p>
            <a:p>
              <a:pPr marL="186300" indent="-186300" defTabSz="514350">
                <a:spcAft>
                  <a:spcPts val="338"/>
                </a:spcAft>
                <a:buFont typeface="Arial" panose="020B0604020202020204" pitchFamily="34" charset="0"/>
                <a:buChar char="•"/>
                <a:defRPr/>
              </a:pPr>
              <a:r>
                <a:rPr lang="en-GB" sz="1575" dirty="0">
                  <a:solidFill>
                    <a:prstClr val="black"/>
                  </a:solidFill>
                  <a:latin typeface="Arial"/>
                </a:rPr>
                <a:t>Identify the most important topics to focus on for </a:t>
              </a:r>
              <a:br>
                <a:rPr lang="en-GB" sz="1575" dirty="0">
                  <a:solidFill>
                    <a:prstClr val="black"/>
                  </a:solidFill>
                  <a:latin typeface="Arial"/>
                </a:rPr>
              </a:br>
              <a:r>
                <a:rPr lang="en-GB" sz="1575" dirty="0">
                  <a:solidFill>
                    <a:prstClr val="black"/>
                  </a:solidFill>
                  <a:latin typeface="Arial"/>
                </a:rPr>
                <a:t>your business</a:t>
              </a:r>
            </a:p>
          </p:txBody>
        </p:sp>
        <p:sp>
          <p:nvSpPr>
            <p:cNvPr id="85" name="Rectangle 84">
              <a:extLst>
                <a:ext uri="{FF2B5EF4-FFF2-40B4-BE49-F238E27FC236}">
                  <a16:creationId xmlns:a16="http://schemas.microsoft.com/office/drawing/2014/main" id="{D5ED6F99-E632-2B6B-BB00-E7EFF8C9BCDB}"/>
                </a:ext>
              </a:extLst>
            </p:cNvPr>
            <p:cNvSpPr/>
            <p:nvPr/>
          </p:nvSpPr>
          <p:spPr>
            <a:xfrm>
              <a:off x="1599542" y="2634469"/>
              <a:ext cx="5120640" cy="10972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186300" indent="-186300" defTabSz="514350">
                <a:spcAft>
                  <a:spcPts val="338"/>
                </a:spcAft>
                <a:buFont typeface="Arial" panose="020B0604020202020204" pitchFamily="34" charset="0"/>
                <a:buChar char="•"/>
                <a:defRPr/>
              </a:pPr>
              <a:r>
                <a:rPr lang="en-GB" sz="1575" dirty="0">
                  <a:solidFill>
                    <a:prstClr val="black"/>
                  </a:solidFill>
                  <a:latin typeface="Arial"/>
                </a:rPr>
                <a:t>Identify priority areas of measurement, using the measurement guidelines</a:t>
              </a:r>
            </a:p>
          </p:txBody>
        </p:sp>
        <p:sp>
          <p:nvSpPr>
            <p:cNvPr id="86" name="Rectangle 85">
              <a:extLst>
                <a:ext uri="{FF2B5EF4-FFF2-40B4-BE49-F238E27FC236}">
                  <a16:creationId xmlns:a16="http://schemas.microsoft.com/office/drawing/2014/main" id="{DB2ED324-903D-7188-38A1-279B0FF661A2}"/>
                </a:ext>
              </a:extLst>
            </p:cNvPr>
            <p:cNvSpPr/>
            <p:nvPr/>
          </p:nvSpPr>
          <p:spPr>
            <a:xfrm>
              <a:off x="1599542" y="3913175"/>
              <a:ext cx="5120640" cy="10972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186300" indent="-186300" defTabSz="514350">
                <a:spcAft>
                  <a:spcPts val="338"/>
                </a:spcAft>
                <a:buFont typeface="Arial" panose="020B0604020202020204" pitchFamily="34" charset="0"/>
                <a:buChar char="•"/>
                <a:defRPr/>
              </a:pPr>
              <a:r>
                <a:rPr lang="en-GB" sz="1575" dirty="0">
                  <a:solidFill>
                    <a:prstClr val="black"/>
                  </a:solidFill>
                  <a:latin typeface="Arial"/>
                </a:rPr>
                <a:t>Identify any reporting regulations that</a:t>
              </a:r>
              <a:br>
                <a:rPr lang="en-GB" sz="1575" dirty="0">
                  <a:solidFill>
                    <a:prstClr val="black"/>
                  </a:solidFill>
                  <a:latin typeface="Arial"/>
                </a:rPr>
              </a:br>
              <a:r>
                <a:rPr lang="en-GB" sz="1575" dirty="0">
                  <a:solidFill>
                    <a:prstClr val="black"/>
                  </a:solidFill>
                  <a:latin typeface="Arial"/>
                </a:rPr>
                <a:t>your company must adhere to. E.g. CSRD</a:t>
              </a:r>
            </a:p>
            <a:p>
              <a:pPr marL="186300" indent="-186300" defTabSz="514350">
                <a:spcAft>
                  <a:spcPts val="338"/>
                </a:spcAft>
                <a:buFont typeface="Arial" panose="020B0604020202020204" pitchFamily="34" charset="0"/>
                <a:buChar char="•"/>
                <a:defRPr/>
              </a:pPr>
              <a:r>
                <a:rPr lang="en-GB" sz="1575" dirty="0">
                  <a:solidFill>
                    <a:prstClr val="black"/>
                  </a:solidFill>
                  <a:latin typeface="Arial"/>
                </a:rPr>
                <a:t>Identify any standards or frameworks in your sector E.g. ESRS, TCFD, GRI</a:t>
              </a:r>
            </a:p>
          </p:txBody>
        </p:sp>
        <p:sp>
          <p:nvSpPr>
            <p:cNvPr id="87" name="Rectangle 86">
              <a:extLst>
                <a:ext uri="{FF2B5EF4-FFF2-40B4-BE49-F238E27FC236}">
                  <a16:creationId xmlns:a16="http://schemas.microsoft.com/office/drawing/2014/main" id="{68AAEE21-B917-F09D-F3A3-31CA9324FE90}"/>
                </a:ext>
              </a:extLst>
            </p:cNvPr>
            <p:cNvSpPr/>
            <p:nvPr/>
          </p:nvSpPr>
          <p:spPr>
            <a:xfrm>
              <a:off x="1599542" y="5191881"/>
              <a:ext cx="5120640" cy="10972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186300" indent="-186300" defTabSz="514350">
                <a:spcAft>
                  <a:spcPts val="338"/>
                </a:spcAft>
                <a:buFont typeface="Arial" panose="020B0604020202020204" pitchFamily="34" charset="0"/>
                <a:buChar char="•"/>
                <a:defRPr/>
              </a:pPr>
              <a:r>
                <a:rPr lang="en-GB" sz="1575" dirty="0">
                  <a:solidFill>
                    <a:prstClr val="black"/>
                  </a:solidFill>
                  <a:latin typeface="Arial"/>
                </a:rPr>
                <a:t>Develop a plan for sourcing the relevant information or the metrics you are going to measure</a:t>
              </a:r>
            </a:p>
            <a:p>
              <a:pPr marL="186300" indent="-186300" defTabSz="514350">
                <a:spcAft>
                  <a:spcPts val="338"/>
                </a:spcAft>
                <a:buFont typeface="Arial" panose="020B0604020202020204" pitchFamily="34" charset="0"/>
                <a:buChar char="•"/>
                <a:defRPr/>
              </a:pPr>
              <a:r>
                <a:rPr lang="en-GB" sz="1575" dirty="0">
                  <a:solidFill>
                    <a:prstClr val="black"/>
                  </a:solidFill>
                  <a:latin typeface="Arial"/>
                </a:rPr>
                <a:t>Include existing information and any gaps</a:t>
              </a:r>
            </a:p>
          </p:txBody>
        </p:sp>
        <p:sp>
          <p:nvSpPr>
            <p:cNvPr id="88" name="Oval 29">
              <a:extLst>
                <a:ext uri="{FF2B5EF4-FFF2-40B4-BE49-F238E27FC236}">
                  <a16:creationId xmlns:a16="http://schemas.microsoft.com/office/drawing/2014/main" id="{949B55D6-8B24-5247-E74B-F43BD0F283D1}"/>
                </a:ext>
              </a:extLst>
            </p:cNvPr>
            <p:cNvSpPr>
              <a:spLocks noChangeArrowheads="1"/>
            </p:cNvSpPr>
            <p:nvPr/>
          </p:nvSpPr>
          <p:spPr bwMode="auto">
            <a:xfrm>
              <a:off x="564356" y="1756270"/>
              <a:ext cx="799306" cy="296266"/>
            </a:xfrm>
            <a:prstGeom prst="rect">
              <a:avLst/>
            </a:prstGeom>
            <a:noFill/>
            <a:ln w="9525">
              <a:noFill/>
              <a:round/>
              <a:headEnd/>
              <a:tailEnd/>
            </a:ln>
          </p:spPr>
          <p:txBody>
            <a:bodyPr vert="horz" wrap="square" lIns="0" tIns="0" rIns="0" bIns="0" numCol="1" anchor="ctr" anchorCtr="0" compatLnSpc="1">
              <a:prstTxWarp prst="textNoShape">
                <a:avLst/>
              </a:prstTxWarp>
            </a:bodyPr>
            <a:lstStyle/>
            <a:p>
              <a:pPr algn="ctr" defTabSz="514350" fontAlgn="base">
                <a:spcBef>
                  <a:spcPct val="0"/>
                </a:spcBef>
                <a:spcAft>
                  <a:spcPct val="0"/>
                </a:spcAft>
                <a:defRPr/>
              </a:pPr>
              <a:r>
                <a:rPr lang="en-GB" sz="1600" b="1" dirty="0">
                  <a:solidFill>
                    <a:schemeClr val="bg1"/>
                  </a:solidFill>
                  <a:cs typeface="Arial" charset="0"/>
                </a:rPr>
                <a:t>Step 1</a:t>
              </a:r>
            </a:p>
          </p:txBody>
        </p:sp>
        <p:sp>
          <p:nvSpPr>
            <p:cNvPr id="89" name="Oval 29">
              <a:extLst>
                <a:ext uri="{FF2B5EF4-FFF2-40B4-BE49-F238E27FC236}">
                  <a16:creationId xmlns:a16="http://schemas.microsoft.com/office/drawing/2014/main" id="{92370E4E-F2A2-DD30-8344-84A0EB8B23F3}"/>
                </a:ext>
              </a:extLst>
            </p:cNvPr>
            <p:cNvSpPr>
              <a:spLocks noChangeArrowheads="1"/>
            </p:cNvSpPr>
            <p:nvPr/>
          </p:nvSpPr>
          <p:spPr bwMode="auto">
            <a:xfrm>
              <a:off x="564356" y="3034975"/>
              <a:ext cx="799306" cy="296266"/>
            </a:xfrm>
            <a:prstGeom prst="rect">
              <a:avLst/>
            </a:prstGeom>
            <a:noFill/>
            <a:ln w="9525">
              <a:noFill/>
              <a:round/>
              <a:headEnd/>
              <a:tailEnd/>
            </a:ln>
          </p:spPr>
          <p:txBody>
            <a:bodyPr vert="horz" wrap="square" lIns="0" tIns="0" rIns="0" bIns="0" numCol="1" anchor="ctr" anchorCtr="0" compatLnSpc="1">
              <a:prstTxWarp prst="textNoShape">
                <a:avLst/>
              </a:prstTxWarp>
            </a:bodyPr>
            <a:lstStyle/>
            <a:p>
              <a:pPr algn="ctr" defTabSz="514350" fontAlgn="base">
                <a:spcBef>
                  <a:spcPct val="0"/>
                </a:spcBef>
                <a:spcAft>
                  <a:spcPct val="0"/>
                </a:spcAft>
                <a:defRPr/>
              </a:pPr>
              <a:r>
                <a:rPr lang="en-GB" sz="1600" b="1" dirty="0">
                  <a:solidFill>
                    <a:schemeClr val="bg1"/>
                  </a:solidFill>
                  <a:cs typeface="Arial" charset="0"/>
                </a:rPr>
                <a:t>Step 2</a:t>
              </a:r>
            </a:p>
          </p:txBody>
        </p:sp>
        <p:sp>
          <p:nvSpPr>
            <p:cNvPr id="90" name="Oval 29">
              <a:extLst>
                <a:ext uri="{FF2B5EF4-FFF2-40B4-BE49-F238E27FC236}">
                  <a16:creationId xmlns:a16="http://schemas.microsoft.com/office/drawing/2014/main" id="{9C945E80-7C3B-1B92-8BBD-8B35030E038F}"/>
                </a:ext>
              </a:extLst>
            </p:cNvPr>
            <p:cNvSpPr>
              <a:spLocks noChangeArrowheads="1"/>
            </p:cNvSpPr>
            <p:nvPr/>
          </p:nvSpPr>
          <p:spPr bwMode="auto">
            <a:xfrm>
              <a:off x="564356" y="4313680"/>
              <a:ext cx="799306" cy="296266"/>
            </a:xfrm>
            <a:prstGeom prst="rect">
              <a:avLst/>
            </a:prstGeom>
            <a:noFill/>
            <a:ln w="9525">
              <a:noFill/>
              <a:round/>
              <a:headEnd/>
              <a:tailEnd/>
            </a:ln>
          </p:spPr>
          <p:txBody>
            <a:bodyPr vert="horz" wrap="square" lIns="0" tIns="0" rIns="0" bIns="0" numCol="1" anchor="ctr" anchorCtr="0" compatLnSpc="1">
              <a:prstTxWarp prst="textNoShape">
                <a:avLst/>
              </a:prstTxWarp>
            </a:bodyPr>
            <a:lstStyle/>
            <a:p>
              <a:pPr algn="ctr" defTabSz="514350" fontAlgn="base">
                <a:spcBef>
                  <a:spcPct val="0"/>
                </a:spcBef>
                <a:spcAft>
                  <a:spcPct val="0"/>
                </a:spcAft>
                <a:defRPr/>
              </a:pPr>
              <a:r>
                <a:rPr lang="en-GB" sz="1600" b="1" dirty="0">
                  <a:solidFill>
                    <a:schemeClr val="bg1"/>
                  </a:solidFill>
                  <a:cs typeface="Arial" charset="0"/>
                </a:rPr>
                <a:t>Step 3</a:t>
              </a:r>
            </a:p>
          </p:txBody>
        </p:sp>
        <p:sp>
          <p:nvSpPr>
            <p:cNvPr id="91" name="Oval 29">
              <a:extLst>
                <a:ext uri="{FF2B5EF4-FFF2-40B4-BE49-F238E27FC236}">
                  <a16:creationId xmlns:a16="http://schemas.microsoft.com/office/drawing/2014/main" id="{F71C87B2-B729-DE7E-E0AE-C9DFE0C119FC}"/>
                </a:ext>
              </a:extLst>
            </p:cNvPr>
            <p:cNvSpPr>
              <a:spLocks noChangeArrowheads="1"/>
            </p:cNvSpPr>
            <p:nvPr/>
          </p:nvSpPr>
          <p:spPr bwMode="auto">
            <a:xfrm>
              <a:off x="564356" y="5592385"/>
              <a:ext cx="799306" cy="296266"/>
            </a:xfrm>
            <a:prstGeom prst="rect">
              <a:avLst/>
            </a:prstGeom>
            <a:noFill/>
            <a:ln w="9525">
              <a:noFill/>
              <a:round/>
              <a:headEnd/>
              <a:tailEnd/>
            </a:ln>
          </p:spPr>
          <p:txBody>
            <a:bodyPr vert="horz" wrap="square" lIns="0" tIns="0" rIns="0" bIns="0" numCol="1" anchor="ctr" anchorCtr="0" compatLnSpc="1">
              <a:prstTxWarp prst="textNoShape">
                <a:avLst/>
              </a:prstTxWarp>
            </a:bodyPr>
            <a:lstStyle/>
            <a:p>
              <a:pPr algn="ctr" defTabSz="514350" fontAlgn="base">
                <a:spcBef>
                  <a:spcPct val="0"/>
                </a:spcBef>
                <a:spcAft>
                  <a:spcPct val="0"/>
                </a:spcAft>
                <a:defRPr/>
              </a:pPr>
              <a:r>
                <a:rPr lang="en-GB" sz="1600" b="1" dirty="0">
                  <a:solidFill>
                    <a:schemeClr val="bg1"/>
                  </a:solidFill>
                  <a:cs typeface="Arial" charset="0"/>
                </a:rPr>
                <a:t>Step 4</a:t>
              </a:r>
            </a:p>
          </p:txBody>
        </p:sp>
        <p:sp>
          <p:nvSpPr>
            <p:cNvPr id="92" name="Rectangle 91">
              <a:extLst>
                <a:ext uri="{FF2B5EF4-FFF2-40B4-BE49-F238E27FC236}">
                  <a16:creationId xmlns:a16="http://schemas.microsoft.com/office/drawing/2014/main" id="{2738766B-252E-059C-67DD-F96762F390D3}"/>
                </a:ext>
              </a:extLst>
            </p:cNvPr>
            <p:cNvSpPr/>
            <p:nvPr/>
          </p:nvSpPr>
          <p:spPr>
            <a:xfrm>
              <a:off x="1599542" y="6470584"/>
              <a:ext cx="5120640" cy="10972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186300" indent="-186300" defTabSz="514350">
                <a:spcAft>
                  <a:spcPts val="338"/>
                </a:spcAft>
                <a:buFont typeface="Arial" panose="020B0604020202020204" pitchFamily="34" charset="0"/>
                <a:buChar char="•"/>
                <a:defRPr/>
              </a:pPr>
              <a:r>
                <a:rPr lang="en-GB" sz="1575" dirty="0">
                  <a:solidFill>
                    <a:schemeClr val="bg1">
                      <a:lumMod val="65000"/>
                    </a:schemeClr>
                  </a:solidFill>
                  <a:latin typeface="Arial"/>
                </a:rPr>
                <a:t>Calculate the metrics that you have decided</a:t>
              </a:r>
              <a:br>
                <a:rPr lang="en-GB" sz="1575" dirty="0">
                  <a:solidFill>
                    <a:schemeClr val="bg1">
                      <a:lumMod val="65000"/>
                    </a:schemeClr>
                  </a:solidFill>
                  <a:latin typeface="Arial"/>
                </a:rPr>
              </a:br>
              <a:r>
                <a:rPr lang="en-GB" sz="1575" dirty="0">
                  <a:solidFill>
                    <a:schemeClr val="bg1">
                      <a:lumMod val="65000"/>
                    </a:schemeClr>
                  </a:solidFill>
                  <a:latin typeface="Arial"/>
                </a:rPr>
                <a:t>to measure</a:t>
              </a:r>
            </a:p>
            <a:p>
              <a:pPr marL="186300" indent="-186300" defTabSz="514350">
                <a:spcAft>
                  <a:spcPts val="338"/>
                </a:spcAft>
                <a:buFont typeface="Arial" panose="020B0604020202020204" pitchFamily="34" charset="0"/>
                <a:buChar char="•"/>
                <a:defRPr/>
              </a:pPr>
              <a:r>
                <a:rPr lang="en-GB" sz="1575" dirty="0">
                  <a:solidFill>
                    <a:schemeClr val="bg1">
                      <a:lumMod val="65000"/>
                    </a:schemeClr>
                  </a:solidFill>
                  <a:latin typeface="Arial"/>
                </a:rPr>
                <a:t>Document the approach, sources, conversions</a:t>
              </a:r>
            </a:p>
          </p:txBody>
        </p:sp>
        <p:grpSp>
          <p:nvGrpSpPr>
            <p:cNvPr id="98" name="Group 97">
              <a:extLst>
                <a:ext uri="{FF2B5EF4-FFF2-40B4-BE49-F238E27FC236}">
                  <a16:creationId xmlns:a16="http://schemas.microsoft.com/office/drawing/2014/main" id="{AB5C6C4C-F3BC-D93C-9610-0F49EF6A26DE}"/>
                </a:ext>
              </a:extLst>
            </p:cNvPr>
            <p:cNvGrpSpPr/>
            <p:nvPr/>
          </p:nvGrpSpPr>
          <p:grpSpPr>
            <a:xfrm>
              <a:off x="330200" y="6470584"/>
              <a:ext cx="1162845" cy="1097280"/>
              <a:chOff x="228600" y="6470584"/>
              <a:chExt cx="1162845" cy="1097280"/>
            </a:xfrm>
          </p:grpSpPr>
          <p:sp>
            <p:nvSpPr>
              <p:cNvPr id="97" name="Arrow: Chevron 96">
                <a:extLst>
                  <a:ext uri="{FF2B5EF4-FFF2-40B4-BE49-F238E27FC236}">
                    <a16:creationId xmlns:a16="http://schemas.microsoft.com/office/drawing/2014/main" id="{4C7130F9-5CED-25D7-FAEB-BDA3E9CEBD85}"/>
                  </a:ext>
                </a:extLst>
              </p:cNvPr>
              <p:cNvSpPr/>
              <p:nvPr/>
            </p:nvSpPr>
            <p:spPr>
              <a:xfrm>
                <a:off x="228600" y="6470584"/>
                <a:ext cx="1162845" cy="1097280"/>
              </a:xfrm>
              <a:prstGeom prst="chevron">
                <a:avLst>
                  <a:gd name="adj" fmla="val 14203"/>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93" name="Oval 29">
                <a:extLst>
                  <a:ext uri="{FF2B5EF4-FFF2-40B4-BE49-F238E27FC236}">
                    <a16:creationId xmlns:a16="http://schemas.microsoft.com/office/drawing/2014/main" id="{B0785112-1371-04B7-3031-F0FB880DE428}"/>
                  </a:ext>
                </a:extLst>
              </p:cNvPr>
              <p:cNvSpPr>
                <a:spLocks noChangeArrowheads="1"/>
              </p:cNvSpPr>
              <p:nvPr/>
            </p:nvSpPr>
            <p:spPr bwMode="auto">
              <a:xfrm>
                <a:off x="462756" y="6871091"/>
                <a:ext cx="799306" cy="296266"/>
              </a:xfrm>
              <a:prstGeom prst="rect">
                <a:avLst/>
              </a:prstGeom>
              <a:noFill/>
              <a:ln w="9525">
                <a:noFill/>
                <a:round/>
                <a:headEnd/>
                <a:tailEnd/>
              </a:ln>
            </p:spPr>
            <p:txBody>
              <a:bodyPr vert="horz" wrap="square" lIns="0" tIns="0" rIns="0" bIns="0" numCol="1" anchor="ctr" anchorCtr="0" compatLnSpc="1">
                <a:prstTxWarp prst="textNoShape">
                  <a:avLst/>
                </a:prstTxWarp>
              </a:bodyPr>
              <a:lstStyle/>
              <a:p>
                <a:pPr algn="ctr" defTabSz="514350" fontAlgn="base">
                  <a:spcBef>
                    <a:spcPct val="0"/>
                  </a:spcBef>
                  <a:spcAft>
                    <a:spcPct val="0"/>
                  </a:spcAft>
                  <a:defRPr/>
                </a:pPr>
                <a:r>
                  <a:rPr lang="en-GB" sz="1600" b="1" dirty="0">
                    <a:solidFill>
                      <a:schemeClr val="bg1"/>
                    </a:solidFill>
                    <a:cs typeface="Arial" charset="0"/>
                  </a:rPr>
                  <a:t>Step 5</a:t>
                </a:r>
              </a:p>
            </p:txBody>
          </p:sp>
        </p:grpSp>
        <p:sp>
          <p:nvSpPr>
            <p:cNvPr id="101" name="Oval 29">
              <a:extLst>
                <a:ext uri="{FF2B5EF4-FFF2-40B4-BE49-F238E27FC236}">
                  <a16:creationId xmlns:a16="http://schemas.microsoft.com/office/drawing/2014/main" id="{F71266FE-A3F5-A77C-F9F0-C8AE1CB3F997}"/>
                </a:ext>
              </a:extLst>
            </p:cNvPr>
            <p:cNvSpPr>
              <a:spLocks noChangeArrowheads="1"/>
            </p:cNvSpPr>
            <p:nvPr/>
          </p:nvSpPr>
          <p:spPr bwMode="auto">
            <a:xfrm>
              <a:off x="7328057" y="1756270"/>
              <a:ext cx="799306" cy="296266"/>
            </a:xfrm>
            <a:prstGeom prst="rect">
              <a:avLst/>
            </a:prstGeom>
            <a:noFill/>
            <a:ln w="9525">
              <a:noFill/>
              <a:round/>
              <a:headEnd/>
              <a:tailEnd/>
            </a:ln>
          </p:spPr>
          <p:txBody>
            <a:bodyPr vert="horz" wrap="square" lIns="0" tIns="0" rIns="0" bIns="0" numCol="1" anchor="ctr" anchorCtr="0" compatLnSpc="1">
              <a:prstTxWarp prst="textNoShape">
                <a:avLst/>
              </a:prstTxWarp>
            </a:bodyPr>
            <a:lstStyle/>
            <a:p>
              <a:pPr algn="ctr" defTabSz="514350" fontAlgn="base">
                <a:spcBef>
                  <a:spcPct val="0"/>
                </a:spcBef>
                <a:spcAft>
                  <a:spcPct val="0"/>
                </a:spcAft>
                <a:defRPr/>
              </a:pPr>
              <a:r>
                <a:rPr lang="en-GB" sz="1600" b="1" dirty="0">
                  <a:solidFill>
                    <a:schemeClr val="bg1"/>
                  </a:solidFill>
                  <a:cs typeface="Arial" charset="0"/>
                </a:rPr>
                <a:t>Step 6</a:t>
              </a:r>
            </a:p>
          </p:txBody>
        </p:sp>
        <p:sp>
          <p:nvSpPr>
            <p:cNvPr id="33" name="Oval 29">
              <a:extLst>
                <a:ext uri="{FF2B5EF4-FFF2-40B4-BE49-F238E27FC236}">
                  <a16:creationId xmlns:a16="http://schemas.microsoft.com/office/drawing/2014/main" id="{CA54B75F-1262-2D9A-5EB3-95A39498F783}"/>
                </a:ext>
              </a:extLst>
            </p:cNvPr>
            <p:cNvSpPr>
              <a:spLocks noChangeArrowheads="1"/>
            </p:cNvSpPr>
            <p:nvPr/>
          </p:nvSpPr>
          <p:spPr bwMode="auto">
            <a:xfrm>
              <a:off x="7328057" y="3034975"/>
              <a:ext cx="799306" cy="296266"/>
            </a:xfrm>
            <a:prstGeom prst="rect">
              <a:avLst/>
            </a:prstGeom>
            <a:noFill/>
            <a:ln w="9525">
              <a:noFill/>
              <a:round/>
              <a:headEnd/>
              <a:tailEnd/>
            </a:ln>
          </p:spPr>
          <p:txBody>
            <a:bodyPr vert="horz" wrap="square" lIns="0" tIns="0" rIns="0" bIns="0" numCol="1" anchor="ctr" anchorCtr="0" compatLnSpc="1">
              <a:prstTxWarp prst="textNoShape">
                <a:avLst/>
              </a:prstTxWarp>
            </a:bodyPr>
            <a:lstStyle/>
            <a:p>
              <a:pPr algn="ctr" defTabSz="514350" fontAlgn="base">
                <a:spcBef>
                  <a:spcPct val="0"/>
                </a:spcBef>
                <a:spcAft>
                  <a:spcPct val="0"/>
                </a:spcAft>
                <a:defRPr/>
              </a:pPr>
              <a:r>
                <a:rPr lang="en-GB" sz="1600" b="1" dirty="0">
                  <a:solidFill>
                    <a:schemeClr val="bg1"/>
                  </a:solidFill>
                  <a:cs typeface="Arial" charset="0"/>
                </a:rPr>
                <a:t>Step 7</a:t>
              </a:r>
            </a:p>
          </p:txBody>
        </p:sp>
        <p:sp>
          <p:nvSpPr>
            <p:cNvPr id="37" name="Oval 29">
              <a:extLst>
                <a:ext uri="{FF2B5EF4-FFF2-40B4-BE49-F238E27FC236}">
                  <a16:creationId xmlns:a16="http://schemas.microsoft.com/office/drawing/2014/main" id="{35BEE67A-BBE7-C302-72B4-0EE10BE508A1}"/>
                </a:ext>
              </a:extLst>
            </p:cNvPr>
            <p:cNvSpPr>
              <a:spLocks noChangeArrowheads="1"/>
            </p:cNvSpPr>
            <p:nvPr/>
          </p:nvSpPr>
          <p:spPr bwMode="auto">
            <a:xfrm>
              <a:off x="7328057" y="4313680"/>
              <a:ext cx="799306" cy="296266"/>
            </a:xfrm>
            <a:prstGeom prst="rect">
              <a:avLst/>
            </a:prstGeom>
            <a:noFill/>
            <a:ln w="9525">
              <a:noFill/>
              <a:round/>
              <a:headEnd/>
              <a:tailEnd/>
            </a:ln>
          </p:spPr>
          <p:txBody>
            <a:bodyPr vert="horz" wrap="square" lIns="0" tIns="0" rIns="0" bIns="0" numCol="1" anchor="ctr" anchorCtr="0" compatLnSpc="1">
              <a:prstTxWarp prst="textNoShape">
                <a:avLst/>
              </a:prstTxWarp>
            </a:bodyPr>
            <a:lstStyle/>
            <a:p>
              <a:pPr algn="ctr" defTabSz="514350" fontAlgn="base">
                <a:spcBef>
                  <a:spcPct val="0"/>
                </a:spcBef>
                <a:spcAft>
                  <a:spcPct val="0"/>
                </a:spcAft>
                <a:defRPr/>
              </a:pPr>
              <a:r>
                <a:rPr lang="en-GB" sz="1600" b="1" dirty="0">
                  <a:solidFill>
                    <a:schemeClr val="bg1"/>
                  </a:solidFill>
                  <a:cs typeface="Arial" charset="0"/>
                </a:rPr>
                <a:t>Step 8</a:t>
              </a:r>
            </a:p>
          </p:txBody>
        </p:sp>
        <p:sp>
          <p:nvSpPr>
            <p:cNvPr id="41" name="Oval 29">
              <a:extLst>
                <a:ext uri="{FF2B5EF4-FFF2-40B4-BE49-F238E27FC236}">
                  <a16:creationId xmlns:a16="http://schemas.microsoft.com/office/drawing/2014/main" id="{22735F2E-67C5-1DBD-4431-1C284AA438D5}"/>
                </a:ext>
              </a:extLst>
            </p:cNvPr>
            <p:cNvSpPr>
              <a:spLocks noChangeArrowheads="1"/>
            </p:cNvSpPr>
            <p:nvPr/>
          </p:nvSpPr>
          <p:spPr bwMode="auto">
            <a:xfrm>
              <a:off x="7328057" y="5592385"/>
              <a:ext cx="799306" cy="296266"/>
            </a:xfrm>
            <a:prstGeom prst="rect">
              <a:avLst/>
            </a:prstGeom>
            <a:noFill/>
            <a:ln w="9525">
              <a:noFill/>
              <a:round/>
              <a:headEnd/>
              <a:tailEnd/>
            </a:ln>
          </p:spPr>
          <p:txBody>
            <a:bodyPr vert="horz" wrap="square" lIns="0" tIns="0" rIns="0" bIns="0" numCol="1" anchor="ctr" anchorCtr="0" compatLnSpc="1">
              <a:prstTxWarp prst="textNoShape">
                <a:avLst/>
              </a:prstTxWarp>
            </a:bodyPr>
            <a:lstStyle/>
            <a:p>
              <a:pPr algn="ctr" defTabSz="514350" fontAlgn="base">
                <a:spcBef>
                  <a:spcPct val="0"/>
                </a:spcBef>
                <a:spcAft>
                  <a:spcPct val="0"/>
                </a:spcAft>
                <a:defRPr/>
              </a:pPr>
              <a:r>
                <a:rPr lang="en-GB" sz="1600" b="1" dirty="0">
                  <a:solidFill>
                    <a:schemeClr val="bg1"/>
                  </a:solidFill>
                  <a:cs typeface="Arial" charset="0"/>
                </a:rPr>
                <a:t>Step 9</a:t>
              </a:r>
            </a:p>
          </p:txBody>
        </p:sp>
        <p:sp>
          <p:nvSpPr>
            <p:cNvPr id="45" name="Oval 29">
              <a:extLst>
                <a:ext uri="{FF2B5EF4-FFF2-40B4-BE49-F238E27FC236}">
                  <a16:creationId xmlns:a16="http://schemas.microsoft.com/office/drawing/2014/main" id="{68A60AD6-91D5-7C07-450B-852253558069}"/>
                </a:ext>
              </a:extLst>
            </p:cNvPr>
            <p:cNvSpPr>
              <a:spLocks noChangeArrowheads="1"/>
            </p:cNvSpPr>
            <p:nvPr/>
          </p:nvSpPr>
          <p:spPr bwMode="auto">
            <a:xfrm>
              <a:off x="7328057" y="6871091"/>
              <a:ext cx="799306" cy="296266"/>
            </a:xfrm>
            <a:prstGeom prst="rect">
              <a:avLst/>
            </a:prstGeom>
            <a:noFill/>
            <a:ln w="9525">
              <a:noFill/>
              <a:round/>
              <a:headEnd/>
              <a:tailEnd/>
            </a:ln>
          </p:spPr>
          <p:txBody>
            <a:bodyPr vert="horz" wrap="square" lIns="0" tIns="0" rIns="0" bIns="0" numCol="1" anchor="ctr" anchorCtr="0" compatLnSpc="1">
              <a:prstTxWarp prst="textNoShape">
                <a:avLst/>
              </a:prstTxWarp>
            </a:bodyPr>
            <a:lstStyle/>
            <a:p>
              <a:pPr algn="ctr" defTabSz="514350" fontAlgn="base">
                <a:spcBef>
                  <a:spcPct val="0"/>
                </a:spcBef>
                <a:spcAft>
                  <a:spcPct val="0"/>
                </a:spcAft>
                <a:defRPr/>
              </a:pPr>
              <a:r>
                <a:rPr lang="en-GB" sz="1600" b="1" dirty="0">
                  <a:solidFill>
                    <a:schemeClr val="bg1"/>
                  </a:solidFill>
                  <a:cs typeface="Arial" charset="0"/>
                </a:rPr>
                <a:t>Step 10</a:t>
              </a:r>
            </a:p>
          </p:txBody>
        </p:sp>
        <p:sp>
          <p:nvSpPr>
            <p:cNvPr id="109" name="Rectangle 108">
              <a:extLst>
                <a:ext uri="{FF2B5EF4-FFF2-40B4-BE49-F238E27FC236}">
                  <a16:creationId xmlns:a16="http://schemas.microsoft.com/office/drawing/2014/main" id="{EEF27867-6770-43C9-7822-1849D3E519BC}"/>
                </a:ext>
              </a:extLst>
            </p:cNvPr>
            <p:cNvSpPr/>
            <p:nvPr/>
          </p:nvSpPr>
          <p:spPr>
            <a:xfrm>
              <a:off x="217488" y="1243013"/>
              <a:ext cx="6658771" cy="5143500"/>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2903848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765E3-A0DF-5ECC-42A5-D87E1F7618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F25452-9EE2-C61B-CD67-5FC387663300}"/>
              </a:ext>
            </a:extLst>
          </p:cNvPr>
          <p:cNvSpPr>
            <a:spLocks noGrp="1"/>
          </p:cNvSpPr>
          <p:nvPr>
            <p:ph type="title"/>
          </p:nvPr>
        </p:nvSpPr>
        <p:spPr>
          <a:xfrm>
            <a:off x="228600" y="222250"/>
            <a:ext cx="10515600" cy="823913"/>
          </a:xfrm>
        </p:spPr>
        <p:txBody>
          <a:bodyPr/>
          <a:lstStyle/>
          <a:p>
            <a:r>
              <a:rPr lang="en-US" dirty="0"/>
              <a:t>The Business Case for Measuring ESG Performance is Strong</a:t>
            </a:r>
            <a:endParaRPr lang="en-IN" dirty="0"/>
          </a:p>
        </p:txBody>
      </p:sp>
      <p:sp>
        <p:nvSpPr>
          <p:cNvPr id="3" name="Slide Number Placeholder 2">
            <a:extLst>
              <a:ext uri="{FF2B5EF4-FFF2-40B4-BE49-F238E27FC236}">
                <a16:creationId xmlns:a16="http://schemas.microsoft.com/office/drawing/2014/main" id="{2686AB49-9E99-9FD8-81F6-E8437EC1DDA0}"/>
              </a:ext>
            </a:extLst>
          </p:cNvPr>
          <p:cNvSpPr>
            <a:spLocks noGrp="1"/>
          </p:cNvSpPr>
          <p:nvPr>
            <p:ph type="sldNum" sz="quarter" idx="10"/>
          </p:nvPr>
        </p:nvSpPr>
        <p:spPr>
          <a:xfrm>
            <a:off x="13137356" y="7698582"/>
            <a:ext cx="350044" cy="204787"/>
          </a:xfrm>
        </p:spPr>
        <p:txBody>
          <a:bodyPr/>
          <a:lstStyle/>
          <a:p>
            <a:fld id="{C0093AC6-D8BC-4307-9153-60BFBEFFF972}" type="slidenum">
              <a:rPr lang="en-IN" smtClean="0"/>
              <a:pPr/>
              <a:t>4</a:t>
            </a:fld>
            <a:endParaRPr lang="en-IN" dirty="0"/>
          </a:p>
        </p:txBody>
      </p:sp>
      <p:grpSp>
        <p:nvGrpSpPr>
          <p:cNvPr id="4" name="Group 3">
            <a:extLst>
              <a:ext uri="{FF2B5EF4-FFF2-40B4-BE49-F238E27FC236}">
                <a16:creationId xmlns:a16="http://schemas.microsoft.com/office/drawing/2014/main" id="{FB3C946F-B1E7-A733-5733-A6BAA5A335EC}"/>
              </a:ext>
            </a:extLst>
          </p:cNvPr>
          <p:cNvGrpSpPr/>
          <p:nvPr/>
        </p:nvGrpSpPr>
        <p:grpSpPr>
          <a:xfrm>
            <a:off x="228599" y="1187922"/>
            <a:ext cx="13255626" cy="6370166"/>
            <a:chOff x="228599" y="1187922"/>
            <a:chExt cx="13255626" cy="6370166"/>
          </a:xfrm>
        </p:grpSpPr>
        <p:sp>
          <p:nvSpPr>
            <p:cNvPr id="12" name="TextBox 11">
              <a:extLst>
                <a:ext uri="{FF2B5EF4-FFF2-40B4-BE49-F238E27FC236}">
                  <a16:creationId xmlns:a16="http://schemas.microsoft.com/office/drawing/2014/main" id="{195E0E3E-6B6D-36F3-EB83-F9C9EAC57057}"/>
                </a:ext>
              </a:extLst>
            </p:cNvPr>
            <p:cNvSpPr txBox="1"/>
            <p:nvPr/>
          </p:nvSpPr>
          <p:spPr>
            <a:xfrm>
              <a:off x="228599" y="1347845"/>
              <a:ext cx="4330202" cy="1005840"/>
            </a:xfrm>
            <a:prstGeom prst="rect">
              <a:avLst/>
            </a:prstGeom>
            <a:solidFill>
              <a:schemeClr val="accent1"/>
            </a:solidFill>
            <a:ln>
              <a:noFill/>
            </a:ln>
          </p:spPr>
          <p:txBody>
            <a:bodyPr wrap="square" lIns="1005840" tIns="45720" rIns="45720" bIns="45720" rtlCol="0" anchor="ctr">
              <a:noAutofit/>
            </a:bodyPr>
            <a:lstStyle/>
            <a:p>
              <a:pPr>
                <a:lnSpc>
                  <a:spcPct val="98000"/>
                </a:lnSpc>
              </a:pPr>
              <a:r>
                <a:rPr lang="en-GB" sz="1600" b="1" dirty="0">
                  <a:solidFill>
                    <a:schemeClr val="bg1"/>
                  </a:solidFill>
                </a:rPr>
                <a:t>ESG makes financial sense</a:t>
              </a:r>
            </a:p>
          </p:txBody>
        </p:sp>
        <p:sp>
          <p:nvSpPr>
            <p:cNvPr id="18" name="TextBox 17">
              <a:extLst>
                <a:ext uri="{FF2B5EF4-FFF2-40B4-BE49-F238E27FC236}">
                  <a16:creationId xmlns:a16="http://schemas.microsoft.com/office/drawing/2014/main" id="{05FD7581-8D65-10BF-2EB4-33102AF9145B}"/>
                </a:ext>
              </a:extLst>
            </p:cNvPr>
            <p:cNvSpPr txBox="1"/>
            <p:nvPr/>
          </p:nvSpPr>
          <p:spPr>
            <a:xfrm>
              <a:off x="4691310" y="1347845"/>
              <a:ext cx="4330202" cy="1005840"/>
            </a:xfrm>
            <a:prstGeom prst="rect">
              <a:avLst/>
            </a:prstGeom>
            <a:solidFill>
              <a:schemeClr val="accent1"/>
            </a:solidFill>
            <a:ln>
              <a:noFill/>
            </a:ln>
          </p:spPr>
          <p:txBody>
            <a:bodyPr wrap="square" lIns="1005840" tIns="45720" rIns="45720" bIns="45720" rtlCol="0" anchor="ctr">
              <a:noAutofit/>
            </a:bodyPr>
            <a:lstStyle/>
            <a:p>
              <a:pPr>
                <a:lnSpc>
                  <a:spcPct val="98000"/>
                </a:lnSpc>
              </a:pPr>
              <a:r>
                <a:rPr lang="en-GB" sz="1600" b="1" dirty="0">
                  <a:solidFill>
                    <a:schemeClr val="bg1"/>
                  </a:solidFill>
                </a:rPr>
                <a:t>ESG helps you run your business better (Value add)</a:t>
              </a:r>
            </a:p>
          </p:txBody>
        </p:sp>
        <p:sp>
          <p:nvSpPr>
            <p:cNvPr id="20" name="TextBox 19">
              <a:extLst>
                <a:ext uri="{FF2B5EF4-FFF2-40B4-BE49-F238E27FC236}">
                  <a16:creationId xmlns:a16="http://schemas.microsoft.com/office/drawing/2014/main" id="{BE346AE4-CD53-A71D-1784-FC1C39A79721}"/>
                </a:ext>
              </a:extLst>
            </p:cNvPr>
            <p:cNvSpPr txBox="1"/>
            <p:nvPr/>
          </p:nvSpPr>
          <p:spPr>
            <a:xfrm>
              <a:off x="9154022" y="1347845"/>
              <a:ext cx="4330202" cy="1005840"/>
            </a:xfrm>
            <a:prstGeom prst="rect">
              <a:avLst/>
            </a:prstGeom>
            <a:solidFill>
              <a:schemeClr val="accent1"/>
            </a:solidFill>
            <a:ln>
              <a:noFill/>
            </a:ln>
          </p:spPr>
          <p:txBody>
            <a:bodyPr wrap="square" lIns="1005840" tIns="45720" rIns="45720" bIns="45720" rtlCol="0" anchor="ctr">
              <a:noAutofit/>
            </a:bodyPr>
            <a:lstStyle/>
            <a:p>
              <a:pPr>
                <a:lnSpc>
                  <a:spcPct val="98000"/>
                </a:lnSpc>
              </a:pPr>
              <a:r>
                <a:rPr lang="en-GB" sz="1600" b="1" dirty="0">
                  <a:solidFill>
                    <a:schemeClr val="bg1"/>
                  </a:solidFill>
                </a:rPr>
                <a:t>Business owners, consumers and employees care (ESG sells)</a:t>
              </a:r>
            </a:p>
          </p:txBody>
        </p:sp>
        <p:sp>
          <p:nvSpPr>
            <p:cNvPr id="13" name="Rectangle 12">
              <a:extLst>
                <a:ext uri="{FF2B5EF4-FFF2-40B4-BE49-F238E27FC236}">
                  <a16:creationId xmlns:a16="http://schemas.microsoft.com/office/drawing/2014/main" id="{A96D68BB-262A-BC87-ADD5-1D98849FC531}"/>
                </a:ext>
              </a:extLst>
            </p:cNvPr>
            <p:cNvSpPr/>
            <p:nvPr/>
          </p:nvSpPr>
          <p:spPr>
            <a:xfrm>
              <a:off x="228599" y="2339765"/>
              <a:ext cx="4330202" cy="191904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87670" tIns="87670" rIns="87670" bIns="87670" rtlCol="0" anchor="t"/>
            <a:lstStyle/>
            <a:p>
              <a:pPr>
                <a:spcAft>
                  <a:spcPts val="200"/>
                </a:spcAft>
              </a:pPr>
              <a:r>
                <a:rPr lang="en-GB" sz="1600" dirty="0">
                  <a:solidFill>
                    <a:schemeClr val="tx1"/>
                  </a:solidFill>
                </a:rPr>
                <a:t>Public market data provides strong evidence</a:t>
              </a:r>
              <a:r>
                <a:rPr lang="en-GB" sz="1600" baseline="30000" dirty="0">
                  <a:solidFill>
                    <a:schemeClr val="tx1"/>
                  </a:solidFill>
                </a:rPr>
                <a:t>1a</a:t>
              </a:r>
              <a:r>
                <a:rPr lang="en-GB" sz="1600" dirty="0">
                  <a:solidFill>
                    <a:schemeClr val="tx1"/>
                  </a:solidFill>
                </a:rPr>
                <a:t> that integrating material ESG factors leads to financial outperformance </a:t>
              </a:r>
            </a:p>
            <a:p>
              <a:pPr marL="262998" indent="-262998">
                <a:spcAft>
                  <a:spcPts val="200"/>
                </a:spcAft>
                <a:buFont typeface="Arial" panose="020B0604020202020204" pitchFamily="34" charset="0"/>
                <a:buChar char="•"/>
              </a:pPr>
              <a:r>
                <a:rPr lang="en-GB" sz="1600" dirty="0">
                  <a:solidFill>
                    <a:schemeClr val="tx1"/>
                  </a:solidFill>
                </a:rPr>
                <a:t>2-7% p.a</a:t>
              </a:r>
              <a:r>
                <a:rPr lang="en-GB" sz="1600" baseline="30000" dirty="0">
                  <a:solidFill>
                    <a:schemeClr val="tx1"/>
                  </a:solidFill>
                </a:rPr>
                <a:t>1b</a:t>
              </a:r>
              <a:r>
                <a:rPr lang="en-GB" sz="1600" dirty="0">
                  <a:solidFill>
                    <a:schemeClr val="tx1"/>
                  </a:solidFill>
                </a:rPr>
                <a:t> </a:t>
              </a:r>
            </a:p>
            <a:p>
              <a:pPr marL="262998" indent="-262998">
                <a:spcAft>
                  <a:spcPts val="200"/>
                </a:spcAft>
                <a:buFont typeface="Arial" panose="020B0604020202020204" pitchFamily="34" charset="0"/>
                <a:buChar char="•"/>
              </a:pPr>
              <a:r>
                <a:rPr lang="en-GB" sz="1600" dirty="0">
                  <a:solidFill>
                    <a:schemeClr val="tx1"/>
                  </a:solidFill>
                </a:rPr>
                <a:t>~50% premium</a:t>
              </a:r>
              <a:r>
                <a:rPr lang="en-GB" sz="1600" baseline="30000" dirty="0">
                  <a:solidFill>
                    <a:schemeClr val="tx1"/>
                  </a:solidFill>
                </a:rPr>
                <a:t>1c</a:t>
              </a:r>
              <a:r>
                <a:rPr lang="en-GB" sz="1600" dirty="0">
                  <a:solidFill>
                    <a:schemeClr val="tx1"/>
                  </a:solidFill>
                </a:rPr>
                <a:t>.</a:t>
              </a:r>
            </a:p>
          </p:txBody>
        </p:sp>
        <p:sp>
          <p:nvSpPr>
            <p:cNvPr id="19" name="Rectangle 18">
              <a:extLst>
                <a:ext uri="{FF2B5EF4-FFF2-40B4-BE49-F238E27FC236}">
                  <a16:creationId xmlns:a16="http://schemas.microsoft.com/office/drawing/2014/main" id="{CF6645E4-052F-E9BE-65A1-20AA780F2F1A}"/>
                </a:ext>
              </a:extLst>
            </p:cNvPr>
            <p:cNvSpPr/>
            <p:nvPr/>
          </p:nvSpPr>
          <p:spPr>
            <a:xfrm>
              <a:off x="4691310" y="2349016"/>
              <a:ext cx="4330202" cy="191904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87670" tIns="87670" rIns="87670" bIns="87670" rtlCol="0" anchor="t"/>
            <a:lstStyle/>
            <a:p>
              <a:pPr>
                <a:spcAft>
                  <a:spcPts val="200"/>
                </a:spcAft>
              </a:pPr>
              <a:r>
                <a:rPr lang="en-GB" sz="1600" dirty="0">
                  <a:solidFill>
                    <a:srgbClr val="000000"/>
                  </a:solidFill>
                </a:rPr>
                <a:t>Integrate ESG into existing processes: DEI initiatives and environmental considerations, among others, can deliver cost savings and add value.</a:t>
              </a:r>
              <a:r>
                <a:rPr lang="en-GB" sz="1600" baseline="30000" dirty="0">
                  <a:solidFill>
                    <a:srgbClr val="000000"/>
                  </a:solidFill>
                </a:rPr>
                <a:t>2</a:t>
              </a:r>
              <a:endParaRPr lang="en-GB" sz="1600" dirty="0"/>
            </a:p>
          </p:txBody>
        </p:sp>
        <p:sp>
          <p:nvSpPr>
            <p:cNvPr id="21" name="Rectangle 20">
              <a:extLst>
                <a:ext uri="{FF2B5EF4-FFF2-40B4-BE49-F238E27FC236}">
                  <a16:creationId xmlns:a16="http://schemas.microsoft.com/office/drawing/2014/main" id="{4E693DAD-9C00-5AA5-AE5C-CAB67C15DD38}"/>
                </a:ext>
              </a:extLst>
            </p:cNvPr>
            <p:cNvSpPr/>
            <p:nvPr/>
          </p:nvSpPr>
          <p:spPr>
            <a:xfrm>
              <a:off x="9154022" y="2349016"/>
              <a:ext cx="4330202" cy="191904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87670" tIns="87670" rIns="87670" bIns="87670" rtlCol="0" anchor="t"/>
            <a:lstStyle/>
            <a:p>
              <a:pPr>
                <a:spcAft>
                  <a:spcPts val="200"/>
                </a:spcAft>
              </a:pPr>
              <a:r>
                <a:rPr lang="en-GB" sz="1600" dirty="0">
                  <a:solidFill>
                    <a:schemeClr val="tx1"/>
                  </a:solidFill>
                </a:rPr>
                <a:t>Employees want to work for and consumers want to buy from ‘sustainable businesses’.</a:t>
              </a:r>
            </a:p>
            <a:p>
              <a:pPr>
                <a:spcAft>
                  <a:spcPts val="200"/>
                </a:spcAft>
              </a:pPr>
              <a:r>
                <a:rPr lang="en-GB" sz="1600" dirty="0">
                  <a:solidFill>
                    <a:schemeClr val="tx1"/>
                  </a:solidFill>
                </a:rPr>
                <a:t>Business owners increasingly want to build this type of company.</a:t>
              </a:r>
              <a:r>
                <a:rPr lang="en-GB" sz="1600" baseline="30000" dirty="0">
                  <a:solidFill>
                    <a:schemeClr val="tx1"/>
                  </a:solidFill>
                </a:rPr>
                <a:t>3</a:t>
              </a:r>
            </a:p>
          </p:txBody>
        </p:sp>
        <p:grpSp>
          <p:nvGrpSpPr>
            <p:cNvPr id="111" name="Group 110">
              <a:extLst>
                <a:ext uri="{FF2B5EF4-FFF2-40B4-BE49-F238E27FC236}">
                  <a16:creationId xmlns:a16="http://schemas.microsoft.com/office/drawing/2014/main" id="{7C0B5D86-99D2-EC57-CE52-C78C563DF013}"/>
                </a:ext>
              </a:extLst>
            </p:cNvPr>
            <p:cNvGrpSpPr/>
            <p:nvPr/>
          </p:nvGrpSpPr>
          <p:grpSpPr>
            <a:xfrm>
              <a:off x="373742" y="1485005"/>
              <a:ext cx="731520" cy="731520"/>
              <a:chOff x="323250" y="1770218"/>
              <a:chExt cx="739613" cy="739613"/>
            </a:xfrm>
          </p:grpSpPr>
          <p:sp>
            <p:nvSpPr>
              <p:cNvPr id="22" name="Oval 21">
                <a:extLst>
                  <a:ext uri="{FF2B5EF4-FFF2-40B4-BE49-F238E27FC236}">
                    <a16:creationId xmlns:a16="http://schemas.microsoft.com/office/drawing/2014/main" id="{C6EAAD18-0348-0296-C6BC-55AD54D331F8}"/>
                  </a:ext>
                </a:extLst>
              </p:cNvPr>
              <p:cNvSpPr/>
              <p:nvPr/>
            </p:nvSpPr>
            <p:spPr>
              <a:xfrm>
                <a:off x="323250" y="1770218"/>
                <a:ext cx="739613" cy="73961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726" dirty="0"/>
              </a:p>
            </p:txBody>
          </p:sp>
          <p:grpSp>
            <p:nvGrpSpPr>
              <p:cNvPr id="25" name="Group 180">
                <a:extLst>
                  <a:ext uri="{FF2B5EF4-FFF2-40B4-BE49-F238E27FC236}">
                    <a16:creationId xmlns:a16="http://schemas.microsoft.com/office/drawing/2014/main" id="{7C9DCB54-A0A7-E5B9-38F3-6C27A0B2DE81}"/>
                  </a:ext>
                </a:extLst>
              </p:cNvPr>
              <p:cNvGrpSpPr>
                <a:grpSpLocks noChangeAspect="1"/>
              </p:cNvGrpSpPr>
              <p:nvPr/>
            </p:nvGrpSpPr>
            <p:grpSpPr bwMode="auto">
              <a:xfrm>
                <a:off x="469161" y="1967891"/>
                <a:ext cx="447791" cy="344267"/>
                <a:chOff x="3767" y="2120"/>
                <a:chExt cx="1116" cy="858"/>
              </a:xfrm>
            </p:grpSpPr>
            <p:sp>
              <p:nvSpPr>
                <p:cNvPr id="83" name="Oval 181">
                  <a:extLst>
                    <a:ext uri="{FF2B5EF4-FFF2-40B4-BE49-F238E27FC236}">
                      <a16:creationId xmlns:a16="http://schemas.microsoft.com/office/drawing/2014/main" id="{0C0B2464-662E-0A7F-89AE-CA6072696FED}"/>
                    </a:ext>
                  </a:extLst>
                </p:cNvPr>
                <p:cNvSpPr>
                  <a:spLocks noChangeArrowheads="1"/>
                </p:cNvSpPr>
                <p:nvPr/>
              </p:nvSpPr>
              <p:spPr bwMode="auto">
                <a:xfrm>
                  <a:off x="4342" y="2120"/>
                  <a:ext cx="388" cy="387"/>
                </a:xfrm>
                <a:prstGeom prst="ellips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84" name="Freeform 182">
                  <a:extLst>
                    <a:ext uri="{FF2B5EF4-FFF2-40B4-BE49-F238E27FC236}">
                      <a16:creationId xmlns:a16="http://schemas.microsoft.com/office/drawing/2014/main" id="{9EFF3F87-5CFA-80D7-4F7E-55EC5D69603B}"/>
                    </a:ext>
                  </a:extLst>
                </p:cNvPr>
                <p:cNvSpPr>
                  <a:spLocks/>
                </p:cNvSpPr>
                <p:nvPr/>
              </p:nvSpPr>
              <p:spPr bwMode="auto">
                <a:xfrm>
                  <a:off x="4470" y="2206"/>
                  <a:ext cx="151" cy="213"/>
                </a:xfrm>
                <a:custGeom>
                  <a:avLst/>
                  <a:gdLst>
                    <a:gd name="T0" fmla="*/ 52 w 63"/>
                    <a:gd name="T1" fmla="*/ 22 h 89"/>
                    <a:gd name="T2" fmla="*/ 28 w 63"/>
                    <a:gd name="T3" fmla="*/ 2 h 89"/>
                    <a:gd name="T4" fmla="*/ 12 w 63"/>
                    <a:gd name="T5" fmla="*/ 39 h 89"/>
                    <a:gd name="T6" fmla="*/ 0 w 63"/>
                    <a:gd name="T7" fmla="*/ 85 h 89"/>
                    <a:gd name="T8" fmla="*/ 31 w 63"/>
                    <a:gd name="T9" fmla="*/ 84 h 89"/>
                    <a:gd name="T10" fmla="*/ 63 w 63"/>
                    <a:gd name="T11" fmla="*/ 81 h 89"/>
                  </a:gdLst>
                  <a:ahLst/>
                  <a:cxnLst>
                    <a:cxn ang="0">
                      <a:pos x="T0" y="T1"/>
                    </a:cxn>
                    <a:cxn ang="0">
                      <a:pos x="T2" y="T3"/>
                    </a:cxn>
                    <a:cxn ang="0">
                      <a:pos x="T4" y="T5"/>
                    </a:cxn>
                    <a:cxn ang="0">
                      <a:pos x="T6" y="T7"/>
                    </a:cxn>
                    <a:cxn ang="0">
                      <a:pos x="T8" y="T9"/>
                    </a:cxn>
                    <a:cxn ang="0">
                      <a:pos x="T10" y="T11"/>
                    </a:cxn>
                  </a:cxnLst>
                  <a:rect l="0" t="0" r="r" b="b"/>
                  <a:pathLst>
                    <a:path w="63" h="89">
                      <a:moveTo>
                        <a:pt x="52" y="22"/>
                      </a:moveTo>
                      <a:cubicBezTo>
                        <a:pt x="52" y="22"/>
                        <a:pt x="51" y="0"/>
                        <a:pt x="28" y="2"/>
                      </a:cubicBezTo>
                      <a:cubicBezTo>
                        <a:pt x="5" y="3"/>
                        <a:pt x="9" y="30"/>
                        <a:pt x="12" y="39"/>
                      </a:cubicBezTo>
                      <a:cubicBezTo>
                        <a:pt x="15" y="49"/>
                        <a:pt x="19" y="65"/>
                        <a:pt x="0" y="85"/>
                      </a:cubicBezTo>
                      <a:cubicBezTo>
                        <a:pt x="0" y="85"/>
                        <a:pt x="11" y="79"/>
                        <a:pt x="31" y="84"/>
                      </a:cubicBezTo>
                      <a:cubicBezTo>
                        <a:pt x="50" y="89"/>
                        <a:pt x="59" y="83"/>
                        <a:pt x="63" y="81"/>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99" name="Line 183">
                  <a:extLst>
                    <a:ext uri="{FF2B5EF4-FFF2-40B4-BE49-F238E27FC236}">
                      <a16:creationId xmlns:a16="http://schemas.microsoft.com/office/drawing/2014/main" id="{CCB81C8A-3F1D-1A82-93A7-6FD84950C6FC}"/>
                    </a:ext>
                  </a:extLst>
                </p:cNvPr>
                <p:cNvSpPr>
                  <a:spLocks noChangeShapeType="1"/>
                </p:cNvSpPr>
                <p:nvPr/>
              </p:nvSpPr>
              <p:spPr bwMode="auto">
                <a:xfrm flipH="1">
                  <a:off x="4449" y="2313"/>
                  <a:ext cx="129"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102" name="Freeform 184">
                  <a:extLst>
                    <a:ext uri="{FF2B5EF4-FFF2-40B4-BE49-F238E27FC236}">
                      <a16:creationId xmlns:a16="http://schemas.microsoft.com/office/drawing/2014/main" id="{B2DBC375-676D-3A82-095D-4D00510ABB7D}"/>
                    </a:ext>
                  </a:extLst>
                </p:cNvPr>
                <p:cNvSpPr>
                  <a:spLocks/>
                </p:cNvSpPr>
                <p:nvPr/>
              </p:nvSpPr>
              <p:spPr bwMode="auto">
                <a:xfrm>
                  <a:off x="3915" y="2574"/>
                  <a:ext cx="968" cy="404"/>
                </a:xfrm>
                <a:custGeom>
                  <a:avLst/>
                  <a:gdLst>
                    <a:gd name="T0" fmla="*/ 0 w 406"/>
                    <a:gd name="T1" fmla="*/ 135 h 169"/>
                    <a:gd name="T2" fmla="*/ 83 w 406"/>
                    <a:gd name="T3" fmla="*/ 85 h 169"/>
                    <a:gd name="T4" fmla="*/ 177 w 406"/>
                    <a:gd name="T5" fmla="*/ 145 h 169"/>
                    <a:gd name="T6" fmla="*/ 241 w 406"/>
                    <a:gd name="T7" fmla="*/ 153 h 169"/>
                    <a:gd name="T8" fmla="*/ 269 w 406"/>
                    <a:gd name="T9" fmla="*/ 135 h 169"/>
                    <a:gd name="T10" fmla="*/ 387 w 406"/>
                    <a:gd name="T11" fmla="*/ 53 h 169"/>
                    <a:gd name="T12" fmla="*/ 399 w 406"/>
                    <a:gd name="T13" fmla="*/ 17 h 169"/>
                    <a:gd name="T14" fmla="*/ 399 w 406"/>
                    <a:gd name="T15" fmla="*/ 17 h 169"/>
                    <a:gd name="T16" fmla="*/ 362 w 406"/>
                    <a:gd name="T17" fmla="*/ 8 h 169"/>
                    <a:gd name="T18" fmla="*/ 259 w 406"/>
                    <a:gd name="T19" fmla="*/ 53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6" h="169">
                      <a:moveTo>
                        <a:pt x="0" y="135"/>
                      </a:moveTo>
                      <a:cubicBezTo>
                        <a:pt x="83" y="85"/>
                        <a:pt x="83" y="85"/>
                        <a:pt x="83" y="85"/>
                      </a:cubicBezTo>
                      <a:cubicBezTo>
                        <a:pt x="83" y="85"/>
                        <a:pt x="143" y="121"/>
                        <a:pt x="177" y="145"/>
                      </a:cubicBezTo>
                      <a:cubicBezTo>
                        <a:pt x="211" y="169"/>
                        <a:pt x="241" y="153"/>
                        <a:pt x="241" y="153"/>
                      </a:cubicBezTo>
                      <a:cubicBezTo>
                        <a:pt x="269" y="135"/>
                        <a:pt x="269" y="135"/>
                        <a:pt x="269" y="135"/>
                      </a:cubicBezTo>
                      <a:cubicBezTo>
                        <a:pt x="387" y="53"/>
                        <a:pt x="387" y="53"/>
                        <a:pt x="387" y="53"/>
                      </a:cubicBezTo>
                      <a:cubicBezTo>
                        <a:pt x="400" y="46"/>
                        <a:pt x="406" y="30"/>
                        <a:pt x="399" y="17"/>
                      </a:cubicBezTo>
                      <a:cubicBezTo>
                        <a:pt x="399" y="17"/>
                        <a:pt x="399" y="17"/>
                        <a:pt x="399" y="17"/>
                      </a:cubicBezTo>
                      <a:cubicBezTo>
                        <a:pt x="393" y="5"/>
                        <a:pt x="376" y="0"/>
                        <a:pt x="362" y="8"/>
                      </a:cubicBezTo>
                      <a:cubicBezTo>
                        <a:pt x="259" y="53"/>
                        <a:pt x="259" y="53"/>
                        <a:pt x="259" y="53"/>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103" name="Freeform 185">
                  <a:extLst>
                    <a:ext uri="{FF2B5EF4-FFF2-40B4-BE49-F238E27FC236}">
                      <a16:creationId xmlns:a16="http://schemas.microsoft.com/office/drawing/2014/main" id="{2E298BE3-0C8F-3311-206A-75752333B19B}"/>
                    </a:ext>
                  </a:extLst>
                </p:cNvPr>
                <p:cNvSpPr>
                  <a:spLocks/>
                </p:cNvSpPr>
                <p:nvPr/>
              </p:nvSpPr>
              <p:spPr bwMode="auto">
                <a:xfrm>
                  <a:off x="3915" y="2450"/>
                  <a:ext cx="624" cy="334"/>
                </a:xfrm>
                <a:custGeom>
                  <a:avLst/>
                  <a:gdLst>
                    <a:gd name="T0" fmla="*/ 163 w 262"/>
                    <a:gd name="T1" fmla="*/ 101 h 140"/>
                    <a:gd name="T2" fmla="*/ 211 w 262"/>
                    <a:gd name="T3" fmla="*/ 131 h 140"/>
                    <a:gd name="T4" fmla="*/ 253 w 262"/>
                    <a:gd name="T5" fmla="*/ 122 h 140"/>
                    <a:gd name="T6" fmla="*/ 253 w 262"/>
                    <a:gd name="T7" fmla="*/ 122 h 140"/>
                    <a:gd name="T8" fmla="*/ 244 w 262"/>
                    <a:gd name="T9" fmla="*/ 80 h 140"/>
                    <a:gd name="T10" fmla="*/ 166 w 262"/>
                    <a:gd name="T11" fmla="*/ 30 h 140"/>
                    <a:gd name="T12" fmla="*/ 64 w 262"/>
                    <a:gd name="T13" fmla="*/ 44 h 140"/>
                    <a:gd name="T14" fmla="*/ 0 w 262"/>
                    <a:gd name="T15" fmla="*/ 84 h 1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2" h="140">
                      <a:moveTo>
                        <a:pt x="163" y="101"/>
                      </a:moveTo>
                      <a:cubicBezTo>
                        <a:pt x="211" y="131"/>
                        <a:pt x="211" y="131"/>
                        <a:pt x="211" y="131"/>
                      </a:cubicBezTo>
                      <a:cubicBezTo>
                        <a:pt x="225" y="140"/>
                        <a:pt x="244" y="136"/>
                        <a:pt x="253" y="122"/>
                      </a:cubicBezTo>
                      <a:cubicBezTo>
                        <a:pt x="253" y="122"/>
                        <a:pt x="253" y="122"/>
                        <a:pt x="253" y="122"/>
                      </a:cubicBezTo>
                      <a:cubicBezTo>
                        <a:pt x="262" y="108"/>
                        <a:pt x="258" y="89"/>
                        <a:pt x="244" y="80"/>
                      </a:cubicBezTo>
                      <a:cubicBezTo>
                        <a:pt x="166" y="30"/>
                        <a:pt x="166" y="30"/>
                        <a:pt x="166" y="30"/>
                      </a:cubicBezTo>
                      <a:cubicBezTo>
                        <a:pt x="166" y="30"/>
                        <a:pt x="133" y="0"/>
                        <a:pt x="64" y="44"/>
                      </a:cubicBezTo>
                      <a:cubicBezTo>
                        <a:pt x="0" y="84"/>
                        <a:pt x="0" y="84"/>
                        <a:pt x="0" y="84"/>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104" name="Rectangle 186">
                  <a:extLst>
                    <a:ext uri="{FF2B5EF4-FFF2-40B4-BE49-F238E27FC236}">
                      <a16:creationId xmlns:a16="http://schemas.microsoft.com/office/drawing/2014/main" id="{14742B6E-BD2E-13BF-1B3E-092D1625822B}"/>
                    </a:ext>
                  </a:extLst>
                </p:cNvPr>
                <p:cNvSpPr>
                  <a:spLocks noChangeArrowheads="1"/>
                </p:cNvSpPr>
                <p:nvPr/>
              </p:nvSpPr>
              <p:spPr bwMode="auto">
                <a:xfrm>
                  <a:off x="3767" y="2595"/>
                  <a:ext cx="138" cy="328"/>
                </a:xfrm>
                <a:prstGeom prst="rect">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7670" tIns="43835" rIns="87670" bIns="43835" numCol="1" anchor="t" anchorCtr="0" compatLnSpc="1">
                  <a:prstTxWarp prst="textNoShape">
                    <a:avLst/>
                  </a:prstTxWarp>
                </a:bodyPr>
                <a:lstStyle/>
                <a:p>
                  <a:endParaRPr lang="en-GB" sz="1726" dirty="0"/>
                </a:p>
              </p:txBody>
            </p:sp>
          </p:grpSp>
        </p:grpSp>
        <p:grpSp>
          <p:nvGrpSpPr>
            <p:cNvPr id="114" name="Group 113">
              <a:extLst>
                <a:ext uri="{FF2B5EF4-FFF2-40B4-BE49-F238E27FC236}">
                  <a16:creationId xmlns:a16="http://schemas.microsoft.com/office/drawing/2014/main" id="{BD2DB2DD-6B37-E4ED-B6B9-099F8FBD294D}"/>
                </a:ext>
              </a:extLst>
            </p:cNvPr>
            <p:cNvGrpSpPr/>
            <p:nvPr/>
          </p:nvGrpSpPr>
          <p:grpSpPr>
            <a:xfrm>
              <a:off x="9299165" y="1485005"/>
              <a:ext cx="731520" cy="731520"/>
              <a:chOff x="9248673" y="1779077"/>
              <a:chExt cx="739613" cy="739613"/>
            </a:xfrm>
          </p:grpSpPr>
          <p:sp>
            <p:nvSpPr>
              <p:cNvPr id="24" name="Oval 23">
                <a:extLst>
                  <a:ext uri="{FF2B5EF4-FFF2-40B4-BE49-F238E27FC236}">
                    <a16:creationId xmlns:a16="http://schemas.microsoft.com/office/drawing/2014/main" id="{EAC528F2-3D64-DCF2-5ADD-427CFBCC1805}"/>
                  </a:ext>
                </a:extLst>
              </p:cNvPr>
              <p:cNvSpPr/>
              <p:nvPr/>
            </p:nvSpPr>
            <p:spPr>
              <a:xfrm>
                <a:off x="9248673" y="1779077"/>
                <a:ext cx="739613" cy="73961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726" dirty="0"/>
              </a:p>
            </p:txBody>
          </p:sp>
          <p:grpSp>
            <p:nvGrpSpPr>
              <p:cNvPr id="27" name="Group 26">
                <a:extLst>
                  <a:ext uri="{FF2B5EF4-FFF2-40B4-BE49-F238E27FC236}">
                    <a16:creationId xmlns:a16="http://schemas.microsoft.com/office/drawing/2014/main" id="{867BBEF5-CCFB-DA17-428F-240D2B40CF80}"/>
                  </a:ext>
                </a:extLst>
              </p:cNvPr>
              <p:cNvGrpSpPr>
                <a:grpSpLocks noChangeAspect="1"/>
              </p:cNvGrpSpPr>
              <p:nvPr/>
            </p:nvGrpSpPr>
            <p:grpSpPr bwMode="auto">
              <a:xfrm>
                <a:off x="9390324" y="1916580"/>
                <a:ext cx="456309" cy="431270"/>
                <a:chOff x="3678" y="1936"/>
                <a:chExt cx="1294" cy="1223"/>
              </a:xfrm>
            </p:grpSpPr>
            <p:sp>
              <p:nvSpPr>
                <p:cNvPr id="59" name="Freeform 27">
                  <a:extLst>
                    <a:ext uri="{FF2B5EF4-FFF2-40B4-BE49-F238E27FC236}">
                      <a16:creationId xmlns:a16="http://schemas.microsoft.com/office/drawing/2014/main" id="{8A4D9BE1-FCB9-6250-5467-539A7D1F89D6}"/>
                    </a:ext>
                  </a:extLst>
                </p:cNvPr>
                <p:cNvSpPr>
                  <a:spLocks/>
                </p:cNvSpPr>
                <p:nvPr/>
              </p:nvSpPr>
              <p:spPr bwMode="auto">
                <a:xfrm>
                  <a:off x="3849" y="2692"/>
                  <a:ext cx="1123" cy="467"/>
                </a:xfrm>
                <a:custGeom>
                  <a:avLst/>
                  <a:gdLst>
                    <a:gd name="T0" fmla="*/ 0 w 471"/>
                    <a:gd name="T1" fmla="*/ 156 h 196"/>
                    <a:gd name="T2" fmla="*/ 97 w 471"/>
                    <a:gd name="T3" fmla="*/ 98 h 196"/>
                    <a:gd name="T4" fmla="*/ 205 w 471"/>
                    <a:gd name="T5" fmla="*/ 168 h 196"/>
                    <a:gd name="T6" fmla="*/ 279 w 471"/>
                    <a:gd name="T7" fmla="*/ 177 h 196"/>
                    <a:gd name="T8" fmla="*/ 312 w 471"/>
                    <a:gd name="T9" fmla="*/ 157 h 196"/>
                    <a:gd name="T10" fmla="*/ 448 w 471"/>
                    <a:gd name="T11" fmla="*/ 61 h 196"/>
                    <a:gd name="T12" fmla="*/ 463 w 471"/>
                    <a:gd name="T13" fmla="*/ 19 h 196"/>
                    <a:gd name="T14" fmla="*/ 463 w 471"/>
                    <a:gd name="T15" fmla="*/ 19 h 196"/>
                    <a:gd name="T16" fmla="*/ 420 w 471"/>
                    <a:gd name="T17" fmla="*/ 8 h 196"/>
                    <a:gd name="T18" fmla="*/ 301 w 471"/>
                    <a:gd name="T19" fmla="*/ 61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1" h="196">
                      <a:moveTo>
                        <a:pt x="0" y="156"/>
                      </a:moveTo>
                      <a:cubicBezTo>
                        <a:pt x="97" y="98"/>
                        <a:pt x="97" y="98"/>
                        <a:pt x="97" y="98"/>
                      </a:cubicBezTo>
                      <a:cubicBezTo>
                        <a:pt x="97" y="98"/>
                        <a:pt x="166" y="139"/>
                        <a:pt x="205" y="168"/>
                      </a:cubicBezTo>
                      <a:cubicBezTo>
                        <a:pt x="245" y="196"/>
                        <a:pt x="279" y="177"/>
                        <a:pt x="279" y="177"/>
                      </a:cubicBezTo>
                      <a:cubicBezTo>
                        <a:pt x="312" y="157"/>
                        <a:pt x="312" y="157"/>
                        <a:pt x="312" y="157"/>
                      </a:cubicBezTo>
                      <a:cubicBezTo>
                        <a:pt x="448" y="61"/>
                        <a:pt x="448" y="61"/>
                        <a:pt x="448" y="61"/>
                      </a:cubicBezTo>
                      <a:cubicBezTo>
                        <a:pt x="464" y="53"/>
                        <a:pt x="471" y="34"/>
                        <a:pt x="463" y="19"/>
                      </a:cubicBezTo>
                      <a:cubicBezTo>
                        <a:pt x="463" y="19"/>
                        <a:pt x="463" y="19"/>
                        <a:pt x="463" y="19"/>
                      </a:cubicBezTo>
                      <a:cubicBezTo>
                        <a:pt x="455" y="5"/>
                        <a:pt x="436" y="0"/>
                        <a:pt x="420" y="8"/>
                      </a:cubicBezTo>
                      <a:cubicBezTo>
                        <a:pt x="301" y="61"/>
                        <a:pt x="301" y="61"/>
                        <a:pt x="301" y="61"/>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60" name="Freeform 28">
                  <a:extLst>
                    <a:ext uri="{FF2B5EF4-FFF2-40B4-BE49-F238E27FC236}">
                      <a16:creationId xmlns:a16="http://schemas.microsoft.com/office/drawing/2014/main" id="{47F778FA-419A-E23E-F3F3-7ECF792677DA}"/>
                    </a:ext>
                  </a:extLst>
                </p:cNvPr>
                <p:cNvSpPr>
                  <a:spLocks/>
                </p:cNvSpPr>
                <p:nvPr/>
              </p:nvSpPr>
              <p:spPr bwMode="auto">
                <a:xfrm>
                  <a:off x="3847" y="2549"/>
                  <a:ext cx="727" cy="386"/>
                </a:xfrm>
                <a:custGeom>
                  <a:avLst/>
                  <a:gdLst>
                    <a:gd name="T0" fmla="*/ 190 w 305"/>
                    <a:gd name="T1" fmla="*/ 117 h 162"/>
                    <a:gd name="T2" fmla="*/ 246 w 305"/>
                    <a:gd name="T3" fmla="*/ 151 h 162"/>
                    <a:gd name="T4" fmla="*/ 295 w 305"/>
                    <a:gd name="T5" fmla="*/ 140 h 162"/>
                    <a:gd name="T6" fmla="*/ 295 w 305"/>
                    <a:gd name="T7" fmla="*/ 140 h 162"/>
                    <a:gd name="T8" fmla="*/ 284 w 305"/>
                    <a:gd name="T9" fmla="*/ 92 h 162"/>
                    <a:gd name="T10" fmla="*/ 194 w 305"/>
                    <a:gd name="T11" fmla="*/ 34 h 162"/>
                    <a:gd name="T12" fmla="*/ 75 w 305"/>
                    <a:gd name="T13" fmla="*/ 50 h 162"/>
                    <a:gd name="T14" fmla="*/ 0 w 305"/>
                    <a:gd name="T15" fmla="*/ 97 h 1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5" h="162">
                      <a:moveTo>
                        <a:pt x="190" y="117"/>
                      </a:moveTo>
                      <a:cubicBezTo>
                        <a:pt x="246" y="151"/>
                        <a:pt x="246" y="151"/>
                        <a:pt x="246" y="151"/>
                      </a:cubicBezTo>
                      <a:cubicBezTo>
                        <a:pt x="262" y="162"/>
                        <a:pt x="284" y="157"/>
                        <a:pt x="295" y="140"/>
                      </a:cubicBezTo>
                      <a:cubicBezTo>
                        <a:pt x="295" y="140"/>
                        <a:pt x="295" y="140"/>
                        <a:pt x="295" y="140"/>
                      </a:cubicBezTo>
                      <a:cubicBezTo>
                        <a:pt x="305" y="124"/>
                        <a:pt x="300" y="102"/>
                        <a:pt x="284" y="92"/>
                      </a:cubicBezTo>
                      <a:cubicBezTo>
                        <a:pt x="194" y="34"/>
                        <a:pt x="194" y="34"/>
                        <a:pt x="194" y="34"/>
                      </a:cubicBezTo>
                      <a:cubicBezTo>
                        <a:pt x="194" y="34"/>
                        <a:pt x="155" y="0"/>
                        <a:pt x="75" y="50"/>
                      </a:cubicBezTo>
                      <a:cubicBezTo>
                        <a:pt x="0" y="97"/>
                        <a:pt x="0" y="97"/>
                        <a:pt x="0" y="97"/>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61" name="Rectangle 29">
                  <a:extLst>
                    <a:ext uri="{FF2B5EF4-FFF2-40B4-BE49-F238E27FC236}">
                      <a16:creationId xmlns:a16="http://schemas.microsoft.com/office/drawing/2014/main" id="{16E5B6AB-EDA8-72D7-5EA0-39DC7D7F3779}"/>
                    </a:ext>
                  </a:extLst>
                </p:cNvPr>
                <p:cNvSpPr>
                  <a:spLocks noChangeArrowheads="1"/>
                </p:cNvSpPr>
                <p:nvPr/>
              </p:nvSpPr>
              <p:spPr bwMode="auto">
                <a:xfrm>
                  <a:off x="3678" y="2716"/>
                  <a:ext cx="160" cy="378"/>
                </a:xfrm>
                <a:prstGeom prst="rect">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62" name="Line 30">
                  <a:extLst>
                    <a:ext uri="{FF2B5EF4-FFF2-40B4-BE49-F238E27FC236}">
                      <a16:creationId xmlns:a16="http://schemas.microsoft.com/office/drawing/2014/main" id="{1EABEB3C-EFD3-0890-B736-27FFBBDB369A}"/>
                    </a:ext>
                  </a:extLst>
                </p:cNvPr>
                <p:cNvSpPr>
                  <a:spLocks noChangeShapeType="1"/>
                </p:cNvSpPr>
                <p:nvPr/>
              </p:nvSpPr>
              <p:spPr bwMode="auto">
                <a:xfrm>
                  <a:off x="4612" y="1936"/>
                  <a:ext cx="0" cy="60"/>
                </a:xfrm>
                <a:prstGeom prst="line">
                  <a:avLst/>
                </a:prstGeom>
                <a:noFill/>
                <a:ln w="15875" cap="rnd">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63" name="Line 31">
                  <a:extLst>
                    <a:ext uri="{FF2B5EF4-FFF2-40B4-BE49-F238E27FC236}">
                      <a16:creationId xmlns:a16="http://schemas.microsoft.com/office/drawing/2014/main" id="{73B0BC2F-3D1B-FC77-17FE-E83B9D35D12C}"/>
                    </a:ext>
                  </a:extLst>
                </p:cNvPr>
                <p:cNvSpPr>
                  <a:spLocks noChangeShapeType="1"/>
                </p:cNvSpPr>
                <p:nvPr/>
              </p:nvSpPr>
              <p:spPr bwMode="auto">
                <a:xfrm>
                  <a:off x="4452" y="2005"/>
                  <a:ext cx="43" cy="43"/>
                </a:xfrm>
                <a:prstGeom prst="line">
                  <a:avLst/>
                </a:prstGeom>
                <a:noFill/>
                <a:ln w="15875" cap="rnd">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64" name="Line 32">
                  <a:extLst>
                    <a:ext uri="{FF2B5EF4-FFF2-40B4-BE49-F238E27FC236}">
                      <a16:creationId xmlns:a16="http://schemas.microsoft.com/office/drawing/2014/main" id="{7B653B56-50D3-2670-FB3A-AE27E1B53C0E}"/>
                    </a:ext>
                  </a:extLst>
                </p:cNvPr>
                <p:cNvSpPr>
                  <a:spLocks noChangeShapeType="1"/>
                </p:cNvSpPr>
                <p:nvPr/>
              </p:nvSpPr>
              <p:spPr bwMode="auto">
                <a:xfrm flipH="1">
                  <a:off x="4731" y="1998"/>
                  <a:ext cx="43" cy="43"/>
                </a:xfrm>
                <a:prstGeom prst="line">
                  <a:avLst/>
                </a:prstGeom>
                <a:noFill/>
                <a:ln w="15875" cap="rnd">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65" name="Freeform 33">
                  <a:extLst>
                    <a:ext uri="{FF2B5EF4-FFF2-40B4-BE49-F238E27FC236}">
                      <a16:creationId xmlns:a16="http://schemas.microsoft.com/office/drawing/2014/main" id="{C51884FB-8C8A-CC6D-4029-A7A40349AF1B}"/>
                    </a:ext>
                  </a:extLst>
                </p:cNvPr>
                <p:cNvSpPr>
                  <a:spLocks/>
                </p:cNvSpPr>
                <p:nvPr/>
              </p:nvSpPr>
              <p:spPr bwMode="auto">
                <a:xfrm>
                  <a:off x="4714" y="2115"/>
                  <a:ext cx="151" cy="224"/>
                </a:xfrm>
                <a:custGeom>
                  <a:avLst/>
                  <a:gdLst>
                    <a:gd name="T0" fmla="*/ 2 w 63"/>
                    <a:gd name="T1" fmla="*/ 7 h 94"/>
                    <a:gd name="T2" fmla="*/ 22 w 63"/>
                    <a:gd name="T3" fmla="*/ 0 h 94"/>
                    <a:gd name="T4" fmla="*/ 26 w 63"/>
                    <a:gd name="T5" fmla="*/ 0 h 94"/>
                    <a:gd name="T6" fmla="*/ 57 w 63"/>
                    <a:gd name="T7" fmla="*/ 31 h 94"/>
                    <a:gd name="T8" fmla="*/ 57 w 63"/>
                    <a:gd name="T9" fmla="*/ 47 h 94"/>
                    <a:gd name="T10" fmla="*/ 61 w 63"/>
                    <a:gd name="T11" fmla="*/ 54 h 94"/>
                    <a:gd name="T12" fmla="*/ 52 w 63"/>
                    <a:gd name="T13" fmla="*/ 70 h 94"/>
                    <a:gd name="T14" fmla="*/ 25 w 63"/>
                    <a:gd name="T15" fmla="*/ 94 h 94"/>
                    <a:gd name="T16" fmla="*/ 22 w 63"/>
                    <a:gd name="T17" fmla="*/ 94 h 94"/>
                    <a:gd name="T18" fmla="*/ 0 w 63"/>
                    <a:gd name="T19" fmla="*/ 7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94">
                      <a:moveTo>
                        <a:pt x="2" y="7"/>
                      </a:moveTo>
                      <a:cubicBezTo>
                        <a:pt x="8" y="3"/>
                        <a:pt x="14" y="0"/>
                        <a:pt x="22" y="0"/>
                      </a:cubicBezTo>
                      <a:cubicBezTo>
                        <a:pt x="26" y="0"/>
                        <a:pt x="26" y="0"/>
                        <a:pt x="26" y="0"/>
                      </a:cubicBezTo>
                      <a:cubicBezTo>
                        <a:pt x="43" y="0"/>
                        <a:pt x="57" y="14"/>
                        <a:pt x="57" y="31"/>
                      </a:cubicBezTo>
                      <a:cubicBezTo>
                        <a:pt x="57" y="47"/>
                        <a:pt x="57" y="47"/>
                        <a:pt x="57" y="47"/>
                      </a:cubicBezTo>
                      <a:cubicBezTo>
                        <a:pt x="57" y="47"/>
                        <a:pt x="63" y="45"/>
                        <a:pt x="61" y="54"/>
                      </a:cubicBezTo>
                      <a:cubicBezTo>
                        <a:pt x="60" y="62"/>
                        <a:pt x="57" y="69"/>
                        <a:pt x="52" y="70"/>
                      </a:cubicBezTo>
                      <a:cubicBezTo>
                        <a:pt x="52" y="70"/>
                        <a:pt x="42" y="94"/>
                        <a:pt x="25" y="94"/>
                      </a:cubicBezTo>
                      <a:cubicBezTo>
                        <a:pt x="22" y="94"/>
                        <a:pt x="22" y="94"/>
                        <a:pt x="22" y="94"/>
                      </a:cubicBezTo>
                      <a:cubicBezTo>
                        <a:pt x="11" y="94"/>
                        <a:pt x="3" y="84"/>
                        <a:pt x="0" y="77"/>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66" name="Freeform 34">
                  <a:extLst>
                    <a:ext uri="{FF2B5EF4-FFF2-40B4-BE49-F238E27FC236}">
                      <a16:creationId xmlns:a16="http://schemas.microsoft.com/office/drawing/2014/main" id="{F24E860E-3D21-9999-3D37-3E1BD3FF4028}"/>
                    </a:ext>
                  </a:extLst>
                </p:cNvPr>
                <p:cNvSpPr>
                  <a:spLocks/>
                </p:cNvSpPr>
                <p:nvPr/>
              </p:nvSpPr>
              <p:spPr bwMode="auto">
                <a:xfrm>
                  <a:off x="4807" y="2344"/>
                  <a:ext cx="115" cy="157"/>
                </a:xfrm>
                <a:custGeom>
                  <a:avLst/>
                  <a:gdLst>
                    <a:gd name="T0" fmla="*/ 0 w 48"/>
                    <a:gd name="T1" fmla="*/ 66 h 66"/>
                    <a:gd name="T2" fmla="*/ 48 w 48"/>
                    <a:gd name="T3" fmla="*/ 66 h 66"/>
                    <a:gd name="T4" fmla="*/ 46 w 48"/>
                    <a:gd name="T5" fmla="*/ 27 h 66"/>
                    <a:gd name="T6" fmla="*/ 37 w 48"/>
                    <a:gd name="T7" fmla="*/ 14 h 66"/>
                    <a:gd name="T8" fmla="*/ 4 w 48"/>
                    <a:gd name="T9" fmla="*/ 0 h 66"/>
                  </a:gdLst>
                  <a:ahLst/>
                  <a:cxnLst>
                    <a:cxn ang="0">
                      <a:pos x="T0" y="T1"/>
                    </a:cxn>
                    <a:cxn ang="0">
                      <a:pos x="T2" y="T3"/>
                    </a:cxn>
                    <a:cxn ang="0">
                      <a:pos x="T4" y="T5"/>
                    </a:cxn>
                    <a:cxn ang="0">
                      <a:pos x="T6" y="T7"/>
                    </a:cxn>
                    <a:cxn ang="0">
                      <a:pos x="T8" y="T9"/>
                    </a:cxn>
                  </a:cxnLst>
                  <a:rect l="0" t="0" r="r" b="b"/>
                  <a:pathLst>
                    <a:path w="48" h="66">
                      <a:moveTo>
                        <a:pt x="0" y="66"/>
                      </a:moveTo>
                      <a:cubicBezTo>
                        <a:pt x="48" y="66"/>
                        <a:pt x="48" y="66"/>
                        <a:pt x="48" y="66"/>
                      </a:cubicBezTo>
                      <a:cubicBezTo>
                        <a:pt x="46" y="27"/>
                        <a:pt x="46" y="27"/>
                        <a:pt x="46" y="27"/>
                      </a:cubicBezTo>
                      <a:cubicBezTo>
                        <a:pt x="46" y="27"/>
                        <a:pt x="47" y="18"/>
                        <a:pt x="37" y="14"/>
                      </a:cubicBezTo>
                      <a:cubicBezTo>
                        <a:pt x="27" y="9"/>
                        <a:pt x="4" y="0"/>
                        <a:pt x="4" y="0"/>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67" name="Line 35">
                  <a:extLst>
                    <a:ext uri="{FF2B5EF4-FFF2-40B4-BE49-F238E27FC236}">
                      <a16:creationId xmlns:a16="http://schemas.microsoft.com/office/drawing/2014/main" id="{27F834AA-A6CC-AF82-54EC-D4CF33CE8155}"/>
                    </a:ext>
                  </a:extLst>
                </p:cNvPr>
                <p:cNvSpPr>
                  <a:spLocks noChangeShapeType="1"/>
                </p:cNvSpPr>
                <p:nvPr/>
              </p:nvSpPr>
              <p:spPr bwMode="auto">
                <a:xfrm flipH="1">
                  <a:off x="4705" y="2341"/>
                  <a:ext cx="19" cy="17"/>
                </a:xfrm>
                <a:prstGeom prst="line">
                  <a:avLst/>
                </a:prstGeom>
                <a:noFill/>
                <a:ln w="15875" cap="rnd">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68" name="Freeform 36">
                  <a:extLst>
                    <a:ext uri="{FF2B5EF4-FFF2-40B4-BE49-F238E27FC236}">
                      <a16:creationId xmlns:a16="http://schemas.microsoft.com/office/drawing/2014/main" id="{0506864B-5A2D-B839-2FC5-11DA44E12FC9}"/>
                    </a:ext>
                  </a:extLst>
                </p:cNvPr>
                <p:cNvSpPr>
                  <a:spLocks/>
                </p:cNvSpPr>
                <p:nvPr/>
              </p:nvSpPr>
              <p:spPr bwMode="auto">
                <a:xfrm>
                  <a:off x="4340" y="2115"/>
                  <a:ext cx="150" cy="224"/>
                </a:xfrm>
                <a:custGeom>
                  <a:avLst/>
                  <a:gdLst>
                    <a:gd name="T0" fmla="*/ 61 w 63"/>
                    <a:gd name="T1" fmla="*/ 7 h 94"/>
                    <a:gd name="T2" fmla="*/ 41 w 63"/>
                    <a:gd name="T3" fmla="*/ 0 h 94"/>
                    <a:gd name="T4" fmla="*/ 37 w 63"/>
                    <a:gd name="T5" fmla="*/ 0 h 94"/>
                    <a:gd name="T6" fmla="*/ 6 w 63"/>
                    <a:gd name="T7" fmla="*/ 31 h 94"/>
                    <a:gd name="T8" fmla="*/ 6 w 63"/>
                    <a:gd name="T9" fmla="*/ 47 h 94"/>
                    <a:gd name="T10" fmla="*/ 2 w 63"/>
                    <a:gd name="T11" fmla="*/ 54 h 94"/>
                    <a:gd name="T12" fmla="*/ 11 w 63"/>
                    <a:gd name="T13" fmla="*/ 70 h 94"/>
                    <a:gd name="T14" fmla="*/ 38 w 63"/>
                    <a:gd name="T15" fmla="*/ 94 h 94"/>
                    <a:gd name="T16" fmla="*/ 41 w 63"/>
                    <a:gd name="T17" fmla="*/ 94 h 94"/>
                    <a:gd name="T18" fmla="*/ 63 w 63"/>
                    <a:gd name="T19" fmla="*/ 7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94">
                      <a:moveTo>
                        <a:pt x="61" y="7"/>
                      </a:moveTo>
                      <a:cubicBezTo>
                        <a:pt x="55" y="3"/>
                        <a:pt x="49" y="0"/>
                        <a:pt x="41" y="0"/>
                      </a:cubicBezTo>
                      <a:cubicBezTo>
                        <a:pt x="37" y="0"/>
                        <a:pt x="37" y="0"/>
                        <a:pt x="37" y="0"/>
                      </a:cubicBezTo>
                      <a:cubicBezTo>
                        <a:pt x="20" y="0"/>
                        <a:pt x="6" y="14"/>
                        <a:pt x="6" y="31"/>
                      </a:cubicBezTo>
                      <a:cubicBezTo>
                        <a:pt x="6" y="47"/>
                        <a:pt x="6" y="47"/>
                        <a:pt x="6" y="47"/>
                      </a:cubicBezTo>
                      <a:cubicBezTo>
                        <a:pt x="6" y="47"/>
                        <a:pt x="0" y="45"/>
                        <a:pt x="2" y="54"/>
                      </a:cubicBezTo>
                      <a:cubicBezTo>
                        <a:pt x="3" y="62"/>
                        <a:pt x="6" y="69"/>
                        <a:pt x="11" y="70"/>
                      </a:cubicBezTo>
                      <a:cubicBezTo>
                        <a:pt x="11" y="70"/>
                        <a:pt x="21" y="94"/>
                        <a:pt x="38" y="94"/>
                      </a:cubicBezTo>
                      <a:cubicBezTo>
                        <a:pt x="41" y="94"/>
                        <a:pt x="41" y="94"/>
                        <a:pt x="41" y="94"/>
                      </a:cubicBezTo>
                      <a:cubicBezTo>
                        <a:pt x="52" y="94"/>
                        <a:pt x="60" y="84"/>
                        <a:pt x="63" y="77"/>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69" name="Freeform 37">
                  <a:extLst>
                    <a:ext uri="{FF2B5EF4-FFF2-40B4-BE49-F238E27FC236}">
                      <a16:creationId xmlns:a16="http://schemas.microsoft.com/office/drawing/2014/main" id="{D2F008D4-B024-17D2-318C-34DF143A8012}"/>
                    </a:ext>
                  </a:extLst>
                </p:cNvPr>
                <p:cNvSpPr>
                  <a:spLocks/>
                </p:cNvSpPr>
                <p:nvPr/>
              </p:nvSpPr>
              <p:spPr bwMode="auto">
                <a:xfrm>
                  <a:off x="4283" y="2344"/>
                  <a:ext cx="115" cy="157"/>
                </a:xfrm>
                <a:custGeom>
                  <a:avLst/>
                  <a:gdLst>
                    <a:gd name="T0" fmla="*/ 48 w 48"/>
                    <a:gd name="T1" fmla="*/ 66 h 66"/>
                    <a:gd name="T2" fmla="*/ 0 w 48"/>
                    <a:gd name="T3" fmla="*/ 66 h 66"/>
                    <a:gd name="T4" fmla="*/ 2 w 48"/>
                    <a:gd name="T5" fmla="*/ 27 h 66"/>
                    <a:gd name="T6" fmla="*/ 11 w 48"/>
                    <a:gd name="T7" fmla="*/ 14 h 66"/>
                    <a:gd name="T8" fmla="*/ 44 w 48"/>
                    <a:gd name="T9" fmla="*/ 0 h 66"/>
                  </a:gdLst>
                  <a:ahLst/>
                  <a:cxnLst>
                    <a:cxn ang="0">
                      <a:pos x="T0" y="T1"/>
                    </a:cxn>
                    <a:cxn ang="0">
                      <a:pos x="T2" y="T3"/>
                    </a:cxn>
                    <a:cxn ang="0">
                      <a:pos x="T4" y="T5"/>
                    </a:cxn>
                    <a:cxn ang="0">
                      <a:pos x="T6" y="T7"/>
                    </a:cxn>
                    <a:cxn ang="0">
                      <a:pos x="T8" y="T9"/>
                    </a:cxn>
                  </a:cxnLst>
                  <a:rect l="0" t="0" r="r" b="b"/>
                  <a:pathLst>
                    <a:path w="48" h="66">
                      <a:moveTo>
                        <a:pt x="48" y="66"/>
                      </a:moveTo>
                      <a:cubicBezTo>
                        <a:pt x="0" y="66"/>
                        <a:pt x="0" y="66"/>
                        <a:pt x="0" y="66"/>
                      </a:cubicBezTo>
                      <a:cubicBezTo>
                        <a:pt x="2" y="27"/>
                        <a:pt x="2" y="27"/>
                        <a:pt x="2" y="27"/>
                      </a:cubicBezTo>
                      <a:cubicBezTo>
                        <a:pt x="2" y="27"/>
                        <a:pt x="1" y="18"/>
                        <a:pt x="11" y="14"/>
                      </a:cubicBezTo>
                      <a:cubicBezTo>
                        <a:pt x="21" y="9"/>
                        <a:pt x="44" y="0"/>
                        <a:pt x="44" y="0"/>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70" name="Line 38">
                  <a:extLst>
                    <a:ext uri="{FF2B5EF4-FFF2-40B4-BE49-F238E27FC236}">
                      <a16:creationId xmlns:a16="http://schemas.microsoft.com/office/drawing/2014/main" id="{FF3BE3F1-165A-468E-D799-F4985ED1EAC9}"/>
                    </a:ext>
                  </a:extLst>
                </p:cNvPr>
                <p:cNvSpPr>
                  <a:spLocks noChangeShapeType="1"/>
                </p:cNvSpPr>
                <p:nvPr/>
              </p:nvSpPr>
              <p:spPr bwMode="auto">
                <a:xfrm>
                  <a:off x="4481" y="2341"/>
                  <a:ext cx="19" cy="17"/>
                </a:xfrm>
                <a:prstGeom prst="line">
                  <a:avLst/>
                </a:prstGeom>
                <a:noFill/>
                <a:ln w="15875" cap="rnd">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71" name="Freeform 39">
                  <a:extLst>
                    <a:ext uri="{FF2B5EF4-FFF2-40B4-BE49-F238E27FC236}">
                      <a16:creationId xmlns:a16="http://schemas.microsoft.com/office/drawing/2014/main" id="{F8CD2FDD-0624-102D-9220-CADB3D820177}"/>
                    </a:ext>
                  </a:extLst>
                </p:cNvPr>
                <p:cNvSpPr>
                  <a:spLocks/>
                </p:cNvSpPr>
                <p:nvPr/>
              </p:nvSpPr>
              <p:spPr bwMode="auto">
                <a:xfrm>
                  <a:off x="4488" y="2089"/>
                  <a:ext cx="231" cy="264"/>
                </a:xfrm>
                <a:custGeom>
                  <a:avLst/>
                  <a:gdLst>
                    <a:gd name="T0" fmla="*/ 84 w 97"/>
                    <a:gd name="T1" fmla="*/ 82 h 111"/>
                    <a:gd name="T2" fmla="*/ 52 w 97"/>
                    <a:gd name="T3" fmla="*/ 111 h 111"/>
                    <a:gd name="T4" fmla="*/ 48 w 97"/>
                    <a:gd name="T5" fmla="*/ 111 h 111"/>
                    <a:gd name="T6" fmla="*/ 18 w 97"/>
                    <a:gd name="T7" fmla="*/ 84 h 111"/>
                    <a:gd name="T8" fmla="*/ 6 w 97"/>
                    <a:gd name="T9" fmla="*/ 69 h 111"/>
                    <a:gd name="T10" fmla="*/ 11 w 97"/>
                    <a:gd name="T11" fmla="*/ 55 h 111"/>
                    <a:gd name="T12" fmla="*/ 11 w 97"/>
                    <a:gd name="T13" fmla="*/ 37 h 111"/>
                    <a:gd name="T14" fmla="*/ 47 w 97"/>
                    <a:gd name="T15" fmla="*/ 0 h 111"/>
                    <a:gd name="T16" fmla="*/ 53 w 97"/>
                    <a:gd name="T17" fmla="*/ 0 h 111"/>
                    <a:gd name="T18" fmla="*/ 90 w 97"/>
                    <a:gd name="T19" fmla="*/ 37 h 111"/>
                    <a:gd name="T20" fmla="*/ 90 w 97"/>
                    <a:gd name="T21" fmla="*/ 55 h 111"/>
                    <a:gd name="T22" fmla="*/ 94 w 97"/>
                    <a:gd name="T23" fmla="*/ 64 h 111"/>
                    <a:gd name="T24" fmla="*/ 84 w 97"/>
                    <a:gd name="T25" fmla="*/ 8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11">
                      <a:moveTo>
                        <a:pt x="84" y="82"/>
                      </a:moveTo>
                      <a:cubicBezTo>
                        <a:pt x="84" y="82"/>
                        <a:pt x="72" y="111"/>
                        <a:pt x="52" y="111"/>
                      </a:cubicBezTo>
                      <a:cubicBezTo>
                        <a:pt x="48" y="111"/>
                        <a:pt x="48" y="111"/>
                        <a:pt x="48" y="111"/>
                      </a:cubicBezTo>
                      <a:cubicBezTo>
                        <a:pt x="27" y="111"/>
                        <a:pt x="18" y="84"/>
                        <a:pt x="18" y="84"/>
                      </a:cubicBezTo>
                      <a:cubicBezTo>
                        <a:pt x="12" y="82"/>
                        <a:pt x="8" y="75"/>
                        <a:pt x="6" y="69"/>
                      </a:cubicBezTo>
                      <a:cubicBezTo>
                        <a:pt x="0" y="53"/>
                        <a:pt x="11" y="55"/>
                        <a:pt x="11" y="55"/>
                      </a:cubicBezTo>
                      <a:cubicBezTo>
                        <a:pt x="11" y="37"/>
                        <a:pt x="11" y="37"/>
                        <a:pt x="11" y="37"/>
                      </a:cubicBezTo>
                      <a:cubicBezTo>
                        <a:pt x="11" y="16"/>
                        <a:pt x="27" y="0"/>
                        <a:pt x="47" y="0"/>
                      </a:cubicBezTo>
                      <a:cubicBezTo>
                        <a:pt x="53" y="0"/>
                        <a:pt x="53" y="0"/>
                        <a:pt x="53" y="0"/>
                      </a:cubicBezTo>
                      <a:cubicBezTo>
                        <a:pt x="73" y="0"/>
                        <a:pt x="90" y="16"/>
                        <a:pt x="90" y="37"/>
                      </a:cubicBezTo>
                      <a:cubicBezTo>
                        <a:pt x="90" y="55"/>
                        <a:pt x="90" y="55"/>
                        <a:pt x="90" y="55"/>
                      </a:cubicBezTo>
                      <a:cubicBezTo>
                        <a:pt x="90" y="55"/>
                        <a:pt x="97" y="53"/>
                        <a:pt x="94" y="64"/>
                      </a:cubicBezTo>
                      <a:cubicBezTo>
                        <a:pt x="93" y="73"/>
                        <a:pt x="90" y="81"/>
                        <a:pt x="84" y="82"/>
                      </a:cubicBez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72" name="Freeform 40">
                  <a:extLst>
                    <a:ext uri="{FF2B5EF4-FFF2-40B4-BE49-F238E27FC236}">
                      <a16:creationId xmlns:a16="http://schemas.microsoft.com/office/drawing/2014/main" id="{C7049D8A-D3D5-8FD5-1BA8-429BD7B50DFB}"/>
                    </a:ext>
                  </a:extLst>
                </p:cNvPr>
                <p:cNvSpPr>
                  <a:spLocks/>
                </p:cNvSpPr>
                <p:nvPr/>
              </p:nvSpPr>
              <p:spPr bwMode="auto">
                <a:xfrm>
                  <a:off x="4429" y="2351"/>
                  <a:ext cx="357" cy="193"/>
                </a:xfrm>
                <a:custGeom>
                  <a:avLst/>
                  <a:gdLst>
                    <a:gd name="T0" fmla="*/ 57 w 150"/>
                    <a:gd name="T1" fmla="*/ 0 h 81"/>
                    <a:gd name="T2" fmla="*/ 10 w 150"/>
                    <a:gd name="T3" fmla="*/ 20 h 81"/>
                    <a:gd name="T4" fmla="*/ 2 w 150"/>
                    <a:gd name="T5" fmla="*/ 34 h 81"/>
                    <a:gd name="T6" fmla="*/ 0 w 150"/>
                    <a:gd name="T7" fmla="*/ 81 h 81"/>
                    <a:gd name="T8" fmla="*/ 150 w 150"/>
                    <a:gd name="T9" fmla="*/ 81 h 81"/>
                    <a:gd name="T10" fmla="*/ 148 w 150"/>
                    <a:gd name="T11" fmla="*/ 35 h 81"/>
                    <a:gd name="T12" fmla="*/ 137 w 150"/>
                    <a:gd name="T13" fmla="*/ 19 h 81"/>
                    <a:gd name="T14" fmla="*/ 92 w 150"/>
                    <a:gd name="T15" fmla="*/ 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81">
                      <a:moveTo>
                        <a:pt x="57" y="0"/>
                      </a:moveTo>
                      <a:cubicBezTo>
                        <a:pt x="10" y="20"/>
                        <a:pt x="10" y="20"/>
                        <a:pt x="10" y="20"/>
                      </a:cubicBezTo>
                      <a:cubicBezTo>
                        <a:pt x="10" y="20"/>
                        <a:pt x="3" y="24"/>
                        <a:pt x="2" y="34"/>
                      </a:cubicBezTo>
                      <a:cubicBezTo>
                        <a:pt x="1" y="44"/>
                        <a:pt x="0" y="81"/>
                        <a:pt x="0" y="81"/>
                      </a:cubicBezTo>
                      <a:cubicBezTo>
                        <a:pt x="150" y="81"/>
                        <a:pt x="150" y="81"/>
                        <a:pt x="150" y="81"/>
                      </a:cubicBezTo>
                      <a:cubicBezTo>
                        <a:pt x="148" y="35"/>
                        <a:pt x="148" y="35"/>
                        <a:pt x="148" y="35"/>
                      </a:cubicBezTo>
                      <a:cubicBezTo>
                        <a:pt x="148" y="35"/>
                        <a:pt x="149" y="24"/>
                        <a:pt x="137" y="19"/>
                      </a:cubicBezTo>
                      <a:cubicBezTo>
                        <a:pt x="124" y="14"/>
                        <a:pt x="92" y="0"/>
                        <a:pt x="92" y="0"/>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7670" tIns="43835" rIns="87670" bIns="43835" numCol="1" anchor="t" anchorCtr="0" compatLnSpc="1">
                  <a:prstTxWarp prst="textNoShape">
                    <a:avLst/>
                  </a:prstTxWarp>
                </a:bodyPr>
                <a:lstStyle/>
                <a:p>
                  <a:endParaRPr lang="en-GB" sz="1726" dirty="0"/>
                </a:p>
              </p:txBody>
            </p:sp>
          </p:grpSp>
        </p:grpSp>
        <p:grpSp>
          <p:nvGrpSpPr>
            <p:cNvPr id="112" name="Group 111">
              <a:extLst>
                <a:ext uri="{FF2B5EF4-FFF2-40B4-BE49-F238E27FC236}">
                  <a16:creationId xmlns:a16="http://schemas.microsoft.com/office/drawing/2014/main" id="{D164C52E-B8C5-30F2-25BD-E0780C720F78}"/>
                </a:ext>
              </a:extLst>
            </p:cNvPr>
            <p:cNvGrpSpPr/>
            <p:nvPr/>
          </p:nvGrpSpPr>
          <p:grpSpPr>
            <a:xfrm>
              <a:off x="4836453" y="1485005"/>
              <a:ext cx="731520" cy="731520"/>
              <a:chOff x="4725110" y="1779077"/>
              <a:chExt cx="739613" cy="739613"/>
            </a:xfrm>
          </p:grpSpPr>
          <p:sp>
            <p:nvSpPr>
              <p:cNvPr id="46" name="Oval 45">
                <a:extLst>
                  <a:ext uri="{FF2B5EF4-FFF2-40B4-BE49-F238E27FC236}">
                    <a16:creationId xmlns:a16="http://schemas.microsoft.com/office/drawing/2014/main" id="{2B12E6A9-CD60-1221-05A6-03B24C8B6177}"/>
                  </a:ext>
                </a:extLst>
              </p:cNvPr>
              <p:cNvSpPr/>
              <p:nvPr/>
            </p:nvSpPr>
            <p:spPr>
              <a:xfrm>
                <a:off x="4725110" y="1779077"/>
                <a:ext cx="739613" cy="73961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50">
                  <a:defRPr/>
                </a:pPr>
                <a:endParaRPr lang="en-GB" sz="2025" dirty="0">
                  <a:solidFill>
                    <a:prstClr val="white"/>
                  </a:solidFill>
                  <a:latin typeface="Arial"/>
                </a:endParaRPr>
              </a:p>
            </p:txBody>
          </p:sp>
          <p:grpSp>
            <p:nvGrpSpPr>
              <p:cNvPr id="48" name="Group 13">
                <a:extLst>
                  <a:ext uri="{FF2B5EF4-FFF2-40B4-BE49-F238E27FC236}">
                    <a16:creationId xmlns:a16="http://schemas.microsoft.com/office/drawing/2014/main" id="{04EA9086-6BCA-7ECD-4A32-ADA9F8256A6A}"/>
                  </a:ext>
                </a:extLst>
              </p:cNvPr>
              <p:cNvGrpSpPr>
                <a:grpSpLocks noChangeAspect="1"/>
              </p:cNvGrpSpPr>
              <p:nvPr/>
            </p:nvGrpSpPr>
            <p:grpSpPr bwMode="auto">
              <a:xfrm>
                <a:off x="4866994" y="1927984"/>
                <a:ext cx="455845" cy="441799"/>
                <a:chOff x="3643" y="1885"/>
                <a:chExt cx="1363" cy="1321"/>
              </a:xfrm>
            </p:grpSpPr>
            <p:sp>
              <p:nvSpPr>
                <p:cNvPr id="49" name="Freeform 14">
                  <a:extLst>
                    <a:ext uri="{FF2B5EF4-FFF2-40B4-BE49-F238E27FC236}">
                      <a16:creationId xmlns:a16="http://schemas.microsoft.com/office/drawing/2014/main" id="{2FF45CC9-2FEA-47A3-2D35-C71B57384A6C}"/>
                    </a:ext>
                  </a:extLst>
                </p:cNvPr>
                <p:cNvSpPr>
                  <a:spLocks/>
                </p:cNvSpPr>
                <p:nvPr/>
              </p:nvSpPr>
              <p:spPr bwMode="auto">
                <a:xfrm>
                  <a:off x="4313" y="2083"/>
                  <a:ext cx="517" cy="410"/>
                </a:xfrm>
                <a:custGeom>
                  <a:avLst/>
                  <a:gdLst>
                    <a:gd name="T0" fmla="*/ 39 w 217"/>
                    <a:gd name="T1" fmla="*/ 0 h 172"/>
                    <a:gd name="T2" fmla="*/ 180 w 217"/>
                    <a:gd name="T3" fmla="*/ 0 h 172"/>
                    <a:gd name="T4" fmla="*/ 184 w 217"/>
                    <a:gd name="T5" fmla="*/ 2 h 172"/>
                    <a:gd name="T6" fmla="*/ 216 w 217"/>
                    <a:gd name="T7" fmla="*/ 63 h 172"/>
                    <a:gd name="T8" fmla="*/ 216 w 217"/>
                    <a:gd name="T9" fmla="*/ 67 h 172"/>
                    <a:gd name="T10" fmla="*/ 113 w 217"/>
                    <a:gd name="T11" fmla="*/ 170 h 172"/>
                    <a:gd name="T12" fmla="*/ 107 w 217"/>
                    <a:gd name="T13" fmla="*/ 170 h 172"/>
                    <a:gd name="T14" fmla="*/ 2 w 217"/>
                    <a:gd name="T15" fmla="*/ 68 h 172"/>
                    <a:gd name="T16" fmla="*/ 1 w 217"/>
                    <a:gd name="T17" fmla="*/ 64 h 172"/>
                    <a:gd name="T18" fmla="*/ 36 w 217"/>
                    <a:gd name="T19" fmla="*/ 2 h 172"/>
                    <a:gd name="T20" fmla="*/ 39 w 217"/>
                    <a:gd name="T21"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7" h="172">
                      <a:moveTo>
                        <a:pt x="39" y="0"/>
                      </a:moveTo>
                      <a:cubicBezTo>
                        <a:pt x="180" y="0"/>
                        <a:pt x="180" y="0"/>
                        <a:pt x="180" y="0"/>
                      </a:cubicBezTo>
                      <a:cubicBezTo>
                        <a:pt x="182" y="0"/>
                        <a:pt x="183" y="0"/>
                        <a:pt x="184" y="2"/>
                      </a:cubicBezTo>
                      <a:cubicBezTo>
                        <a:pt x="216" y="63"/>
                        <a:pt x="216" y="63"/>
                        <a:pt x="216" y="63"/>
                      </a:cubicBezTo>
                      <a:cubicBezTo>
                        <a:pt x="217" y="64"/>
                        <a:pt x="217" y="66"/>
                        <a:pt x="216" y="67"/>
                      </a:cubicBezTo>
                      <a:cubicBezTo>
                        <a:pt x="113" y="170"/>
                        <a:pt x="113" y="170"/>
                        <a:pt x="113" y="170"/>
                      </a:cubicBezTo>
                      <a:cubicBezTo>
                        <a:pt x="111" y="172"/>
                        <a:pt x="109" y="172"/>
                        <a:pt x="107" y="170"/>
                      </a:cubicBezTo>
                      <a:cubicBezTo>
                        <a:pt x="2" y="68"/>
                        <a:pt x="2" y="68"/>
                        <a:pt x="2" y="68"/>
                      </a:cubicBezTo>
                      <a:cubicBezTo>
                        <a:pt x="1" y="67"/>
                        <a:pt x="0" y="65"/>
                        <a:pt x="1" y="64"/>
                      </a:cubicBezTo>
                      <a:cubicBezTo>
                        <a:pt x="36" y="2"/>
                        <a:pt x="36" y="2"/>
                        <a:pt x="36" y="2"/>
                      </a:cubicBezTo>
                      <a:cubicBezTo>
                        <a:pt x="37" y="0"/>
                        <a:pt x="38" y="0"/>
                        <a:pt x="39" y="0"/>
                      </a:cubicBezTo>
                      <a:close/>
                    </a:path>
                  </a:pathLst>
                </a:custGeom>
                <a:noFill/>
                <a:ln w="15875"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pPr defTabSz="514350">
                    <a:defRPr/>
                  </a:pPr>
                  <a:endParaRPr lang="en-GB" sz="2025" dirty="0">
                    <a:solidFill>
                      <a:prstClr val="black"/>
                    </a:solidFill>
                    <a:latin typeface="Arial"/>
                  </a:endParaRPr>
                </a:p>
              </p:txBody>
            </p:sp>
            <p:sp>
              <p:nvSpPr>
                <p:cNvPr id="50" name="Line 15">
                  <a:extLst>
                    <a:ext uri="{FF2B5EF4-FFF2-40B4-BE49-F238E27FC236}">
                      <a16:creationId xmlns:a16="http://schemas.microsoft.com/office/drawing/2014/main" id="{42844657-5217-061F-376E-54A4074C4C07}"/>
                    </a:ext>
                  </a:extLst>
                </p:cNvPr>
                <p:cNvSpPr>
                  <a:spLocks noChangeShapeType="1"/>
                </p:cNvSpPr>
                <p:nvPr/>
              </p:nvSpPr>
              <p:spPr bwMode="auto">
                <a:xfrm>
                  <a:off x="4313" y="2240"/>
                  <a:ext cx="519" cy="0"/>
                </a:xfrm>
                <a:prstGeom prst="line">
                  <a:avLst/>
                </a:prstGeom>
                <a:noFill/>
                <a:ln w="15875"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102870" tIns="51435" rIns="102870" bIns="51435" numCol="1" anchor="t" anchorCtr="0" compatLnSpc="1">
                  <a:prstTxWarp prst="textNoShape">
                    <a:avLst/>
                  </a:prstTxWarp>
                </a:bodyPr>
                <a:lstStyle/>
                <a:p>
                  <a:pPr defTabSz="514350">
                    <a:defRPr/>
                  </a:pPr>
                  <a:endParaRPr lang="en-GB" sz="2025" dirty="0">
                    <a:solidFill>
                      <a:prstClr val="black"/>
                    </a:solidFill>
                    <a:latin typeface="Arial"/>
                  </a:endParaRPr>
                </a:p>
              </p:txBody>
            </p:sp>
            <p:sp>
              <p:nvSpPr>
                <p:cNvPr id="51" name="Freeform 16">
                  <a:extLst>
                    <a:ext uri="{FF2B5EF4-FFF2-40B4-BE49-F238E27FC236}">
                      <a16:creationId xmlns:a16="http://schemas.microsoft.com/office/drawing/2014/main" id="{B51088B1-B4B1-0512-5367-7BD68DBF6AE8}"/>
                    </a:ext>
                  </a:extLst>
                </p:cNvPr>
                <p:cNvSpPr>
                  <a:spLocks/>
                </p:cNvSpPr>
                <p:nvPr/>
              </p:nvSpPr>
              <p:spPr bwMode="auto">
                <a:xfrm>
                  <a:off x="4468" y="2087"/>
                  <a:ext cx="209" cy="153"/>
                </a:xfrm>
                <a:custGeom>
                  <a:avLst/>
                  <a:gdLst>
                    <a:gd name="T0" fmla="*/ 0 w 88"/>
                    <a:gd name="T1" fmla="*/ 64 h 64"/>
                    <a:gd name="T2" fmla="*/ 40 w 88"/>
                    <a:gd name="T3" fmla="*/ 3 h 64"/>
                    <a:gd name="T4" fmla="*/ 47 w 88"/>
                    <a:gd name="T5" fmla="*/ 3 h 64"/>
                    <a:gd name="T6" fmla="*/ 88 w 88"/>
                    <a:gd name="T7" fmla="*/ 64 h 64"/>
                  </a:gdLst>
                  <a:ahLst/>
                  <a:cxnLst>
                    <a:cxn ang="0">
                      <a:pos x="T0" y="T1"/>
                    </a:cxn>
                    <a:cxn ang="0">
                      <a:pos x="T2" y="T3"/>
                    </a:cxn>
                    <a:cxn ang="0">
                      <a:pos x="T4" y="T5"/>
                    </a:cxn>
                    <a:cxn ang="0">
                      <a:pos x="T6" y="T7"/>
                    </a:cxn>
                  </a:cxnLst>
                  <a:rect l="0" t="0" r="r" b="b"/>
                  <a:pathLst>
                    <a:path w="88" h="64">
                      <a:moveTo>
                        <a:pt x="0" y="64"/>
                      </a:moveTo>
                      <a:cubicBezTo>
                        <a:pt x="40" y="3"/>
                        <a:pt x="40" y="3"/>
                        <a:pt x="40" y="3"/>
                      </a:cubicBezTo>
                      <a:cubicBezTo>
                        <a:pt x="42" y="0"/>
                        <a:pt x="45" y="0"/>
                        <a:pt x="47" y="3"/>
                      </a:cubicBezTo>
                      <a:cubicBezTo>
                        <a:pt x="88" y="64"/>
                        <a:pt x="88" y="64"/>
                        <a:pt x="88" y="64"/>
                      </a:cubicBezTo>
                    </a:path>
                  </a:pathLst>
                </a:custGeom>
                <a:noFill/>
                <a:ln w="15875"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pPr defTabSz="514350">
                    <a:defRPr/>
                  </a:pPr>
                  <a:endParaRPr lang="en-GB" sz="2025" dirty="0">
                    <a:solidFill>
                      <a:prstClr val="black"/>
                    </a:solidFill>
                    <a:latin typeface="Arial"/>
                  </a:endParaRPr>
                </a:p>
              </p:txBody>
            </p:sp>
            <p:sp>
              <p:nvSpPr>
                <p:cNvPr id="52" name="Freeform 17">
                  <a:extLst>
                    <a:ext uri="{FF2B5EF4-FFF2-40B4-BE49-F238E27FC236}">
                      <a16:creationId xmlns:a16="http://schemas.microsoft.com/office/drawing/2014/main" id="{68900E97-611E-051A-555C-A88C95AF13FF}"/>
                    </a:ext>
                  </a:extLst>
                </p:cNvPr>
                <p:cNvSpPr>
                  <a:spLocks/>
                </p:cNvSpPr>
                <p:nvPr/>
              </p:nvSpPr>
              <p:spPr bwMode="auto">
                <a:xfrm>
                  <a:off x="4401" y="2083"/>
                  <a:ext cx="345" cy="398"/>
                </a:xfrm>
                <a:custGeom>
                  <a:avLst/>
                  <a:gdLst>
                    <a:gd name="T0" fmla="*/ 145 w 145"/>
                    <a:gd name="T1" fmla="*/ 0 h 167"/>
                    <a:gd name="T2" fmla="*/ 77 w 145"/>
                    <a:gd name="T3" fmla="*/ 164 h 167"/>
                    <a:gd name="T4" fmla="*/ 69 w 145"/>
                    <a:gd name="T5" fmla="*/ 164 h 167"/>
                    <a:gd name="T6" fmla="*/ 0 w 145"/>
                    <a:gd name="T7" fmla="*/ 0 h 167"/>
                  </a:gdLst>
                  <a:ahLst/>
                  <a:cxnLst>
                    <a:cxn ang="0">
                      <a:pos x="T0" y="T1"/>
                    </a:cxn>
                    <a:cxn ang="0">
                      <a:pos x="T2" y="T3"/>
                    </a:cxn>
                    <a:cxn ang="0">
                      <a:pos x="T4" y="T5"/>
                    </a:cxn>
                    <a:cxn ang="0">
                      <a:pos x="T6" y="T7"/>
                    </a:cxn>
                  </a:cxnLst>
                  <a:rect l="0" t="0" r="r" b="b"/>
                  <a:pathLst>
                    <a:path w="145" h="167">
                      <a:moveTo>
                        <a:pt x="145" y="0"/>
                      </a:moveTo>
                      <a:cubicBezTo>
                        <a:pt x="77" y="164"/>
                        <a:pt x="77" y="164"/>
                        <a:pt x="77" y="164"/>
                      </a:cubicBezTo>
                      <a:cubicBezTo>
                        <a:pt x="75" y="167"/>
                        <a:pt x="71" y="167"/>
                        <a:pt x="69" y="164"/>
                      </a:cubicBezTo>
                      <a:cubicBezTo>
                        <a:pt x="0" y="0"/>
                        <a:pt x="0" y="0"/>
                        <a:pt x="0" y="0"/>
                      </a:cubicBezTo>
                    </a:path>
                  </a:pathLst>
                </a:custGeom>
                <a:noFill/>
                <a:ln w="15875"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pPr defTabSz="514350">
                    <a:defRPr/>
                  </a:pPr>
                  <a:endParaRPr lang="en-GB" sz="2025" dirty="0">
                    <a:solidFill>
                      <a:prstClr val="black"/>
                    </a:solidFill>
                    <a:latin typeface="Arial"/>
                  </a:endParaRPr>
                </a:p>
              </p:txBody>
            </p:sp>
            <p:sp>
              <p:nvSpPr>
                <p:cNvPr id="53" name="Line 18">
                  <a:extLst>
                    <a:ext uri="{FF2B5EF4-FFF2-40B4-BE49-F238E27FC236}">
                      <a16:creationId xmlns:a16="http://schemas.microsoft.com/office/drawing/2014/main" id="{0DDDC90B-9D39-5F6F-1806-7A19C326CE78}"/>
                    </a:ext>
                  </a:extLst>
                </p:cNvPr>
                <p:cNvSpPr>
                  <a:spLocks noChangeShapeType="1"/>
                </p:cNvSpPr>
                <p:nvPr/>
              </p:nvSpPr>
              <p:spPr bwMode="auto">
                <a:xfrm>
                  <a:off x="4225" y="1990"/>
                  <a:ext cx="88" cy="85"/>
                </a:xfrm>
                <a:prstGeom prst="line">
                  <a:avLst/>
                </a:prstGeom>
                <a:noFill/>
                <a:ln w="15875"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102870" tIns="51435" rIns="102870" bIns="51435" numCol="1" anchor="t" anchorCtr="0" compatLnSpc="1">
                  <a:prstTxWarp prst="textNoShape">
                    <a:avLst/>
                  </a:prstTxWarp>
                </a:bodyPr>
                <a:lstStyle/>
                <a:p>
                  <a:pPr defTabSz="514350">
                    <a:defRPr/>
                  </a:pPr>
                  <a:endParaRPr lang="en-GB" sz="2025" dirty="0">
                    <a:solidFill>
                      <a:prstClr val="black"/>
                    </a:solidFill>
                    <a:latin typeface="Arial"/>
                  </a:endParaRPr>
                </a:p>
              </p:txBody>
            </p:sp>
            <p:sp>
              <p:nvSpPr>
                <p:cNvPr id="54" name="Line 19">
                  <a:extLst>
                    <a:ext uri="{FF2B5EF4-FFF2-40B4-BE49-F238E27FC236}">
                      <a16:creationId xmlns:a16="http://schemas.microsoft.com/office/drawing/2014/main" id="{91F683D6-211E-6FAB-4D5A-6299FDA2760E}"/>
                    </a:ext>
                  </a:extLst>
                </p:cNvPr>
                <p:cNvSpPr>
                  <a:spLocks noChangeShapeType="1"/>
                </p:cNvSpPr>
                <p:nvPr/>
              </p:nvSpPr>
              <p:spPr bwMode="auto">
                <a:xfrm>
                  <a:off x="4575" y="1885"/>
                  <a:ext cx="0" cy="124"/>
                </a:xfrm>
                <a:prstGeom prst="line">
                  <a:avLst/>
                </a:prstGeom>
                <a:noFill/>
                <a:ln w="15875"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102870" tIns="51435" rIns="102870" bIns="51435" numCol="1" anchor="t" anchorCtr="0" compatLnSpc="1">
                  <a:prstTxWarp prst="textNoShape">
                    <a:avLst/>
                  </a:prstTxWarp>
                </a:bodyPr>
                <a:lstStyle/>
                <a:p>
                  <a:pPr defTabSz="514350">
                    <a:defRPr/>
                  </a:pPr>
                  <a:endParaRPr lang="en-GB" sz="2025" dirty="0">
                    <a:solidFill>
                      <a:prstClr val="black"/>
                    </a:solidFill>
                    <a:latin typeface="Arial"/>
                  </a:endParaRPr>
                </a:p>
              </p:txBody>
            </p:sp>
            <p:sp>
              <p:nvSpPr>
                <p:cNvPr id="55" name="Line 20">
                  <a:extLst>
                    <a:ext uri="{FF2B5EF4-FFF2-40B4-BE49-F238E27FC236}">
                      <a16:creationId xmlns:a16="http://schemas.microsoft.com/office/drawing/2014/main" id="{3A5A87F4-D2D9-20E1-D4A1-AB0B4E4EF538}"/>
                    </a:ext>
                  </a:extLst>
                </p:cNvPr>
                <p:cNvSpPr>
                  <a:spLocks noChangeShapeType="1"/>
                </p:cNvSpPr>
                <p:nvPr/>
              </p:nvSpPr>
              <p:spPr bwMode="auto">
                <a:xfrm flipV="1">
                  <a:off x="4837" y="1990"/>
                  <a:ext cx="86" cy="85"/>
                </a:xfrm>
                <a:prstGeom prst="line">
                  <a:avLst/>
                </a:prstGeom>
                <a:noFill/>
                <a:ln w="15875"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102870" tIns="51435" rIns="102870" bIns="51435" numCol="1" anchor="t" anchorCtr="0" compatLnSpc="1">
                  <a:prstTxWarp prst="textNoShape">
                    <a:avLst/>
                  </a:prstTxWarp>
                </a:bodyPr>
                <a:lstStyle/>
                <a:p>
                  <a:pPr defTabSz="514350">
                    <a:defRPr/>
                  </a:pPr>
                  <a:endParaRPr lang="en-GB" sz="2025" dirty="0">
                    <a:solidFill>
                      <a:prstClr val="black"/>
                    </a:solidFill>
                    <a:latin typeface="Arial"/>
                  </a:endParaRPr>
                </a:p>
              </p:txBody>
            </p:sp>
            <p:sp>
              <p:nvSpPr>
                <p:cNvPr id="56" name="Freeform 21">
                  <a:extLst>
                    <a:ext uri="{FF2B5EF4-FFF2-40B4-BE49-F238E27FC236}">
                      <a16:creationId xmlns:a16="http://schemas.microsoft.com/office/drawing/2014/main" id="{F14D6AC4-9A67-567C-BC00-57C3BC901B2B}"/>
                    </a:ext>
                  </a:extLst>
                </p:cNvPr>
                <p:cNvSpPr>
                  <a:spLocks/>
                </p:cNvSpPr>
                <p:nvPr/>
              </p:nvSpPr>
              <p:spPr bwMode="auto">
                <a:xfrm>
                  <a:off x="3822" y="2715"/>
                  <a:ext cx="1184" cy="491"/>
                </a:xfrm>
                <a:custGeom>
                  <a:avLst/>
                  <a:gdLst>
                    <a:gd name="T0" fmla="*/ 0 w 497"/>
                    <a:gd name="T1" fmla="*/ 164 h 206"/>
                    <a:gd name="T2" fmla="*/ 103 w 497"/>
                    <a:gd name="T3" fmla="*/ 103 h 206"/>
                    <a:gd name="T4" fmla="*/ 217 w 497"/>
                    <a:gd name="T5" fmla="*/ 176 h 206"/>
                    <a:gd name="T6" fmla="*/ 295 w 497"/>
                    <a:gd name="T7" fmla="*/ 186 h 206"/>
                    <a:gd name="T8" fmla="*/ 330 w 497"/>
                    <a:gd name="T9" fmla="*/ 165 h 206"/>
                    <a:gd name="T10" fmla="*/ 473 w 497"/>
                    <a:gd name="T11" fmla="*/ 64 h 206"/>
                    <a:gd name="T12" fmla="*/ 489 w 497"/>
                    <a:gd name="T13" fmla="*/ 20 h 206"/>
                    <a:gd name="T14" fmla="*/ 489 w 497"/>
                    <a:gd name="T15" fmla="*/ 20 h 206"/>
                    <a:gd name="T16" fmla="*/ 444 w 497"/>
                    <a:gd name="T17" fmla="*/ 8 h 206"/>
                    <a:gd name="T18" fmla="*/ 318 w 497"/>
                    <a:gd name="T19" fmla="*/ 64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7" h="206">
                      <a:moveTo>
                        <a:pt x="0" y="164"/>
                      </a:moveTo>
                      <a:cubicBezTo>
                        <a:pt x="103" y="103"/>
                        <a:pt x="103" y="103"/>
                        <a:pt x="103" y="103"/>
                      </a:cubicBezTo>
                      <a:cubicBezTo>
                        <a:pt x="103" y="103"/>
                        <a:pt x="176" y="147"/>
                        <a:pt x="217" y="176"/>
                      </a:cubicBezTo>
                      <a:cubicBezTo>
                        <a:pt x="259" y="206"/>
                        <a:pt x="295" y="186"/>
                        <a:pt x="295" y="186"/>
                      </a:cubicBezTo>
                      <a:cubicBezTo>
                        <a:pt x="330" y="165"/>
                        <a:pt x="330" y="165"/>
                        <a:pt x="330" y="165"/>
                      </a:cubicBezTo>
                      <a:cubicBezTo>
                        <a:pt x="473" y="64"/>
                        <a:pt x="473" y="64"/>
                        <a:pt x="473" y="64"/>
                      </a:cubicBezTo>
                      <a:cubicBezTo>
                        <a:pt x="490" y="55"/>
                        <a:pt x="497" y="35"/>
                        <a:pt x="489" y="20"/>
                      </a:cubicBezTo>
                      <a:cubicBezTo>
                        <a:pt x="489" y="20"/>
                        <a:pt x="489" y="20"/>
                        <a:pt x="489" y="20"/>
                      </a:cubicBezTo>
                      <a:cubicBezTo>
                        <a:pt x="481" y="5"/>
                        <a:pt x="460" y="0"/>
                        <a:pt x="444" y="8"/>
                      </a:cubicBezTo>
                      <a:cubicBezTo>
                        <a:pt x="318" y="64"/>
                        <a:pt x="318" y="64"/>
                        <a:pt x="318" y="64"/>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pPr defTabSz="514350">
                    <a:defRPr/>
                  </a:pPr>
                  <a:endParaRPr lang="en-GB" sz="2025" dirty="0">
                    <a:solidFill>
                      <a:prstClr val="black"/>
                    </a:solidFill>
                    <a:latin typeface="Arial"/>
                  </a:endParaRPr>
                </a:p>
              </p:txBody>
            </p:sp>
            <p:sp>
              <p:nvSpPr>
                <p:cNvPr id="57" name="Freeform 22">
                  <a:extLst>
                    <a:ext uri="{FF2B5EF4-FFF2-40B4-BE49-F238E27FC236}">
                      <a16:creationId xmlns:a16="http://schemas.microsoft.com/office/drawing/2014/main" id="{BD87B331-0810-F19A-9E5B-2E37EF4F330D}"/>
                    </a:ext>
                  </a:extLst>
                </p:cNvPr>
                <p:cNvSpPr>
                  <a:spLocks/>
                </p:cNvSpPr>
                <p:nvPr/>
              </p:nvSpPr>
              <p:spPr bwMode="auto">
                <a:xfrm>
                  <a:off x="3822" y="2562"/>
                  <a:ext cx="765" cy="408"/>
                </a:xfrm>
                <a:custGeom>
                  <a:avLst/>
                  <a:gdLst>
                    <a:gd name="T0" fmla="*/ 200 w 321"/>
                    <a:gd name="T1" fmla="*/ 123 h 171"/>
                    <a:gd name="T2" fmla="*/ 259 w 321"/>
                    <a:gd name="T3" fmla="*/ 160 h 171"/>
                    <a:gd name="T4" fmla="*/ 310 w 321"/>
                    <a:gd name="T5" fmla="*/ 148 h 171"/>
                    <a:gd name="T6" fmla="*/ 310 w 321"/>
                    <a:gd name="T7" fmla="*/ 148 h 171"/>
                    <a:gd name="T8" fmla="*/ 299 w 321"/>
                    <a:gd name="T9" fmla="*/ 97 h 171"/>
                    <a:gd name="T10" fmla="*/ 204 w 321"/>
                    <a:gd name="T11" fmla="*/ 36 h 171"/>
                    <a:gd name="T12" fmla="*/ 79 w 321"/>
                    <a:gd name="T13" fmla="*/ 53 h 171"/>
                    <a:gd name="T14" fmla="*/ 0 w 321"/>
                    <a:gd name="T15" fmla="*/ 103 h 1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1" h="171">
                      <a:moveTo>
                        <a:pt x="200" y="123"/>
                      </a:moveTo>
                      <a:cubicBezTo>
                        <a:pt x="259" y="160"/>
                        <a:pt x="259" y="160"/>
                        <a:pt x="259" y="160"/>
                      </a:cubicBezTo>
                      <a:cubicBezTo>
                        <a:pt x="276" y="171"/>
                        <a:pt x="299" y="166"/>
                        <a:pt x="310" y="148"/>
                      </a:cubicBezTo>
                      <a:cubicBezTo>
                        <a:pt x="310" y="148"/>
                        <a:pt x="310" y="148"/>
                        <a:pt x="310" y="148"/>
                      </a:cubicBezTo>
                      <a:cubicBezTo>
                        <a:pt x="321" y="131"/>
                        <a:pt x="316" y="108"/>
                        <a:pt x="299" y="97"/>
                      </a:cubicBezTo>
                      <a:cubicBezTo>
                        <a:pt x="204" y="36"/>
                        <a:pt x="204" y="36"/>
                        <a:pt x="204" y="36"/>
                      </a:cubicBezTo>
                      <a:cubicBezTo>
                        <a:pt x="204" y="36"/>
                        <a:pt x="163" y="0"/>
                        <a:pt x="79" y="53"/>
                      </a:cubicBezTo>
                      <a:cubicBezTo>
                        <a:pt x="0" y="103"/>
                        <a:pt x="0" y="103"/>
                        <a:pt x="0" y="103"/>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pPr defTabSz="514350">
                    <a:defRPr/>
                  </a:pPr>
                  <a:endParaRPr lang="en-GB" sz="2025" dirty="0">
                    <a:solidFill>
                      <a:prstClr val="black"/>
                    </a:solidFill>
                    <a:latin typeface="Arial"/>
                  </a:endParaRPr>
                </a:p>
              </p:txBody>
            </p:sp>
            <p:sp>
              <p:nvSpPr>
                <p:cNvPr id="58" name="Rectangle 23">
                  <a:extLst>
                    <a:ext uri="{FF2B5EF4-FFF2-40B4-BE49-F238E27FC236}">
                      <a16:creationId xmlns:a16="http://schemas.microsoft.com/office/drawing/2014/main" id="{948DA7A8-B247-2BC4-0AAD-9204DE5698F3}"/>
                    </a:ext>
                  </a:extLst>
                </p:cNvPr>
                <p:cNvSpPr>
                  <a:spLocks noChangeArrowheads="1"/>
                </p:cNvSpPr>
                <p:nvPr/>
              </p:nvSpPr>
              <p:spPr bwMode="auto">
                <a:xfrm>
                  <a:off x="3643" y="2738"/>
                  <a:ext cx="170" cy="399"/>
                </a:xfrm>
                <a:prstGeom prst="rect">
                  <a:avLst/>
                </a:prstGeom>
                <a:noFill/>
                <a:ln w="15875"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pPr defTabSz="514350">
                    <a:defRPr/>
                  </a:pPr>
                  <a:endParaRPr lang="en-GB" sz="2025" dirty="0">
                    <a:solidFill>
                      <a:prstClr val="black"/>
                    </a:solidFill>
                    <a:latin typeface="Arial"/>
                  </a:endParaRPr>
                </a:p>
              </p:txBody>
            </p:sp>
          </p:grpSp>
        </p:grpSp>
        <p:sp>
          <p:nvSpPr>
            <p:cNvPr id="14" name="TextBox 13">
              <a:extLst>
                <a:ext uri="{FF2B5EF4-FFF2-40B4-BE49-F238E27FC236}">
                  <a16:creationId xmlns:a16="http://schemas.microsoft.com/office/drawing/2014/main" id="{7D391074-57E0-2E80-A839-59714E3C9A83}"/>
                </a:ext>
              </a:extLst>
            </p:cNvPr>
            <p:cNvSpPr txBox="1"/>
            <p:nvPr/>
          </p:nvSpPr>
          <p:spPr>
            <a:xfrm>
              <a:off x="4686848" y="4381835"/>
              <a:ext cx="4330202" cy="1005840"/>
            </a:xfrm>
            <a:prstGeom prst="rect">
              <a:avLst/>
            </a:prstGeom>
            <a:solidFill>
              <a:schemeClr val="accent1"/>
            </a:solidFill>
          </p:spPr>
          <p:txBody>
            <a:bodyPr wrap="square" lIns="1005840" tIns="45720" rIns="45720" bIns="45720" rtlCol="0" anchor="ctr">
              <a:noAutofit/>
            </a:bodyPr>
            <a:lstStyle/>
            <a:p>
              <a:pPr>
                <a:lnSpc>
                  <a:spcPct val="98000"/>
                </a:lnSpc>
              </a:pPr>
              <a:r>
                <a:rPr lang="en-GB" sz="1600" b="1" dirty="0">
                  <a:solidFill>
                    <a:schemeClr val="bg1"/>
                  </a:solidFill>
                </a:rPr>
                <a:t>Regulation and investors set the tone (Top down)</a:t>
              </a:r>
            </a:p>
          </p:txBody>
        </p:sp>
        <p:sp>
          <p:nvSpPr>
            <p:cNvPr id="16" name="TextBox 15">
              <a:extLst>
                <a:ext uri="{FF2B5EF4-FFF2-40B4-BE49-F238E27FC236}">
                  <a16:creationId xmlns:a16="http://schemas.microsoft.com/office/drawing/2014/main" id="{C8E40EAF-8545-C35D-9FB5-4AECE54DEBCD}"/>
                </a:ext>
              </a:extLst>
            </p:cNvPr>
            <p:cNvSpPr txBox="1"/>
            <p:nvPr/>
          </p:nvSpPr>
          <p:spPr>
            <a:xfrm>
              <a:off x="228599" y="4381835"/>
              <a:ext cx="4330202" cy="1005840"/>
            </a:xfrm>
            <a:prstGeom prst="rect">
              <a:avLst/>
            </a:prstGeom>
            <a:solidFill>
              <a:schemeClr val="accent1"/>
            </a:solidFill>
          </p:spPr>
          <p:txBody>
            <a:bodyPr wrap="square" lIns="1005840" tIns="45720" rIns="45720" bIns="45720" rtlCol="0" anchor="ctr">
              <a:noAutofit/>
            </a:bodyPr>
            <a:lstStyle/>
            <a:p>
              <a:pPr>
                <a:lnSpc>
                  <a:spcPct val="98000"/>
                </a:lnSpc>
              </a:pPr>
              <a:r>
                <a:rPr lang="en-GB" sz="1600" b="1" dirty="0">
                  <a:solidFill>
                    <a:schemeClr val="bg1"/>
                  </a:solidFill>
                </a:rPr>
                <a:t>The market expects ESG </a:t>
              </a:r>
              <a:br>
                <a:rPr lang="en-GB" sz="1600" b="1" dirty="0">
                  <a:solidFill>
                    <a:schemeClr val="bg1"/>
                  </a:solidFill>
                </a:rPr>
              </a:br>
              <a:r>
                <a:rPr lang="en-GB" sz="1600" b="1" dirty="0">
                  <a:solidFill>
                    <a:schemeClr val="bg1"/>
                  </a:solidFill>
                </a:rPr>
                <a:t>(Sales and exits)</a:t>
              </a:r>
            </a:p>
          </p:txBody>
        </p:sp>
        <p:sp>
          <p:nvSpPr>
            <p:cNvPr id="15" name="Rectangle 14">
              <a:extLst>
                <a:ext uri="{FF2B5EF4-FFF2-40B4-BE49-F238E27FC236}">
                  <a16:creationId xmlns:a16="http://schemas.microsoft.com/office/drawing/2014/main" id="{C27BDB35-3071-BAA6-E888-3F2DDDB85091}"/>
                </a:ext>
              </a:extLst>
            </p:cNvPr>
            <p:cNvSpPr/>
            <p:nvPr/>
          </p:nvSpPr>
          <p:spPr>
            <a:xfrm>
              <a:off x="4686848" y="5378425"/>
              <a:ext cx="4330202" cy="191904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87670" tIns="87670" rIns="87670" bIns="87670" rtlCol="0" anchor="t"/>
            <a:lstStyle/>
            <a:p>
              <a:pPr>
                <a:spcAft>
                  <a:spcPts val="200"/>
                </a:spcAft>
              </a:pPr>
              <a:r>
                <a:rPr lang="en-GB" sz="1600" dirty="0">
                  <a:solidFill>
                    <a:schemeClr val="tx1"/>
                  </a:solidFill>
                </a:rPr>
                <a:t>Regulatory requirements and investor demands are making ESG part of the ‘licence to operate’ for businesses.</a:t>
              </a:r>
              <a:r>
                <a:rPr lang="en-GB" sz="1600" baseline="30000" dirty="0">
                  <a:solidFill>
                    <a:schemeClr val="tx1"/>
                  </a:solidFill>
                </a:rPr>
                <a:t>5</a:t>
              </a:r>
            </a:p>
            <a:p>
              <a:pPr>
                <a:spcAft>
                  <a:spcPts val="200"/>
                </a:spcAft>
              </a:pPr>
              <a:endParaRPr lang="en-GB" sz="1600" baseline="30000" dirty="0">
                <a:solidFill>
                  <a:schemeClr val="tx1"/>
                </a:solidFill>
                <a:cs typeface="Arial"/>
              </a:endParaRPr>
            </a:p>
            <a:p>
              <a:pPr>
                <a:spcAft>
                  <a:spcPts val="200"/>
                </a:spcAft>
              </a:pPr>
              <a:endParaRPr lang="en-GB" sz="1600" dirty="0">
                <a:solidFill>
                  <a:schemeClr val="tx1"/>
                </a:solidFill>
                <a:cs typeface="Arial"/>
              </a:endParaRPr>
            </a:p>
          </p:txBody>
        </p:sp>
        <p:sp>
          <p:nvSpPr>
            <p:cNvPr id="17" name="Rectangle 16">
              <a:extLst>
                <a:ext uri="{FF2B5EF4-FFF2-40B4-BE49-F238E27FC236}">
                  <a16:creationId xmlns:a16="http://schemas.microsoft.com/office/drawing/2014/main" id="{2747410C-4DE6-9687-BBF9-67273FEC1D37}"/>
                </a:ext>
              </a:extLst>
            </p:cNvPr>
            <p:cNvSpPr/>
            <p:nvPr/>
          </p:nvSpPr>
          <p:spPr>
            <a:xfrm>
              <a:off x="228599" y="5378425"/>
              <a:ext cx="4330202" cy="191904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87670" tIns="87670" rIns="87670" bIns="87670" rtlCol="0" anchor="t"/>
            <a:lstStyle/>
            <a:p>
              <a:pPr>
                <a:spcAft>
                  <a:spcPts val="200"/>
                </a:spcAft>
              </a:pPr>
              <a:r>
                <a:rPr lang="en-GB" sz="1600" dirty="0">
                  <a:solidFill>
                    <a:schemeClr val="tx1"/>
                  </a:solidFill>
                </a:rPr>
                <a:t>Both when selling jewellery products AND when growing your business, ESG will be scrutinised as a top priority.</a:t>
              </a:r>
              <a:r>
                <a:rPr lang="en-GB" sz="1600" baseline="30000" dirty="0">
                  <a:solidFill>
                    <a:schemeClr val="tx1"/>
                  </a:solidFill>
                </a:rPr>
                <a:t>4</a:t>
              </a:r>
            </a:p>
            <a:p>
              <a:pPr>
                <a:spcAft>
                  <a:spcPts val="200"/>
                </a:spcAft>
              </a:pPr>
              <a:endParaRPr lang="en-GB" sz="1600" dirty="0">
                <a:solidFill>
                  <a:schemeClr val="tx1"/>
                </a:solidFill>
              </a:endParaRPr>
            </a:p>
          </p:txBody>
        </p:sp>
        <p:grpSp>
          <p:nvGrpSpPr>
            <p:cNvPr id="116" name="Group 115">
              <a:extLst>
                <a:ext uri="{FF2B5EF4-FFF2-40B4-BE49-F238E27FC236}">
                  <a16:creationId xmlns:a16="http://schemas.microsoft.com/office/drawing/2014/main" id="{8A170E06-8631-4BAF-9B7C-82ACB41A44DE}"/>
                </a:ext>
              </a:extLst>
            </p:cNvPr>
            <p:cNvGrpSpPr/>
            <p:nvPr/>
          </p:nvGrpSpPr>
          <p:grpSpPr>
            <a:xfrm>
              <a:off x="4831991" y="4518995"/>
              <a:ext cx="731520" cy="731520"/>
              <a:chOff x="7112909" y="4691111"/>
              <a:chExt cx="739613" cy="739613"/>
            </a:xfrm>
          </p:grpSpPr>
          <p:sp>
            <p:nvSpPr>
              <p:cNvPr id="23" name="Oval 22">
                <a:extLst>
                  <a:ext uri="{FF2B5EF4-FFF2-40B4-BE49-F238E27FC236}">
                    <a16:creationId xmlns:a16="http://schemas.microsoft.com/office/drawing/2014/main" id="{757D70DA-1F63-6C39-B8B7-EE0295BAE1AC}"/>
                  </a:ext>
                </a:extLst>
              </p:cNvPr>
              <p:cNvSpPr/>
              <p:nvPr/>
            </p:nvSpPr>
            <p:spPr>
              <a:xfrm>
                <a:off x="7112909" y="4691111"/>
                <a:ext cx="739613" cy="73961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726" dirty="0"/>
              </a:p>
            </p:txBody>
          </p:sp>
          <p:grpSp>
            <p:nvGrpSpPr>
              <p:cNvPr id="26" name="Group 4">
                <a:extLst>
                  <a:ext uri="{FF2B5EF4-FFF2-40B4-BE49-F238E27FC236}">
                    <a16:creationId xmlns:a16="http://schemas.microsoft.com/office/drawing/2014/main" id="{61F110F6-1EE0-1816-9ECD-5B0699FFB195}"/>
                  </a:ext>
                </a:extLst>
              </p:cNvPr>
              <p:cNvGrpSpPr>
                <a:grpSpLocks noChangeAspect="1"/>
              </p:cNvGrpSpPr>
              <p:nvPr/>
            </p:nvGrpSpPr>
            <p:grpSpPr bwMode="auto">
              <a:xfrm>
                <a:off x="7282631" y="4839832"/>
                <a:ext cx="400170" cy="442170"/>
                <a:chOff x="3885" y="2058"/>
                <a:chExt cx="867" cy="958"/>
              </a:xfrm>
            </p:grpSpPr>
            <p:sp>
              <p:nvSpPr>
                <p:cNvPr id="73" name="Freeform 5">
                  <a:extLst>
                    <a:ext uri="{FF2B5EF4-FFF2-40B4-BE49-F238E27FC236}">
                      <a16:creationId xmlns:a16="http://schemas.microsoft.com/office/drawing/2014/main" id="{E1FB1EFA-95BC-F7DA-0FDC-227EF841EFA5}"/>
                    </a:ext>
                  </a:extLst>
                </p:cNvPr>
                <p:cNvSpPr>
                  <a:spLocks/>
                </p:cNvSpPr>
                <p:nvPr/>
              </p:nvSpPr>
              <p:spPr bwMode="auto">
                <a:xfrm>
                  <a:off x="3885" y="2892"/>
                  <a:ext cx="733" cy="124"/>
                </a:xfrm>
                <a:custGeom>
                  <a:avLst/>
                  <a:gdLst>
                    <a:gd name="T0" fmla="*/ 271 w 307"/>
                    <a:gd name="T1" fmla="*/ 0 h 52"/>
                    <a:gd name="T2" fmla="*/ 281 w 307"/>
                    <a:gd name="T3" fmla="*/ 0 h 52"/>
                    <a:gd name="T4" fmla="*/ 307 w 307"/>
                    <a:gd name="T5" fmla="*/ 26 h 52"/>
                    <a:gd name="T6" fmla="*/ 307 w 307"/>
                    <a:gd name="T7" fmla="*/ 26 h 52"/>
                    <a:gd name="T8" fmla="*/ 281 w 307"/>
                    <a:gd name="T9" fmla="*/ 52 h 52"/>
                    <a:gd name="T10" fmla="*/ 26 w 307"/>
                    <a:gd name="T11" fmla="*/ 52 h 52"/>
                    <a:gd name="T12" fmla="*/ 0 w 307"/>
                    <a:gd name="T13" fmla="*/ 26 h 52"/>
                    <a:gd name="T14" fmla="*/ 0 w 307"/>
                    <a:gd name="T15" fmla="*/ 26 h 52"/>
                    <a:gd name="T16" fmla="*/ 26 w 307"/>
                    <a:gd name="T17" fmla="*/ 0 h 52"/>
                    <a:gd name="T18" fmla="*/ 212 w 307"/>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7" h="52">
                      <a:moveTo>
                        <a:pt x="271" y="0"/>
                      </a:moveTo>
                      <a:cubicBezTo>
                        <a:pt x="281" y="0"/>
                        <a:pt x="281" y="0"/>
                        <a:pt x="281" y="0"/>
                      </a:cubicBezTo>
                      <a:cubicBezTo>
                        <a:pt x="295" y="0"/>
                        <a:pt x="307" y="12"/>
                        <a:pt x="307" y="26"/>
                      </a:cubicBezTo>
                      <a:cubicBezTo>
                        <a:pt x="307" y="26"/>
                        <a:pt x="307" y="26"/>
                        <a:pt x="307" y="26"/>
                      </a:cubicBezTo>
                      <a:cubicBezTo>
                        <a:pt x="307" y="40"/>
                        <a:pt x="295" y="52"/>
                        <a:pt x="281" y="52"/>
                      </a:cubicBezTo>
                      <a:cubicBezTo>
                        <a:pt x="26" y="52"/>
                        <a:pt x="26" y="52"/>
                        <a:pt x="26" y="52"/>
                      </a:cubicBezTo>
                      <a:cubicBezTo>
                        <a:pt x="12" y="52"/>
                        <a:pt x="0" y="40"/>
                        <a:pt x="0" y="26"/>
                      </a:cubicBezTo>
                      <a:cubicBezTo>
                        <a:pt x="0" y="26"/>
                        <a:pt x="0" y="26"/>
                        <a:pt x="0" y="26"/>
                      </a:cubicBezTo>
                      <a:cubicBezTo>
                        <a:pt x="0" y="12"/>
                        <a:pt x="12" y="0"/>
                        <a:pt x="26" y="0"/>
                      </a:cubicBezTo>
                      <a:cubicBezTo>
                        <a:pt x="212" y="0"/>
                        <a:pt x="212" y="0"/>
                        <a:pt x="212" y="0"/>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74" name="Freeform 6">
                  <a:extLst>
                    <a:ext uri="{FF2B5EF4-FFF2-40B4-BE49-F238E27FC236}">
                      <a16:creationId xmlns:a16="http://schemas.microsoft.com/office/drawing/2014/main" id="{10382A62-0E89-B590-7FF1-4C11721E947E}"/>
                    </a:ext>
                  </a:extLst>
                </p:cNvPr>
                <p:cNvSpPr>
                  <a:spLocks/>
                </p:cNvSpPr>
                <p:nvPr/>
              </p:nvSpPr>
              <p:spPr bwMode="auto">
                <a:xfrm>
                  <a:off x="3947" y="2784"/>
                  <a:ext cx="609" cy="108"/>
                </a:xfrm>
                <a:custGeom>
                  <a:avLst/>
                  <a:gdLst>
                    <a:gd name="T0" fmla="*/ 1 w 255"/>
                    <a:gd name="T1" fmla="*/ 45 h 45"/>
                    <a:gd name="T2" fmla="*/ 0 w 255"/>
                    <a:gd name="T3" fmla="*/ 42 h 45"/>
                    <a:gd name="T4" fmla="*/ 0 w 255"/>
                    <a:gd name="T5" fmla="*/ 26 h 45"/>
                    <a:gd name="T6" fmla="*/ 26 w 255"/>
                    <a:gd name="T7" fmla="*/ 0 h 45"/>
                    <a:gd name="T8" fmla="*/ 229 w 255"/>
                    <a:gd name="T9" fmla="*/ 0 h 45"/>
                    <a:gd name="T10" fmla="*/ 255 w 255"/>
                    <a:gd name="T11" fmla="*/ 26 h 45"/>
                    <a:gd name="T12" fmla="*/ 255 w 255"/>
                    <a:gd name="T13" fmla="*/ 42 h 45"/>
                    <a:gd name="T14" fmla="*/ 255 w 255"/>
                    <a:gd name="T15" fmla="*/ 44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5" h="45">
                      <a:moveTo>
                        <a:pt x="1" y="45"/>
                      </a:moveTo>
                      <a:cubicBezTo>
                        <a:pt x="1" y="44"/>
                        <a:pt x="0" y="43"/>
                        <a:pt x="0" y="42"/>
                      </a:cubicBezTo>
                      <a:cubicBezTo>
                        <a:pt x="0" y="26"/>
                        <a:pt x="0" y="26"/>
                        <a:pt x="0" y="26"/>
                      </a:cubicBezTo>
                      <a:cubicBezTo>
                        <a:pt x="0" y="12"/>
                        <a:pt x="12" y="0"/>
                        <a:pt x="26" y="0"/>
                      </a:cubicBezTo>
                      <a:cubicBezTo>
                        <a:pt x="229" y="0"/>
                        <a:pt x="229" y="0"/>
                        <a:pt x="229" y="0"/>
                      </a:cubicBezTo>
                      <a:cubicBezTo>
                        <a:pt x="243" y="0"/>
                        <a:pt x="255" y="12"/>
                        <a:pt x="255" y="26"/>
                      </a:cubicBezTo>
                      <a:cubicBezTo>
                        <a:pt x="255" y="42"/>
                        <a:pt x="255" y="42"/>
                        <a:pt x="255" y="42"/>
                      </a:cubicBezTo>
                      <a:cubicBezTo>
                        <a:pt x="255" y="43"/>
                        <a:pt x="255" y="44"/>
                        <a:pt x="255" y="44"/>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75" name="Freeform 7">
                  <a:extLst>
                    <a:ext uri="{FF2B5EF4-FFF2-40B4-BE49-F238E27FC236}">
                      <a16:creationId xmlns:a16="http://schemas.microsoft.com/office/drawing/2014/main" id="{F64A8200-7DAF-DA6F-E0E0-FD91577A5A14}"/>
                    </a:ext>
                  </a:extLst>
                </p:cNvPr>
                <p:cNvSpPr>
                  <a:spLocks/>
                </p:cNvSpPr>
                <p:nvPr/>
              </p:nvSpPr>
              <p:spPr bwMode="auto">
                <a:xfrm>
                  <a:off x="4117" y="2120"/>
                  <a:ext cx="399" cy="399"/>
                </a:xfrm>
                <a:custGeom>
                  <a:avLst/>
                  <a:gdLst>
                    <a:gd name="T0" fmla="*/ 399 w 399"/>
                    <a:gd name="T1" fmla="*/ 177 h 399"/>
                    <a:gd name="T2" fmla="*/ 177 w 399"/>
                    <a:gd name="T3" fmla="*/ 399 h 399"/>
                    <a:gd name="T4" fmla="*/ 0 w 399"/>
                    <a:gd name="T5" fmla="*/ 222 h 399"/>
                    <a:gd name="T6" fmla="*/ 222 w 399"/>
                    <a:gd name="T7" fmla="*/ 0 h 399"/>
                    <a:gd name="T8" fmla="*/ 399 w 399"/>
                    <a:gd name="T9" fmla="*/ 177 h 399"/>
                  </a:gdLst>
                  <a:ahLst/>
                  <a:cxnLst>
                    <a:cxn ang="0">
                      <a:pos x="T0" y="T1"/>
                    </a:cxn>
                    <a:cxn ang="0">
                      <a:pos x="T2" y="T3"/>
                    </a:cxn>
                    <a:cxn ang="0">
                      <a:pos x="T4" y="T5"/>
                    </a:cxn>
                    <a:cxn ang="0">
                      <a:pos x="T6" y="T7"/>
                    </a:cxn>
                    <a:cxn ang="0">
                      <a:pos x="T8" y="T9"/>
                    </a:cxn>
                  </a:cxnLst>
                  <a:rect l="0" t="0" r="r" b="b"/>
                  <a:pathLst>
                    <a:path w="399" h="399">
                      <a:moveTo>
                        <a:pt x="399" y="177"/>
                      </a:moveTo>
                      <a:lnTo>
                        <a:pt x="177" y="399"/>
                      </a:lnTo>
                      <a:lnTo>
                        <a:pt x="0" y="222"/>
                      </a:lnTo>
                      <a:lnTo>
                        <a:pt x="222" y="0"/>
                      </a:lnTo>
                      <a:lnTo>
                        <a:pt x="399" y="177"/>
                      </a:ln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76" name="Freeform 8">
                  <a:extLst>
                    <a:ext uri="{FF2B5EF4-FFF2-40B4-BE49-F238E27FC236}">
                      <a16:creationId xmlns:a16="http://schemas.microsoft.com/office/drawing/2014/main" id="{D5F9AED8-4530-F223-E11B-7B8CE3F497CC}"/>
                    </a:ext>
                  </a:extLst>
                </p:cNvPr>
                <p:cNvSpPr>
                  <a:spLocks/>
                </p:cNvSpPr>
                <p:nvPr/>
              </p:nvSpPr>
              <p:spPr bwMode="auto">
                <a:xfrm>
                  <a:off x="4327" y="2058"/>
                  <a:ext cx="251" cy="251"/>
                </a:xfrm>
                <a:custGeom>
                  <a:avLst/>
                  <a:gdLst>
                    <a:gd name="T0" fmla="*/ 251 w 251"/>
                    <a:gd name="T1" fmla="*/ 203 h 251"/>
                    <a:gd name="T2" fmla="*/ 203 w 251"/>
                    <a:gd name="T3" fmla="*/ 251 h 251"/>
                    <a:gd name="T4" fmla="*/ 0 w 251"/>
                    <a:gd name="T5" fmla="*/ 48 h 251"/>
                    <a:gd name="T6" fmla="*/ 48 w 251"/>
                    <a:gd name="T7" fmla="*/ 0 h 251"/>
                    <a:gd name="T8" fmla="*/ 251 w 251"/>
                    <a:gd name="T9" fmla="*/ 203 h 251"/>
                  </a:gdLst>
                  <a:ahLst/>
                  <a:cxnLst>
                    <a:cxn ang="0">
                      <a:pos x="T0" y="T1"/>
                    </a:cxn>
                    <a:cxn ang="0">
                      <a:pos x="T2" y="T3"/>
                    </a:cxn>
                    <a:cxn ang="0">
                      <a:pos x="T4" y="T5"/>
                    </a:cxn>
                    <a:cxn ang="0">
                      <a:pos x="T6" y="T7"/>
                    </a:cxn>
                    <a:cxn ang="0">
                      <a:pos x="T8" y="T9"/>
                    </a:cxn>
                  </a:cxnLst>
                  <a:rect l="0" t="0" r="r" b="b"/>
                  <a:pathLst>
                    <a:path w="251" h="251">
                      <a:moveTo>
                        <a:pt x="251" y="203"/>
                      </a:moveTo>
                      <a:lnTo>
                        <a:pt x="203" y="251"/>
                      </a:lnTo>
                      <a:lnTo>
                        <a:pt x="0" y="48"/>
                      </a:lnTo>
                      <a:lnTo>
                        <a:pt x="48" y="0"/>
                      </a:lnTo>
                      <a:lnTo>
                        <a:pt x="251" y="203"/>
                      </a:ln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77" name="Freeform 9">
                  <a:extLst>
                    <a:ext uri="{FF2B5EF4-FFF2-40B4-BE49-F238E27FC236}">
                      <a16:creationId xmlns:a16="http://schemas.microsoft.com/office/drawing/2014/main" id="{AD931A81-4BB2-83EC-42CE-8F4A2E6EBCE0}"/>
                    </a:ext>
                  </a:extLst>
                </p:cNvPr>
                <p:cNvSpPr>
                  <a:spLocks/>
                </p:cNvSpPr>
                <p:nvPr/>
              </p:nvSpPr>
              <p:spPr bwMode="auto">
                <a:xfrm>
                  <a:off x="4057" y="2328"/>
                  <a:ext cx="251" cy="251"/>
                </a:xfrm>
                <a:custGeom>
                  <a:avLst/>
                  <a:gdLst>
                    <a:gd name="T0" fmla="*/ 251 w 251"/>
                    <a:gd name="T1" fmla="*/ 203 h 251"/>
                    <a:gd name="T2" fmla="*/ 203 w 251"/>
                    <a:gd name="T3" fmla="*/ 251 h 251"/>
                    <a:gd name="T4" fmla="*/ 0 w 251"/>
                    <a:gd name="T5" fmla="*/ 48 h 251"/>
                    <a:gd name="T6" fmla="*/ 48 w 251"/>
                    <a:gd name="T7" fmla="*/ 0 h 251"/>
                    <a:gd name="T8" fmla="*/ 251 w 251"/>
                    <a:gd name="T9" fmla="*/ 203 h 251"/>
                  </a:gdLst>
                  <a:ahLst/>
                  <a:cxnLst>
                    <a:cxn ang="0">
                      <a:pos x="T0" y="T1"/>
                    </a:cxn>
                    <a:cxn ang="0">
                      <a:pos x="T2" y="T3"/>
                    </a:cxn>
                    <a:cxn ang="0">
                      <a:pos x="T4" y="T5"/>
                    </a:cxn>
                    <a:cxn ang="0">
                      <a:pos x="T6" y="T7"/>
                    </a:cxn>
                    <a:cxn ang="0">
                      <a:pos x="T8" y="T9"/>
                    </a:cxn>
                  </a:cxnLst>
                  <a:rect l="0" t="0" r="r" b="b"/>
                  <a:pathLst>
                    <a:path w="251" h="251">
                      <a:moveTo>
                        <a:pt x="251" y="203"/>
                      </a:moveTo>
                      <a:lnTo>
                        <a:pt x="203" y="251"/>
                      </a:lnTo>
                      <a:lnTo>
                        <a:pt x="0" y="48"/>
                      </a:lnTo>
                      <a:lnTo>
                        <a:pt x="48" y="0"/>
                      </a:lnTo>
                      <a:lnTo>
                        <a:pt x="251" y="203"/>
                      </a:ln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78" name="Freeform 10">
                  <a:extLst>
                    <a:ext uri="{FF2B5EF4-FFF2-40B4-BE49-F238E27FC236}">
                      <a16:creationId xmlns:a16="http://schemas.microsoft.com/office/drawing/2014/main" id="{BB970669-AE71-E031-017B-14E8BF51C00A}"/>
                    </a:ext>
                  </a:extLst>
                </p:cNvPr>
                <p:cNvSpPr>
                  <a:spLocks/>
                </p:cNvSpPr>
                <p:nvPr/>
              </p:nvSpPr>
              <p:spPr bwMode="auto">
                <a:xfrm>
                  <a:off x="4365" y="2369"/>
                  <a:ext cx="387" cy="379"/>
                </a:xfrm>
                <a:custGeom>
                  <a:avLst/>
                  <a:gdLst>
                    <a:gd name="T0" fmla="*/ 387 w 387"/>
                    <a:gd name="T1" fmla="*/ 274 h 379"/>
                    <a:gd name="T2" fmla="*/ 284 w 387"/>
                    <a:gd name="T3" fmla="*/ 379 h 379"/>
                    <a:gd name="T4" fmla="*/ 0 w 387"/>
                    <a:gd name="T5" fmla="*/ 78 h 379"/>
                    <a:gd name="T6" fmla="*/ 79 w 387"/>
                    <a:gd name="T7" fmla="*/ 0 h 379"/>
                    <a:gd name="T8" fmla="*/ 387 w 387"/>
                    <a:gd name="T9" fmla="*/ 274 h 379"/>
                  </a:gdLst>
                  <a:ahLst/>
                  <a:cxnLst>
                    <a:cxn ang="0">
                      <a:pos x="T0" y="T1"/>
                    </a:cxn>
                    <a:cxn ang="0">
                      <a:pos x="T2" y="T3"/>
                    </a:cxn>
                    <a:cxn ang="0">
                      <a:pos x="T4" y="T5"/>
                    </a:cxn>
                    <a:cxn ang="0">
                      <a:pos x="T6" y="T7"/>
                    </a:cxn>
                    <a:cxn ang="0">
                      <a:pos x="T8" y="T9"/>
                    </a:cxn>
                  </a:cxnLst>
                  <a:rect l="0" t="0" r="r" b="b"/>
                  <a:pathLst>
                    <a:path w="387" h="379">
                      <a:moveTo>
                        <a:pt x="387" y="274"/>
                      </a:moveTo>
                      <a:lnTo>
                        <a:pt x="284" y="379"/>
                      </a:lnTo>
                      <a:lnTo>
                        <a:pt x="0" y="78"/>
                      </a:lnTo>
                      <a:lnTo>
                        <a:pt x="79" y="0"/>
                      </a:lnTo>
                      <a:lnTo>
                        <a:pt x="387" y="274"/>
                      </a:ln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79" name="Line 11">
                  <a:extLst>
                    <a:ext uri="{FF2B5EF4-FFF2-40B4-BE49-F238E27FC236}">
                      <a16:creationId xmlns:a16="http://schemas.microsoft.com/office/drawing/2014/main" id="{842885E0-F002-28F9-04BD-4DD12F69FA7D}"/>
                    </a:ext>
                  </a:extLst>
                </p:cNvPr>
                <p:cNvSpPr>
                  <a:spLocks noChangeShapeType="1"/>
                </p:cNvSpPr>
                <p:nvPr/>
              </p:nvSpPr>
              <p:spPr bwMode="auto">
                <a:xfrm flipV="1">
                  <a:off x="4251" y="2626"/>
                  <a:ext cx="0" cy="77"/>
                </a:xfrm>
                <a:prstGeom prst="line">
                  <a:avLst/>
                </a:prstGeom>
                <a:noFill/>
                <a:ln w="15875" cap="rnd">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80" name="Line 12">
                  <a:extLst>
                    <a:ext uri="{FF2B5EF4-FFF2-40B4-BE49-F238E27FC236}">
                      <a16:creationId xmlns:a16="http://schemas.microsoft.com/office/drawing/2014/main" id="{DA7E1CF9-5874-DFD9-4262-708DB2E82F82}"/>
                    </a:ext>
                  </a:extLst>
                </p:cNvPr>
                <p:cNvSpPr>
                  <a:spLocks noChangeShapeType="1"/>
                </p:cNvSpPr>
                <p:nvPr/>
              </p:nvSpPr>
              <p:spPr bwMode="auto">
                <a:xfrm flipH="1" flipV="1">
                  <a:off x="4084" y="2674"/>
                  <a:ext cx="52" cy="53"/>
                </a:xfrm>
                <a:prstGeom prst="line">
                  <a:avLst/>
                </a:prstGeom>
                <a:noFill/>
                <a:ln w="15875" cap="rnd">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87670" tIns="43835" rIns="87670" bIns="43835" numCol="1" anchor="t" anchorCtr="0" compatLnSpc="1">
                  <a:prstTxWarp prst="textNoShape">
                    <a:avLst/>
                  </a:prstTxWarp>
                </a:bodyPr>
                <a:lstStyle/>
                <a:p>
                  <a:endParaRPr lang="en-GB" sz="1726" dirty="0"/>
                </a:p>
              </p:txBody>
            </p:sp>
            <p:sp>
              <p:nvSpPr>
                <p:cNvPr id="81" name="Line 13">
                  <a:extLst>
                    <a:ext uri="{FF2B5EF4-FFF2-40B4-BE49-F238E27FC236}">
                      <a16:creationId xmlns:a16="http://schemas.microsoft.com/office/drawing/2014/main" id="{DE19F8C9-187D-67A9-D1AB-47CD9BD85FB1}"/>
                    </a:ext>
                  </a:extLst>
                </p:cNvPr>
                <p:cNvSpPr>
                  <a:spLocks noChangeShapeType="1"/>
                </p:cNvSpPr>
                <p:nvPr/>
              </p:nvSpPr>
              <p:spPr bwMode="auto">
                <a:xfrm flipV="1">
                  <a:off x="4365" y="2674"/>
                  <a:ext cx="55" cy="53"/>
                </a:xfrm>
                <a:prstGeom prst="line">
                  <a:avLst/>
                </a:prstGeom>
                <a:noFill/>
                <a:ln w="15875" cap="rnd">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87670" tIns="43835" rIns="87670" bIns="43835" numCol="1" anchor="t" anchorCtr="0" compatLnSpc="1">
                  <a:prstTxWarp prst="textNoShape">
                    <a:avLst/>
                  </a:prstTxWarp>
                </a:bodyPr>
                <a:lstStyle/>
                <a:p>
                  <a:endParaRPr lang="en-GB" sz="1726" dirty="0"/>
                </a:p>
              </p:txBody>
            </p:sp>
          </p:grpSp>
        </p:grpSp>
        <p:grpSp>
          <p:nvGrpSpPr>
            <p:cNvPr id="115" name="Group 114">
              <a:extLst>
                <a:ext uri="{FF2B5EF4-FFF2-40B4-BE49-F238E27FC236}">
                  <a16:creationId xmlns:a16="http://schemas.microsoft.com/office/drawing/2014/main" id="{BFBD64B8-17CA-7558-48C6-6EBFD3DDFAE1}"/>
                </a:ext>
              </a:extLst>
            </p:cNvPr>
            <p:cNvGrpSpPr/>
            <p:nvPr/>
          </p:nvGrpSpPr>
          <p:grpSpPr>
            <a:xfrm>
              <a:off x="373742" y="4518995"/>
              <a:ext cx="731520" cy="731520"/>
              <a:chOff x="2653825" y="4691110"/>
              <a:chExt cx="739613" cy="739613"/>
            </a:xfrm>
          </p:grpSpPr>
          <p:sp>
            <p:nvSpPr>
              <p:cNvPr id="30" name="Oval 29">
                <a:extLst>
                  <a:ext uri="{FF2B5EF4-FFF2-40B4-BE49-F238E27FC236}">
                    <a16:creationId xmlns:a16="http://schemas.microsoft.com/office/drawing/2014/main" id="{B03B9A92-295D-B75F-465B-A8F4585F76C1}"/>
                  </a:ext>
                </a:extLst>
              </p:cNvPr>
              <p:cNvSpPr/>
              <p:nvPr/>
            </p:nvSpPr>
            <p:spPr>
              <a:xfrm>
                <a:off x="2653825" y="4691110"/>
                <a:ext cx="739613" cy="73961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50">
                  <a:defRPr/>
                </a:pPr>
                <a:endParaRPr lang="en-GB" sz="2025" dirty="0">
                  <a:solidFill>
                    <a:prstClr val="white"/>
                  </a:solidFill>
                  <a:latin typeface="Arial"/>
                </a:endParaRPr>
              </a:p>
            </p:txBody>
          </p:sp>
          <p:grpSp>
            <p:nvGrpSpPr>
              <p:cNvPr id="32" name="Group 4">
                <a:extLst>
                  <a:ext uri="{FF2B5EF4-FFF2-40B4-BE49-F238E27FC236}">
                    <a16:creationId xmlns:a16="http://schemas.microsoft.com/office/drawing/2014/main" id="{E3AFB2FE-B4BE-AFEC-990E-A9474FF57B1A}"/>
                  </a:ext>
                </a:extLst>
              </p:cNvPr>
              <p:cNvGrpSpPr>
                <a:grpSpLocks noChangeAspect="1"/>
              </p:cNvGrpSpPr>
              <p:nvPr/>
            </p:nvGrpSpPr>
            <p:grpSpPr bwMode="auto">
              <a:xfrm>
                <a:off x="2829732" y="4833134"/>
                <a:ext cx="387800" cy="455565"/>
                <a:chOff x="3977" y="2138"/>
                <a:chExt cx="681" cy="800"/>
              </a:xfrm>
            </p:grpSpPr>
            <p:sp>
              <p:nvSpPr>
                <p:cNvPr id="34" name="Freeform 5">
                  <a:extLst>
                    <a:ext uri="{FF2B5EF4-FFF2-40B4-BE49-F238E27FC236}">
                      <a16:creationId xmlns:a16="http://schemas.microsoft.com/office/drawing/2014/main" id="{1C064B94-F8ED-C9C7-3E49-ABE16DCAB55B}"/>
                    </a:ext>
                  </a:extLst>
                </p:cNvPr>
                <p:cNvSpPr>
                  <a:spLocks/>
                </p:cNvSpPr>
                <p:nvPr/>
              </p:nvSpPr>
              <p:spPr bwMode="auto">
                <a:xfrm>
                  <a:off x="4469" y="2138"/>
                  <a:ext cx="189" cy="174"/>
                </a:xfrm>
                <a:custGeom>
                  <a:avLst/>
                  <a:gdLst>
                    <a:gd name="T0" fmla="*/ 0 w 189"/>
                    <a:gd name="T1" fmla="*/ 64 h 174"/>
                    <a:gd name="T2" fmla="*/ 165 w 189"/>
                    <a:gd name="T3" fmla="*/ 0 h 174"/>
                    <a:gd name="T4" fmla="*/ 189 w 189"/>
                    <a:gd name="T5" fmla="*/ 174 h 174"/>
                  </a:gdLst>
                  <a:ahLst/>
                  <a:cxnLst>
                    <a:cxn ang="0">
                      <a:pos x="T0" y="T1"/>
                    </a:cxn>
                    <a:cxn ang="0">
                      <a:pos x="T2" y="T3"/>
                    </a:cxn>
                    <a:cxn ang="0">
                      <a:pos x="T4" y="T5"/>
                    </a:cxn>
                  </a:cxnLst>
                  <a:rect l="0" t="0" r="r" b="b"/>
                  <a:pathLst>
                    <a:path w="189" h="174">
                      <a:moveTo>
                        <a:pt x="0" y="64"/>
                      </a:moveTo>
                      <a:lnTo>
                        <a:pt x="165" y="0"/>
                      </a:lnTo>
                      <a:lnTo>
                        <a:pt x="189" y="174"/>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pPr defTabSz="514350">
                    <a:defRPr/>
                  </a:pPr>
                  <a:endParaRPr lang="en-GB" sz="2025" dirty="0">
                    <a:solidFill>
                      <a:prstClr val="black"/>
                    </a:solidFill>
                    <a:latin typeface="Arial"/>
                  </a:endParaRPr>
                </a:p>
              </p:txBody>
            </p:sp>
            <p:sp>
              <p:nvSpPr>
                <p:cNvPr id="36" name="Freeform 6">
                  <a:extLst>
                    <a:ext uri="{FF2B5EF4-FFF2-40B4-BE49-F238E27FC236}">
                      <a16:creationId xmlns:a16="http://schemas.microsoft.com/office/drawing/2014/main" id="{6FACFF4C-247E-1A15-F916-64CFE432A306}"/>
                    </a:ext>
                  </a:extLst>
                </p:cNvPr>
                <p:cNvSpPr>
                  <a:spLocks/>
                </p:cNvSpPr>
                <p:nvPr/>
              </p:nvSpPr>
              <p:spPr bwMode="auto">
                <a:xfrm>
                  <a:off x="3977" y="2152"/>
                  <a:ext cx="645" cy="308"/>
                </a:xfrm>
                <a:custGeom>
                  <a:avLst/>
                  <a:gdLst>
                    <a:gd name="T0" fmla="*/ 645 w 645"/>
                    <a:gd name="T1" fmla="*/ 0 h 308"/>
                    <a:gd name="T2" fmla="*/ 417 w 645"/>
                    <a:gd name="T3" fmla="*/ 308 h 308"/>
                    <a:gd name="T4" fmla="*/ 218 w 645"/>
                    <a:gd name="T5" fmla="*/ 136 h 308"/>
                    <a:gd name="T6" fmla="*/ 0 w 645"/>
                    <a:gd name="T7" fmla="*/ 301 h 308"/>
                  </a:gdLst>
                  <a:ahLst/>
                  <a:cxnLst>
                    <a:cxn ang="0">
                      <a:pos x="T0" y="T1"/>
                    </a:cxn>
                    <a:cxn ang="0">
                      <a:pos x="T2" y="T3"/>
                    </a:cxn>
                    <a:cxn ang="0">
                      <a:pos x="T4" y="T5"/>
                    </a:cxn>
                    <a:cxn ang="0">
                      <a:pos x="T6" y="T7"/>
                    </a:cxn>
                  </a:cxnLst>
                  <a:rect l="0" t="0" r="r" b="b"/>
                  <a:pathLst>
                    <a:path w="645" h="308">
                      <a:moveTo>
                        <a:pt x="645" y="0"/>
                      </a:moveTo>
                      <a:lnTo>
                        <a:pt x="417" y="308"/>
                      </a:lnTo>
                      <a:lnTo>
                        <a:pt x="218" y="136"/>
                      </a:lnTo>
                      <a:lnTo>
                        <a:pt x="0" y="301"/>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pPr defTabSz="514350">
                    <a:defRPr/>
                  </a:pPr>
                  <a:endParaRPr lang="en-GB" sz="2025" dirty="0">
                    <a:solidFill>
                      <a:prstClr val="black"/>
                    </a:solidFill>
                    <a:latin typeface="Arial"/>
                  </a:endParaRPr>
                </a:p>
              </p:txBody>
            </p:sp>
            <p:sp>
              <p:nvSpPr>
                <p:cNvPr id="38" name="Line 7">
                  <a:extLst>
                    <a:ext uri="{FF2B5EF4-FFF2-40B4-BE49-F238E27FC236}">
                      <a16:creationId xmlns:a16="http://schemas.microsoft.com/office/drawing/2014/main" id="{4ED93034-3328-BABF-F766-57820F2C2CBC}"/>
                    </a:ext>
                  </a:extLst>
                </p:cNvPr>
                <p:cNvSpPr>
                  <a:spLocks noChangeShapeType="1"/>
                </p:cNvSpPr>
                <p:nvPr/>
              </p:nvSpPr>
              <p:spPr bwMode="auto">
                <a:xfrm>
                  <a:off x="4004" y="2542"/>
                  <a:ext cx="0" cy="396"/>
                </a:xfrm>
                <a:prstGeom prst="line">
                  <a:avLst/>
                </a:prstGeom>
                <a:noFill/>
                <a:ln w="15875" cap="rnd">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102870" tIns="51435" rIns="102870" bIns="51435" numCol="1" anchor="t" anchorCtr="0" compatLnSpc="1">
                  <a:prstTxWarp prst="textNoShape">
                    <a:avLst/>
                  </a:prstTxWarp>
                </a:bodyPr>
                <a:lstStyle/>
                <a:p>
                  <a:pPr defTabSz="514350">
                    <a:defRPr/>
                  </a:pPr>
                  <a:endParaRPr lang="en-GB" sz="2025" dirty="0">
                    <a:solidFill>
                      <a:prstClr val="black"/>
                    </a:solidFill>
                    <a:latin typeface="Arial"/>
                  </a:endParaRPr>
                </a:p>
              </p:txBody>
            </p:sp>
            <p:sp>
              <p:nvSpPr>
                <p:cNvPr id="40" name="Line 8">
                  <a:extLst>
                    <a:ext uri="{FF2B5EF4-FFF2-40B4-BE49-F238E27FC236}">
                      <a16:creationId xmlns:a16="http://schemas.microsoft.com/office/drawing/2014/main" id="{3E620432-745E-48CB-14AE-4F2CF8F9D14C}"/>
                    </a:ext>
                  </a:extLst>
                </p:cNvPr>
                <p:cNvSpPr>
                  <a:spLocks noChangeShapeType="1"/>
                </p:cNvSpPr>
                <p:nvPr/>
              </p:nvSpPr>
              <p:spPr bwMode="auto">
                <a:xfrm>
                  <a:off x="4516" y="2542"/>
                  <a:ext cx="0" cy="396"/>
                </a:xfrm>
                <a:prstGeom prst="line">
                  <a:avLst/>
                </a:prstGeom>
                <a:noFill/>
                <a:ln w="15875" cap="rnd">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102870" tIns="51435" rIns="102870" bIns="51435" numCol="1" anchor="t" anchorCtr="0" compatLnSpc="1">
                  <a:prstTxWarp prst="textNoShape">
                    <a:avLst/>
                  </a:prstTxWarp>
                </a:bodyPr>
                <a:lstStyle/>
                <a:p>
                  <a:pPr defTabSz="514350">
                    <a:defRPr/>
                  </a:pPr>
                  <a:endParaRPr lang="en-GB" sz="2025" dirty="0">
                    <a:solidFill>
                      <a:prstClr val="black"/>
                    </a:solidFill>
                    <a:latin typeface="Arial"/>
                  </a:endParaRPr>
                </a:p>
              </p:txBody>
            </p:sp>
            <p:sp>
              <p:nvSpPr>
                <p:cNvPr id="42" name="Line 9">
                  <a:extLst>
                    <a:ext uri="{FF2B5EF4-FFF2-40B4-BE49-F238E27FC236}">
                      <a16:creationId xmlns:a16="http://schemas.microsoft.com/office/drawing/2014/main" id="{BBCCC0AF-290D-72C2-004D-1AB0101204DD}"/>
                    </a:ext>
                  </a:extLst>
                </p:cNvPr>
                <p:cNvSpPr>
                  <a:spLocks noChangeShapeType="1"/>
                </p:cNvSpPr>
                <p:nvPr/>
              </p:nvSpPr>
              <p:spPr bwMode="auto">
                <a:xfrm>
                  <a:off x="4195" y="2453"/>
                  <a:ext cx="0" cy="485"/>
                </a:xfrm>
                <a:prstGeom prst="line">
                  <a:avLst/>
                </a:prstGeom>
                <a:noFill/>
                <a:ln w="15875" cap="rnd">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102870" tIns="51435" rIns="102870" bIns="51435" numCol="1" anchor="t" anchorCtr="0" compatLnSpc="1">
                  <a:prstTxWarp prst="textNoShape">
                    <a:avLst/>
                  </a:prstTxWarp>
                </a:bodyPr>
                <a:lstStyle/>
                <a:p>
                  <a:pPr defTabSz="514350">
                    <a:defRPr/>
                  </a:pPr>
                  <a:endParaRPr lang="en-GB" sz="2025" dirty="0">
                    <a:solidFill>
                      <a:prstClr val="black"/>
                    </a:solidFill>
                    <a:latin typeface="Arial"/>
                  </a:endParaRPr>
                </a:p>
              </p:txBody>
            </p:sp>
            <p:sp>
              <p:nvSpPr>
                <p:cNvPr id="44" name="Line 10">
                  <a:extLst>
                    <a:ext uri="{FF2B5EF4-FFF2-40B4-BE49-F238E27FC236}">
                      <a16:creationId xmlns:a16="http://schemas.microsoft.com/office/drawing/2014/main" id="{EFED9619-ACFC-43B5-F90D-C517BF045B40}"/>
                    </a:ext>
                  </a:extLst>
                </p:cNvPr>
                <p:cNvSpPr>
                  <a:spLocks noChangeShapeType="1"/>
                </p:cNvSpPr>
                <p:nvPr/>
              </p:nvSpPr>
              <p:spPr bwMode="auto">
                <a:xfrm>
                  <a:off x="4344" y="2654"/>
                  <a:ext cx="0" cy="284"/>
                </a:xfrm>
                <a:prstGeom prst="line">
                  <a:avLst/>
                </a:prstGeom>
                <a:noFill/>
                <a:ln w="15875" cap="rnd">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102870" tIns="51435" rIns="102870" bIns="51435" numCol="1" anchor="t" anchorCtr="0" compatLnSpc="1">
                  <a:prstTxWarp prst="textNoShape">
                    <a:avLst/>
                  </a:prstTxWarp>
                </a:bodyPr>
                <a:lstStyle/>
                <a:p>
                  <a:pPr defTabSz="514350">
                    <a:defRPr/>
                  </a:pPr>
                  <a:endParaRPr lang="en-GB" sz="2025" dirty="0">
                    <a:solidFill>
                      <a:prstClr val="black"/>
                    </a:solidFill>
                    <a:latin typeface="Arial"/>
                  </a:endParaRPr>
                </a:p>
              </p:txBody>
            </p:sp>
          </p:grpSp>
        </p:grpSp>
        <p:sp>
          <p:nvSpPr>
            <p:cNvPr id="117" name="TextBox 116">
              <a:extLst>
                <a:ext uri="{FF2B5EF4-FFF2-40B4-BE49-F238E27FC236}">
                  <a16:creationId xmlns:a16="http://schemas.microsoft.com/office/drawing/2014/main" id="{71806371-CA75-1866-CEE0-45AF2867C37C}"/>
                </a:ext>
              </a:extLst>
            </p:cNvPr>
            <p:cNvSpPr txBox="1"/>
            <p:nvPr/>
          </p:nvSpPr>
          <p:spPr>
            <a:xfrm>
              <a:off x="228600" y="7404200"/>
              <a:ext cx="12527280" cy="153888"/>
            </a:xfrm>
            <a:prstGeom prst="rect">
              <a:avLst/>
            </a:prstGeom>
            <a:noFill/>
          </p:spPr>
          <p:txBody>
            <a:bodyPr wrap="square" lIns="0" tIns="0" rIns="0" bIns="0" rtlCol="0" anchor="t">
              <a:spAutoFit/>
            </a:bodyPr>
            <a:lstStyle/>
            <a:p>
              <a:pPr defTabSz="514350">
                <a:defRPr/>
              </a:pPr>
              <a:r>
                <a:rPr lang="en-GB" sz="1000" dirty="0">
                  <a:solidFill>
                    <a:prstClr val="black"/>
                  </a:solidFill>
                </a:rPr>
                <a:t>Sources: VentureESG; 1a: McKinsey 2023 1b: Khan/Serafeim/Yoon 2017; 1c: Kroll 2023; 2: CNBC 2023; ESG Today 2023; 3: IBM 2021; Forbes 2022; 4: Citiwire 2021; BDC 2023; ESG Today 2023; 5: SFDR, KFW 2022</a:t>
              </a:r>
              <a:endParaRPr lang="en-GB" sz="1000" dirty="0">
                <a:solidFill>
                  <a:prstClr val="black"/>
                </a:solidFill>
                <a:cs typeface="Arial"/>
              </a:endParaRPr>
            </a:p>
          </p:txBody>
        </p:sp>
        <p:grpSp>
          <p:nvGrpSpPr>
            <p:cNvPr id="126" name="Group 125">
              <a:extLst>
                <a:ext uri="{FF2B5EF4-FFF2-40B4-BE49-F238E27FC236}">
                  <a16:creationId xmlns:a16="http://schemas.microsoft.com/office/drawing/2014/main" id="{00771C75-C88D-C1CC-25C6-7807C2D2E47A}"/>
                </a:ext>
              </a:extLst>
            </p:cNvPr>
            <p:cNvGrpSpPr/>
            <p:nvPr/>
          </p:nvGrpSpPr>
          <p:grpSpPr>
            <a:xfrm>
              <a:off x="10630756" y="6931709"/>
              <a:ext cx="2853469" cy="365760"/>
              <a:chOff x="10465655" y="7099080"/>
              <a:chExt cx="2853469" cy="365760"/>
            </a:xfrm>
          </p:grpSpPr>
          <p:sp>
            <p:nvSpPr>
              <p:cNvPr id="120" name="TextBox 119">
                <a:extLst>
                  <a:ext uri="{FF2B5EF4-FFF2-40B4-BE49-F238E27FC236}">
                    <a16:creationId xmlns:a16="http://schemas.microsoft.com/office/drawing/2014/main" id="{20E1752A-B7A6-B97D-4A3C-C893C1400CC4}"/>
                  </a:ext>
                </a:extLst>
              </p:cNvPr>
              <p:cNvSpPr txBox="1"/>
              <p:nvPr/>
            </p:nvSpPr>
            <p:spPr>
              <a:xfrm>
                <a:off x="10926994" y="7123840"/>
                <a:ext cx="2392130" cy="316240"/>
              </a:xfrm>
              <a:prstGeom prst="rect">
                <a:avLst/>
              </a:prstGeom>
              <a:noFill/>
            </p:spPr>
            <p:txBody>
              <a:bodyPr wrap="none" lIns="0" tIns="0" rIns="0" bIns="0" rtlCol="0" anchor="ctr">
                <a:noAutofit/>
              </a:bodyPr>
              <a:lstStyle/>
              <a:p>
                <a:pPr>
                  <a:lnSpc>
                    <a:spcPct val="110000"/>
                  </a:lnSpc>
                  <a:spcBef>
                    <a:spcPts val="675"/>
                  </a:spcBef>
                  <a:spcAft>
                    <a:spcPts val="675"/>
                  </a:spcAft>
                  <a:buClr>
                    <a:schemeClr val="accent3"/>
                  </a:buClr>
                </a:pPr>
                <a:r>
                  <a:rPr lang="en-GB" sz="1600" b="1" i="1" dirty="0">
                    <a:solidFill>
                      <a:srgbClr val="00B050"/>
                    </a:solidFill>
                  </a:rPr>
                  <a:t>Most important to SMEs</a:t>
                </a:r>
              </a:p>
            </p:txBody>
          </p:sp>
          <p:sp>
            <p:nvSpPr>
              <p:cNvPr id="121" name="Oval 120">
                <a:extLst>
                  <a:ext uri="{FF2B5EF4-FFF2-40B4-BE49-F238E27FC236}">
                    <a16:creationId xmlns:a16="http://schemas.microsoft.com/office/drawing/2014/main" id="{3F143C9D-BDB1-7470-3804-929181B16AC0}"/>
                  </a:ext>
                </a:extLst>
              </p:cNvPr>
              <p:cNvSpPr/>
              <p:nvPr/>
            </p:nvSpPr>
            <p:spPr>
              <a:xfrm>
                <a:off x="10465655" y="7099080"/>
                <a:ext cx="365760" cy="365760"/>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25" dirty="0"/>
              </a:p>
            </p:txBody>
          </p:sp>
        </p:grpSp>
        <p:sp>
          <p:nvSpPr>
            <p:cNvPr id="123" name="Oval 122">
              <a:extLst>
                <a:ext uri="{FF2B5EF4-FFF2-40B4-BE49-F238E27FC236}">
                  <a16:creationId xmlns:a16="http://schemas.microsoft.com/office/drawing/2014/main" id="{8DE85B6C-06D9-B7FB-54FF-FE037A0D5246}"/>
                </a:ext>
              </a:extLst>
            </p:cNvPr>
            <p:cNvSpPr/>
            <p:nvPr/>
          </p:nvSpPr>
          <p:spPr>
            <a:xfrm>
              <a:off x="4131605" y="1187922"/>
              <a:ext cx="320040" cy="320040"/>
            </a:xfrm>
            <a:prstGeom prst="ellipse">
              <a:avLst/>
            </a:prstGeom>
            <a:solidFill>
              <a:srgbClr val="00B050"/>
            </a:solidFill>
            <a:ln w="158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25" dirty="0"/>
            </a:p>
          </p:txBody>
        </p:sp>
        <p:sp>
          <p:nvSpPr>
            <p:cNvPr id="124" name="Oval 123">
              <a:extLst>
                <a:ext uri="{FF2B5EF4-FFF2-40B4-BE49-F238E27FC236}">
                  <a16:creationId xmlns:a16="http://schemas.microsoft.com/office/drawing/2014/main" id="{8A143C02-4232-5D6C-BC1A-8AB53F3EF653}"/>
                </a:ext>
              </a:extLst>
            </p:cNvPr>
            <p:cNvSpPr/>
            <p:nvPr/>
          </p:nvSpPr>
          <p:spPr>
            <a:xfrm>
              <a:off x="8594316" y="1187922"/>
              <a:ext cx="320040" cy="320040"/>
            </a:xfrm>
            <a:prstGeom prst="ellipse">
              <a:avLst/>
            </a:prstGeom>
            <a:solidFill>
              <a:srgbClr val="00B050"/>
            </a:solidFill>
            <a:ln w="158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25" dirty="0"/>
            </a:p>
          </p:txBody>
        </p:sp>
        <p:sp>
          <p:nvSpPr>
            <p:cNvPr id="125" name="Oval 124">
              <a:extLst>
                <a:ext uri="{FF2B5EF4-FFF2-40B4-BE49-F238E27FC236}">
                  <a16:creationId xmlns:a16="http://schemas.microsoft.com/office/drawing/2014/main" id="{7FB2BD4A-0F86-E69E-71CA-C4F81D11783D}"/>
                </a:ext>
              </a:extLst>
            </p:cNvPr>
            <p:cNvSpPr/>
            <p:nvPr/>
          </p:nvSpPr>
          <p:spPr>
            <a:xfrm>
              <a:off x="13057028" y="1187922"/>
              <a:ext cx="320040" cy="320040"/>
            </a:xfrm>
            <a:prstGeom prst="ellipse">
              <a:avLst/>
            </a:prstGeom>
            <a:solidFill>
              <a:srgbClr val="00B050"/>
            </a:solidFill>
            <a:ln w="158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25" dirty="0"/>
            </a:p>
          </p:txBody>
        </p:sp>
      </p:grpSp>
    </p:spTree>
    <p:extLst>
      <p:ext uri="{BB962C8B-B14F-4D97-AF65-F5344CB8AC3E}">
        <p14:creationId xmlns:p14="http://schemas.microsoft.com/office/powerpoint/2010/main" val="3009451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BAB8A-A958-421C-85F4-ACC05FF160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DE9905-1949-EFC2-8091-D7B42C3B7F9D}"/>
              </a:ext>
            </a:extLst>
          </p:cNvPr>
          <p:cNvSpPr>
            <a:spLocks noGrp="1"/>
          </p:cNvSpPr>
          <p:nvPr>
            <p:ph type="title"/>
          </p:nvPr>
        </p:nvSpPr>
        <p:spPr>
          <a:xfrm>
            <a:off x="228600" y="222250"/>
            <a:ext cx="10515600" cy="823913"/>
          </a:xfrm>
        </p:spPr>
        <p:txBody>
          <a:bodyPr/>
          <a:lstStyle/>
          <a:p>
            <a:r>
              <a:rPr lang="en-US" dirty="0"/>
              <a:t>DMA Connection to CIBJO ESG Framework</a:t>
            </a:r>
            <a:endParaRPr lang="en-IN" dirty="0"/>
          </a:p>
        </p:txBody>
      </p:sp>
      <p:sp>
        <p:nvSpPr>
          <p:cNvPr id="3" name="Slide Number Placeholder 2">
            <a:extLst>
              <a:ext uri="{FF2B5EF4-FFF2-40B4-BE49-F238E27FC236}">
                <a16:creationId xmlns:a16="http://schemas.microsoft.com/office/drawing/2014/main" id="{0AB4C07D-647D-40D3-187F-F1728894168E}"/>
              </a:ext>
            </a:extLst>
          </p:cNvPr>
          <p:cNvSpPr>
            <a:spLocks noGrp="1"/>
          </p:cNvSpPr>
          <p:nvPr>
            <p:ph type="sldNum" sz="quarter" idx="10"/>
          </p:nvPr>
        </p:nvSpPr>
        <p:spPr>
          <a:xfrm>
            <a:off x="13137356" y="7698582"/>
            <a:ext cx="350044" cy="204787"/>
          </a:xfrm>
        </p:spPr>
        <p:txBody>
          <a:bodyPr/>
          <a:lstStyle/>
          <a:p>
            <a:fld id="{C0093AC6-D8BC-4307-9153-60BFBEFFF972}" type="slidenum">
              <a:rPr lang="en-IN" smtClean="0"/>
              <a:pPr/>
              <a:t>5</a:t>
            </a:fld>
            <a:endParaRPr lang="en-IN" dirty="0"/>
          </a:p>
        </p:txBody>
      </p:sp>
      <p:grpSp>
        <p:nvGrpSpPr>
          <p:cNvPr id="4" name="Group 3">
            <a:extLst>
              <a:ext uri="{FF2B5EF4-FFF2-40B4-BE49-F238E27FC236}">
                <a16:creationId xmlns:a16="http://schemas.microsoft.com/office/drawing/2014/main" id="{9E405717-E776-F4BC-C263-475CE8D4FE40}"/>
              </a:ext>
            </a:extLst>
          </p:cNvPr>
          <p:cNvGrpSpPr/>
          <p:nvPr/>
        </p:nvGrpSpPr>
        <p:grpSpPr>
          <a:xfrm>
            <a:off x="228600" y="1328739"/>
            <a:ext cx="13252238" cy="6239460"/>
            <a:chOff x="228600" y="1328739"/>
            <a:chExt cx="13252238" cy="6239460"/>
          </a:xfrm>
        </p:grpSpPr>
        <p:sp>
          <p:nvSpPr>
            <p:cNvPr id="5" name="Rectangle 4">
              <a:extLst>
                <a:ext uri="{FF2B5EF4-FFF2-40B4-BE49-F238E27FC236}">
                  <a16:creationId xmlns:a16="http://schemas.microsoft.com/office/drawing/2014/main" id="{027D761D-8D58-5D6C-74CE-1C35A5FAE8CD}"/>
                </a:ext>
              </a:extLst>
            </p:cNvPr>
            <p:cNvSpPr/>
            <p:nvPr/>
          </p:nvSpPr>
          <p:spPr>
            <a:xfrm>
              <a:off x="228600" y="1346088"/>
              <a:ext cx="3474720" cy="182880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GB" sz="2000" b="1" dirty="0">
                  <a:solidFill>
                    <a:schemeClr val="bg1"/>
                  </a:solidFill>
                </a:rPr>
                <a:t>CIBJO ESG Principles</a:t>
              </a:r>
              <a:br>
                <a:rPr lang="en-GB" sz="2000" b="1" dirty="0">
                  <a:solidFill>
                    <a:schemeClr val="bg1"/>
                  </a:solidFill>
                </a:rPr>
              </a:br>
              <a:r>
                <a:rPr lang="en-GB" sz="2000" b="1" dirty="0">
                  <a:solidFill>
                    <a:schemeClr val="bg1"/>
                  </a:solidFill>
                </a:rPr>
                <a:t>(The Wheel)</a:t>
              </a:r>
            </a:p>
            <a:p>
              <a:pPr algn="ctr">
                <a:spcAft>
                  <a:spcPts val="600"/>
                </a:spcAft>
              </a:pPr>
              <a:r>
                <a:rPr lang="en-GB" sz="1600" i="1" dirty="0">
                  <a:solidFill>
                    <a:schemeClr val="bg1"/>
                  </a:solidFill>
                </a:rPr>
                <a:t>Establishes fundamental ESG principles and introduces the ESG Wheel framework</a:t>
              </a:r>
            </a:p>
          </p:txBody>
        </p:sp>
        <p:sp>
          <p:nvSpPr>
            <p:cNvPr id="6" name="Rectangle 5">
              <a:extLst>
                <a:ext uri="{FF2B5EF4-FFF2-40B4-BE49-F238E27FC236}">
                  <a16:creationId xmlns:a16="http://schemas.microsoft.com/office/drawing/2014/main" id="{28987D86-0889-1700-BFA4-92AE70793FBA}"/>
                </a:ext>
              </a:extLst>
            </p:cNvPr>
            <p:cNvSpPr/>
            <p:nvPr/>
          </p:nvSpPr>
          <p:spPr>
            <a:xfrm>
              <a:off x="228600" y="5739399"/>
              <a:ext cx="9990960" cy="18288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GB" sz="2000" b="1" dirty="0">
                  <a:solidFill>
                    <a:schemeClr val="bg1"/>
                  </a:solidFill>
                </a:rPr>
                <a:t>CIBJO Double Materiality Assessment (DMA) Guide (This Document)</a:t>
              </a:r>
            </a:p>
            <a:p>
              <a:pPr algn="ctr">
                <a:spcBef>
                  <a:spcPts val="675"/>
                </a:spcBef>
                <a:spcAft>
                  <a:spcPts val="600"/>
                </a:spcAft>
              </a:pPr>
              <a:r>
                <a:rPr lang="en-GB" sz="1600" i="1" dirty="0">
                  <a:solidFill>
                    <a:schemeClr val="bg1"/>
                  </a:solidFill>
                </a:rPr>
                <a:t>Identifies which ESG topics are most material to your specific operations</a:t>
              </a:r>
            </a:p>
          </p:txBody>
        </p:sp>
        <p:sp>
          <p:nvSpPr>
            <p:cNvPr id="7" name="Rectangle 6">
              <a:extLst>
                <a:ext uri="{FF2B5EF4-FFF2-40B4-BE49-F238E27FC236}">
                  <a16:creationId xmlns:a16="http://schemas.microsoft.com/office/drawing/2014/main" id="{344868A2-ABAB-202A-82B4-D4CC6787A5F0}"/>
                </a:ext>
              </a:extLst>
            </p:cNvPr>
            <p:cNvSpPr/>
            <p:nvPr/>
          </p:nvSpPr>
          <p:spPr>
            <a:xfrm>
              <a:off x="6744840" y="1346088"/>
              <a:ext cx="3474720" cy="182880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GB" sz="2000" b="1" dirty="0">
                  <a:solidFill>
                    <a:schemeClr val="bg1"/>
                  </a:solidFill>
                </a:rPr>
                <a:t>CIBJO ESG Measurement Guidelines</a:t>
              </a:r>
            </a:p>
            <a:p>
              <a:pPr algn="ctr">
                <a:spcAft>
                  <a:spcPts val="600"/>
                </a:spcAft>
              </a:pPr>
              <a:r>
                <a:rPr lang="en-GB" sz="1600" i="1" dirty="0">
                  <a:solidFill>
                    <a:schemeClr val="bg1"/>
                  </a:solidFill>
                </a:rPr>
                <a:t>Provides specific metrics and measurement approaches for </a:t>
              </a:r>
              <a:br>
                <a:rPr lang="en-GB" sz="1600" i="1" dirty="0">
                  <a:solidFill>
                    <a:schemeClr val="bg1"/>
                  </a:solidFill>
                </a:rPr>
              </a:br>
              <a:r>
                <a:rPr lang="en-GB" sz="1600" i="1" dirty="0">
                  <a:solidFill>
                    <a:schemeClr val="bg1"/>
                  </a:solidFill>
                </a:rPr>
                <a:t>data collection</a:t>
              </a:r>
            </a:p>
          </p:txBody>
        </p:sp>
        <p:sp>
          <p:nvSpPr>
            <p:cNvPr id="29" name="Arrow: Right 28">
              <a:extLst>
                <a:ext uri="{FF2B5EF4-FFF2-40B4-BE49-F238E27FC236}">
                  <a16:creationId xmlns:a16="http://schemas.microsoft.com/office/drawing/2014/main" id="{0863FFA1-B469-1864-3662-68E322BF7863}"/>
                </a:ext>
              </a:extLst>
            </p:cNvPr>
            <p:cNvSpPr/>
            <p:nvPr/>
          </p:nvSpPr>
          <p:spPr>
            <a:xfrm>
              <a:off x="4035360" y="1437528"/>
              <a:ext cx="2377440" cy="1645920"/>
            </a:xfrm>
            <a:prstGeom prst="rightArrow">
              <a:avLst>
                <a:gd name="adj1" fmla="val 81906"/>
                <a:gd name="adj2" fmla="val 5000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sz="1400" b="1" dirty="0">
                  <a:solidFill>
                    <a:schemeClr val="tx1"/>
                  </a:solidFill>
                </a:rPr>
                <a:t>Measurement guideline used to select metrics to assess results</a:t>
              </a:r>
            </a:p>
          </p:txBody>
        </p:sp>
        <p:grpSp>
          <p:nvGrpSpPr>
            <p:cNvPr id="47" name="Group 46">
              <a:extLst>
                <a:ext uri="{FF2B5EF4-FFF2-40B4-BE49-F238E27FC236}">
                  <a16:creationId xmlns:a16="http://schemas.microsoft.com/office/drawing/2014/main" id="{1A088912-65A1-888F-6D72-D31DBBD75C14}"/>
                </a:ext>
              </a:extLst>
            </p:cNvPr>
            <p:cNvGrpSpPr/>
            <p:nvPr/>
          </p:nvGrpSpPr>
          <p:grpSpPr>
            <a:xfrm>
              <a:off x="11437031" y="3268422"/>
              <a:ext cx="2043807" cy="2043807"/>
              <a:chOff x="11437031" y="3268422"/>
              <a:chExt cx="2043807" cy="2043807"/>
            </a:xfrm>
          </p:grpSpPr>
          <p:sp>
            <p:nvSpPr>
              <p:cNvPr id="43" name="Oval 42">
                <a:extLst>
                  <a:ext uri="{FF2B5EF4-FFF2-40B4-BE49-F238E27FC236}">
                    <a16:creationId xmlns:a16="http://schemas.microsoft.com/office/drawing/2014/main" id="{CF823CAA-9814-F475-A964-160451120EB6}"/>
                  </a:ext>
                </a:extLst>
              </p:cNvPr>
              <p:cNvSpPr/>
              <p:nvPr/>
            </p:nvSpPr>
            <p:spPr>
              <a:xfrm>
                <a:off x="11437031" y="3268422"/>
                <a:ext cx="2043807" cy="2043807"/>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 name="TextBox 30">
                <a:extLst>
                  <a:ext uri="{FF2B5EF4-FFF2-40B4-BE49-F238E27FC236}">
                    <a16:creationId xmlns:a16="http://schemas.microsoft.com/office/drawing/2014/main" id="{1F82916C-B3A4-38F4-7A73-62B0AE6EB35B}"/>
                  </a:ext>
                </a:extLst>
              </p:cNvPr>
              <p:cNvSpPr txBox="1"/>
              <p:nvPr/>
            </p:nvSpPr>
            <p:spPr>
              <a:xfrm>
                <a:off x="11676530" y="3795925"/>
                <a:ext cx="1564808" cy="1179300"/>
              </a:xfrm>
              <a:prstGeom prst="rect">
                <a:avLst/>
              </a:prstGeom>
              <a:noFill/>
            </p:spPr>
            <p:txBody>
              <a:bodyPr wrap="square" lIns="0" tIns="0" rIns="0" bIns="0" anchor="ctr">
                <a:noAutofit/>
              </a:bodyPr>
              <a:lstStyle/>
              <a:p>
                <a:pPr algn="ctr">
                  <a:lnSpc>
                    <a:spcPct val="110000"/>
                  </a:lnSpc>
                  <a:spcBef>
                    <a:spcPts val="675"/>
                  </a:spcBef>
                  <a:spcAft>
                    <a:spcPts val="675"/>
                  </a:spcAft>
                  <a:buClr>
                    <a:schemeClr val="tx1"/>
                  </a:buClr>
                </a:pPr>
                <a:r>
                  <a:rPr lang="en-GB" b="1" i="1" dirty="0"/>
                  <a:t>Enable CIBJO members</a:t>
                </a:r>
                <a:br>
                  <a:rPr lang="en-GB" b="1" i="1" dirty="0"/>
                </a:br>
                <a:r>
                  <a:rPr lang="en-GB" b="1" i="1" dirty="0"/>
                  <a:t>to take action</a:t>
                </a:r>
                <a:br>
                  <a:rPr lang="en-GB" b="1" i="1" dirty="0"/>
                </a:br>
                <a:r>
                  <a:rPr lang="en-GB" b="1" i="1" dirty="0"/>
                  <a:t>on ESG</a:t>
                </a:r>
              </a:p>
            </p:txBody>
          </p:sp>
        </p:grpSp>
        <p:sp>
          <p:nvSpPr>
            <p:cNvPr id="33" name="Isosceles Triangle 32">
              <a:extLst>
                <a:ext uri="{FF2B5EF4-FFF2-40B4-BE49-F238E27FC236}">
                  <a16:creationId xmlns:a16="http://schemas.microsoft.com/office/drawing/2014/main" id="{DD8F4A1F-1191-FFA0-73AF-03281F125C6A}"/>
                </a:ext>
              </a:extLst>
            </p:cNvPr>
            <p:cNvSpPr/>
            <p:nvPr/>
          </p:nvSpPr>
          <p:spPr>
            <a:xfrm rot="5400000">
              <a:off x="7719335" y="4209099"/>
              <a:ext cx="6217920" cy="457200"/>
            </a:xfrm>
            <a:prstGeom prst="triangl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25" dirty="0"/>
            </a:p>
          </p:txBody>
        </p:sp>
        <p:sp>
          <p:nvSpPr>
            <p:cNvPr id="39" name="Arrow: Right 38">
              <a:extLst>
                <a:ext uri="{FF2B5EF4-FFF2-40B4-BE49-F238E27FC236}">
                  <a16:creationId xmlns:a16="http://schemas.microsoft.com/office/drawing/2014/main" id="{4C6693A5-EDE6-F050-1AFE-841056E0AAD1}"/>
                </a:ext>
              </a:extLst>
            </p:cNvPr>
            <p:cNvSpPr/>
            <p:nvPr/>
          </p:nvSpPr>
          <p:spPr>
            <a:xfrm rot="5400000">
              <a:off x="777240" y="3634183"/>
              <a:ext cx="2377440" cy="1645920"/>
            </a:xfrm>
            <a:prstGeom prst="rightArrow">
              <a:avLst>
                <a:gd name="adj1" fmla="val 81906"/>
                <a:gd name="adj2" fmla="val 5000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lIns="0" tIns="0" rIns="0" bIns="0" rtlCol="0" anchor="ctr">
              <a:noAutofit/>
            </a:bodyPr>
            <a:lstStyle/>
            <a:p>
              <a:pPr algn="ctr"/>
              <a:r>
                <a:rPr lang="en-US" sz="1400" b="1" dirty="0">
                  <a:solidFill>
                    <a:schemeClr val="tx1"/>
                  </a:solidFill>
                </a:rPr>
                <a:t>ESG Wheel provides foundation for topic longlist generation</a:t>
              </a:r>
            </a:p>
          </p:txBody>
        </p:sp>
        <p:sp>
          <p:nvSpPr>
            <p:cNvPr id="41" name="Arrow: Right 40">
              <a:extLst>
                <a:ext uri="{FF2B5EF4-FFF2-40B4-BE49-F238E27FC236}">
                  <a16:creationId xmlns:a16="http://schemas.microsoft.com/office/drawing/2014/main" id="{937E00EF-FCDC-9049-598B-70FE0CE7EB44}"/>
                </a:ext>
              </a:extLst>
            </p:cNvPr>
            <p:cNvSpPr/>
            <p:nvPr/>
          </p:nvSpPr>
          <p:spPr>
            <a:xfrm rot="16200000" flipV="1">
              <a:off x="7293480" y="3634183"/>
              <a:ext cx="2377440" cy="1645920"/>
            </a:xfrm>
            <a:prstGeom prst="rightArrow">
              <a:avLst>
                <a:gd name="adj1" fmla="val 81906"/>
                <a:gd name="adj2" fmla="val 5000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lIns="0" tIns="0" rIns="0" bIns="0" rtlCol="0" anchor="ctr">
              <a:noAutofit/>
            </a:bodyPr>
            <a:lstStyle/>
            <a:p>
              <a:pPr algn="ctr"/>
              <a:r>
                <a:rPr lang="en-US" sz="1400" b="1" dirty="0">
                  <a:solidFill>
                    <a:schemeClr val="tx1"/>
                  </a:solidFill>
                </a:rPr>
                <a:t>Material </a:t>
              </a:r>
              <a:br>
                <a:rPr lang="en-US" sz="1400" b="1" dirty="0">
                  <a:solidFill>
                    <a:schemeClr val="tx1"/>
                  </a:solidFill>
                </a:rPr>
              </a:br>
              <a:r>
                <a:rPr lang="en-US" sz="1400" b="1" dirty="0">
                  <a:solidFill>
                    <a:schemeClr val="tx1"/>
                  </a:solidFill>
                </a:rPr>
                <a:t>topics used </a:t>
              </a:r>
              <a:br>
                <a:rPr lang="en-US" sz="1400" b="1" dirty="0">
                  <a:solidFill>
                    <a:schemeClr val="tx1"/>
                  </a:solidFill>
                </a:rPr>
              </a:br>
              <a:r>
                <a:rPr lang="en-US" sz="1400" b="1" dirty="0">
                  <a:solidFill>
                    <a:schemeClr val="tx1"/>
                  </a:solidFill>
                </a:rPr>
                <a:t>to select appropriate metrics</a:t>
              </a:r>
            </a:p>
          </p:txBody>
        </p:sp>
      </p:grpSp>
    </p:spTree>
    <p:extLst>
      <p:ext uri="{BB962C8B-B14F-4D97-AF65-F5344CB8AC3E}">
        <p14:creationId xmlns:p14="http://schemas.microsoft.com/office/powerpoint/2010/main" val="2285906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3866E-3FA1-DA1A-3DEC-FE2C481830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4F1EA1-8D9E-B53A-7266-3C44E459AEDA}"/>
              </a:ext>
            </a:extLst>
          </p:cNvPr>
          <p:cNvSpPr>
            <a:spLocks noGrp="1"/>
          </p:cNvSpPr>
          <p:nvPr>
            <p:ph type="title"/>
          </p:nvPr>
        </p:nvSpPr>
        <p:spPr>
          <a:xfrm>
            <a:off x="228600" y="222250"/>
            <a:ext cx="10515600" cy="823913"/>
          </a:xfrm>
        </p:spPr>
        <p:txBody>
          <a:bodyPr/>
          <a:lstStyle/>
          <a:p>
            <a:r>
              <a:rPr lang="en-US" dirty="0"/>
              <a:t>Definition of Double Materiality</a:t>
            </a:r>
            <a:endParaRPr lang="en-IN" dirty="0"/>
          </a:p>
        </p:txBody>
      </p:sp>
      <p:sp>
        <p:nvSpPr>
          <p:cNvPr id="3" name="Slide Number Placeholder 2">
            <a:extLst>
              <a:ext uri="{FF2B5EF4-FFF2-40B4-BE49-F238E27FC236}">
                <a16:creationId xmlns:a16="http://schemas.microsoft.com/office/drawing/2014/main" id="{555D85B4-56D8-C4CE-F0EB-295B5591925A}"/>
              </a:ext>
            </a:extLst>
          </p:cNvPr>
          <p:cNvSpPr>
            <a:spLocks noGrp="1"/>
          </p:cNvSpPr>
          <p:nvPr>
            <p:ph type="sldNum" sz="quarter" idx="10"/>
          </p:nvPr>
        </p:nvSpPr>
        <p:spPr>
          <a:xfrm>
            <a:off x="13137356" y="7698582"/>
            <a:ext cx="350044" cy="204787"/>
          </a:xfrm>
        </p:spPr>
        <p:txBody>
          <a:bodyPr/>
          <a:lstStyle/>
          <a:p>
            <a:fld id="{C0093AC6-D8BC-4307-9153-60BFBEFFF972}" type="slidenum">
              <a:rPr lang="en-IN" smtClean="0"/>
              <a:pPr/>
              <a:t>6</a:t>
            </a:fld>
            <a:endParaRPr lang="en-IN" dirty="0"/>
          </a:p>
        </p:txBody>
      </p:sp>
      <p:grpSp>
        <p:nvGrpSpPr>
          <p:cNvPr id="5" name="Group 4">
            <a:extLst>
              <a:ext uri="{FF2B5EF4-FFF2-40B4-BE49-F238E27FC236}">
                <a16:creationId xmlns:a16="http://schemas.microsoft.com/office/drawing/2014/main" id="{DB033E6F-A7FE-D79D-2620-C599040C748E}"/>
              </a:ext>
            </a:extLst>
          </p:cNvPr>
          <p:cNvGrpSpPr/>
          <p:nvPr/>
        </p:nvGrpSpPr>
        <p:grpSpPr>
          <a:xfrm>
            <a:off x="235174" y="1339713"/>
            <a:ext cx="13252226" cy="6218375"/>
            <a:chOff x="235174" y="1339713"/>
            <a:chExt cx="13252226" cy="6218375"/>
          </a:xfrm>
        </p:grpSpPr>
        <p:sp>
          <p:nvSpPr>
            <p:cNvPr id="4" name="Rectangle 3">
              <a:extLst>
                <a:ext uri="{FF2B5EF4-FFF2-40B4-BE49-F238E27FC236}">
                  <a16:creationId xmlns:a16="http://schemas.microsoft.com/office/drawing/2014/main" id="{73542135-F01E-2D05-80F7-B6129FF6E455}"/>
                </a:ext>
              </a:extLst>
            </p:cNvPr>
            <p:cNvSpPr/>
            <p:nvPr/>
          </p:nvSpPr>
          <p:spPr>
            <a:xfrm>
              <a:off x="235174" y="1929414"/>
              <a:ext cx="4064316" cy="2732271"/>
            </a:xfrm>
            <a:prstGeom prst="rect">
              <a:avLst/>
            </a:prstGeom>
            <a:solidFill>
              <a:schemeClr val="accent1">
                <a:lumMod val="20000"/>
                <a:lumOff val="8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575" dirty="0"/>
            </a:p>
          </p:txBody>
        </p:sp>
        <p:sp>
          <p:nvSpPr>
            <p:cNvPr id="8" name="Rectangle 7">
              <a:extLst>
                <a:ext uri="{FF2B5EF4-FFF2-40B4-BE49-F238E27FC236}">
                  <a16:creationId xmlns:a16="http://schemas.microsoft.com/office/drawing/2014/main" id="{07FCD8BF-C714-FCBF-C176-80B0A4FEAAF1}"/>
                </a:ext>
              </a:extLst>
            </p:cNvPr>
            <p:cNvSpPr/>
            <p:nvPr/>
          </p:nvSpPr>
          <p:spPr>
            <a:xfrm>
              <a:off x="4829129" y="1929414"/>
              <a:ext cx="4064316" cy="2732271"/>
            </a:xfrm>
            <a:prstGeom prst="rect">
              <a:avLst/>
            </a:prstGeom>
            <a:solidFill>
              <a:schemeClr val="accent1">
                <a:lumMod val="20000"/>
                <a:lumOff val="8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575" dirty="0"/>
            </a:p>
          </p:txBody>
        </p:sp>
        <p:sp>
          <p:nvSpPr>
            <p:cNvPr id="9" name="Rectangle 8">
              <a:extLst>
                <a:ext uri="{FF2B5EF4-FFF2-40B4-BE49-F238E27FC236}">
                  <a16:creationId xmlns:a16="http://schemas.microsoft.com/office/drawing/2014/main" id="{99ADDFA7-039A-3900-51C0-B48B1654A94D}"/>
                </a:ext>
              </a:extLst>
            </p:cNvPr>
            <p:cNvSpPr/>
            <p:nvPr/>
          </p:nvSpPr>
          <p:spPr>
            <a:xfrm>
              <a:off x="9423084" y="1929414"/>
              <a:ext cx="4064316" cy="2732271"/>
            </a:xfrm>
            <a:prstGeom prst="rect">
              <a:avLst/>
            </a:prstGeom>
            <a:solidFill>
              <a:schemeClr val="accent1">
                <a:lumMod val="20000"/>
                <a:lumOff val="8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575" dirty="0"/>
            </a:p>
          </p:txBody>
        </p:sp>
        <p:sp>
          <p:nvSpPr>
            <p:cNvPr id="10" name="Rectangle 9">
              <a:extLst>
                <a:ext uri="{FF2B5EF4-FFF2-40B4-BE49-F238E27FC236}">
                  <a16:creationId xmlns:a16="http://schemas.microsoft.com/office/drawing/2014/main" id="{80EE3B1C-3301-5BA0-93F0-6106C3BDD9F5}"/>
                </a:ext>
              </a:extLst>
            </p:cNvPr>
            <p:cNvSpPr/>
            <p:nvPr/>
          </p:nvSpPr>
          <p:spPr>
            <a:xfrm>
              <a:off x="235174" y="1339713"/>
              <a:ext cx="4064316" cy="58970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Impact Materiality</a:t>
              </a:r>
            </a:p>
          </p:txBody>
        </p:sp>
        <p:sp>
          <p:nvSpPr>
            <p:cNvPr id="11" name="Rectangle 10">
              <a:extLst>
                <a:ext uri="{FF2B5EF4-FFF2-40B4-BE49-F238E27FC236}">
                  <a16:creationId xmlns:a16="http://schemas.microsoft.com/office/drawing/2014/main" id="{AC0442E5-5B04-927F-B5B8-828CC854FCF4}"/>
                </a:ext>
              </a:extLst>
            </p:cNvPr>
            <p:cNvSpPr/>
            <p:nvPr/>
          </p:nvSpPr>
          <p:spPr>
            <a:xfrm>
              <a:off x="4829129" y="1339713"/>
              <a:ext cx="4064316" cy="58970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Financial Materiality</a:t>
              </a:r>
            </a:p>
          </p:txBody>
        </p:sp>
        <p:sp>
          <p:nvSpPr>
            <p:cNvPr id="12" name="Rectangle 11">
              <a:extLst>
                <a:ext uri="{FF2B5EF4-FFF2-40B4-BE49-F238E27FC236}">
                  <a16:creationId xmlns:a16="http://schemas.microsoft.com/office/drawing/2014/main" id="{0A220454-0E17-1043-F155-AD8C49BEAC9E}"/>
                </a:ext>
              </a:extLst>
            </p:cNvPr>
            <p:cNvSpPr/>
            <p:nvPr/>
          </p:nvSpPr>
          <p:spPr>
            <a:xfrm>
              <a:off x="9423084" y="1339713"/>
              <a:ext cx="4064316" cy="58970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Double Materiality</a:t>
              </a:r>
            </a:p>
          </p:txBody>
        </p:sp>
        <p:sp>
          <p:nvSpPr>
            <p:cNvPr id="19" name="TextBox 18">
              <a:extLst>
                <a:ext uri="{FF2B5EF4-FFF2-40B4-BE49-F238E27FC236}">
                  <a16:creationId xmlns:a16="http://schemas.microsoft.com/office/drawing/2014/main" id="{3A0E0422-A2AA-8155-64E5-6F1C1B02887F}"/>
                </a:ext>
              </a:extLst>
            </p:cNvPr>
            <p:cNvSpPr txBox="1"/>
            <p:nvPr/>
          </p:nvSpPr>
          <p:spPr>
            <a:xfrm>
              <a:off x="399979" y="2954939"/>
              <a:ext cx="3734705" cy="1589896"/>
            </a:xfrm>
            <a:prstGeom prst="rect">
              <a:avLst/>
            </a:prstGeom>
            <a:noFill/>
          </p:spPr>
          <p:txBody>
            <a:bodyPr wrap="square" lIns="81000" tIns="40500" rIns="81000" bIns="40500" rtlCol="0">
              <a:noAutofit/>
            </a:bodyPr>
            <a:lstStyle/>
            <a:p>
              <a:r>
                <a:rPr lang="en-GB" sz="1400" b="1" dirty="0"/>
                <a:t>Your impact on the world: </a:t>
              </a:r>
              <a:r>
                <a:rPr lang="en-GB" sz="1400" dirty="0"/>
                <a:t>A sustainability topic or information is material if connected to actual or potential significant impacts on people or the environment over the short, medium or long term.</a:t>
              </a:r>
            </a:p>
          </p:txBody>
        </p:sp>
        <p:sp>
          <p:nvSpPr>
            <p:cNvPr id="20" name="TextBox 19">
              <a:extLst>
                <a:ext uri="{FF2B5EF4-FFF2-40B4-BE49-F238E27FC236}">
                  <a16:creationId xmlns:a16="http://schemas.microsoft.com/office/drawing/2014/main" id="{8E3CE8A6-A49F-5CDA-C073-C6BC914F185A}"/>
                </a:ext>
              </a:extLst>
            </p:cNvPr>
            <p:cNvSpPr txBox="1"/>
            <p:nvPr/>
          </p:nvSpPr>
          <p:spPr>
            <a:xfrm>
              <a:off x="4993934" y="2954939"/>
              <a:ext cx="3734705" cy="1589896"/>
            </a:xfrm>
            <a:prstGeom prst="rect">
              <a:avLst/>
            </a:prstGeom>
            <a:noFill/>
          </p:spPr>
          <p:txBody>
            <a:bodyPr wrap="square" lIns="81000" tIns="40500" rIns="81000" bIns="40500" rtlCol="0">
              <a:noAutofit/>
            </a:bodyPr>
            <a:lstStyle/>
            <a:p>
              <a:r>
                <a:rPr lang="en-GB" sz="1400" b="1" dirty="0"/>
                <a:t>World’s impact on your business: </a:t>
              </a:r>
              <a:br>
                <a:rPr lang="en-GB" sz="1400" b="1" dirty="0"/>
              </a:br>
              <a:r>
                <a:rPr lang="en-GB" sz="1400" dirty="0"/>
                <a:t>A sustainability topic is material if it triggers financial effects on the business, i.e. generates risks or opportunities that influence or are likely to influence future cash flows, and therefore the enterprise value, in the short, medium or long term.</a:t>
              </a:r>
            </a:p>
          </p:txBody>
        </p:sp>
        <p:sp>
          <p:nvSpPr>
            <p:cNvPr id="21" name="TextBox 20">
              <a:extLst>
                <a:ext uri="{FF2B5EF4-FFF2-40B4-BE49-F238E27FC236}">
                  <a16:creationId xmlns:a16="http://schemas.microsoft.com/office/drawing/2014/main" id="{C60601BE-AA07-717C-C9AE-4AA5A09C9387}"/>
                </a:ext>
              </a:extLst>
            </p:cNvPr>
            <p:cNvSpPr txBox="1"/>
            <p:nvPr/>
          </p:nvSpPr>
          <p:spPr>
            <a:xfrm>
              <a:off x="9587889" y="2954939"/>
              <a:ext cx="3734705" cy="1589896"/>
            </a:xfrm>
            <a:prstGeom prst="rect">
              <a:avLst/>
            </a:prstGeom>
            <a:noFill/>
          </p:spPr>
          <p:txBody>
            <a:bodyPr wrap="square" lIns="81000" tIns="40500" rIns="81000" bIns="40500" rtlCol="0">
              <a:noAutofit/>
            </a:bodyPr>
            <a:lstStyle/>
            <a:p>
              <a:r>
                <a:rPr lang="en-GB" sz="1400" b="1" dirty="0"/>
                <a:t>Combined impact: </a:t>
              </a:r>
              <a:r>
                <a:rPr lang="en-GB" sz="1400" dirty="0"/>
                <a:t>How ESG and sustainability factors impact a business </a:t>
              </a:r>
              <a:r>
                <a:rPr lang="en-GB" sz="1400" u="sng" dirty="0"/>
                <a:t>and </a:t>
              </a:r>
              <a:r>
                <a:rPr lang="en-GB" sz="1400" dirty="0"/>
                <a:t>how a business impacts ESG and sustainability factors</a:t>
              </a:r>
            </a:p>
          </p:txBody>
        </p:sp>
        <p:sp>
          <p:nvSpPr>
            <p:cNvPr id="22" name="Rectangle 21">
              <a:extLst>
                <a:ext uri="{FF2B5EF4-FFF2-40B4-BE49-F238E27FC236}">
                  <a16:creationId xmlns:a16="http://schemas.microsoft.com/office/drawing/2014/main" id="{1D8DA8FD-038B-46B3-6276-4EECA8F890C9}"/>
                </a:ext>
              </a:extLst>
            </p:cNvPr>
            <p:cNvSpPr/>
            <p:nvPr/>
          </p:nvSpPr>
          <p:spPr>
            <a:xfrm>
              <a:off x="235174" y="4757055"/>
              <a:ext cx="13252226" cy="42892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Key components within the CSRD</a:t>
              </a:r>
            </a:p>
          </p:txBody>
        </p:sp>
        <p:sp>
          <p:nvSpPr>
            <p:cNvPr id="23" name="Rectangle 22">
              <a:extLst>
                <a:ext uri="{FF2B5EF4-FFF2-40B4-BE49-F238E27FC236}">
                  <a16:creationId xmlns:a16="http://schemas.microsoft.com/office/drawing/2014/main" id="{92E7106A-6CEC-E272-51D6-C2DACC771F0F}"/>
                </a:ext>
              </a:extLst>
            </p:cNvPr>
            <p:cNvSpPr/>
            <p:nvPr/>
          </p:nvSpPr>
          <p:spPr>
            <a:xfrm>
              <a:off x="235174" y="5185974"/>
              <a:ext cx="13245653" cy="2372114"/>
            </a:xfrm>
            <a:prstGeom prst="rect">
              <a:avLst/>
            </a:prstGeom>
            <a:solidFill>
              <a:schemeClr val="accent2">
                <a:lumMod val="20000"/>
                <a:lumOff val="80000"/>
                <a:alpha val="38039"/>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575" dirty="0"/>
            </a:p>
          </p:txBody>
        </p:sp>
        <p:sp>
          <p:nvSpPr>
            <p:cNvPr id="25" name="Oval 24">
              <a:extLst>
                <a:ext uri="{FF2B5EF4-FFF2-40B4-BE49-F238E27FC236}">
                  <a16:creationId xmlns:a16="http://schemas.microsoft.com/office/drawing/2014/main" id="{730D6DB2-A37E-C1F2-BDDD-CC19F60D7318}"/>
                </a:ext>
              </a:extLst>
            </p:cNvPr>
            <p:cNvSpPr/>
            <p:nvPr/>
          </p:nvSpPr>
          <p:spPr>
            <a:xfrm>
              <a:off x="3066082" y="5687897"/>
              <a:ext cx="790589" cy="79058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575" dirty="0"/>
            </a:p>
          </p:txBody>
        </p:sp>
        <p:sp>
          <p:nvSpPr>
            <p:cNvPr id="27" name="Oval 26">
              <a:extLst>
                <a:ext uri="{FF2B5EF4-FFF2-40B4-BE49-F238E27FC236}">
                  <a16:creationId xmlns:a16="http://schemas.microsoft.com/office/drawing/2014/main" id="{F8F14C12-B78F-8E16-F359-1EE8766A21D6}"/>
                </a:ext>
              </a:extLst>
            </p:cNvPr>
            <p:cNvSpPr/>
            <p:nvPr/>
          </p:nvSpPr>
          <p:spPr>
            <a:xfrm>
              <a:off x="5330497" y="5687897"/>
              <a:ext cx="790589" cy="79058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575" dirty="0"/>
            </a:p>
          </p:txBody>
        </p:sp>
        <p:sp>
          <p:nvSpPr>
            <p:cNvPr id="30" name="Oval 29">
              <a:extLst>
                <a:ext uri="{FF2B5EF4-FFF2-40B4-BE49-F238E27FC236}">
                  <a16:creationId xmlns:a16="http://schemas.microsoft.com/office/drawing/2014/main" id="{BC62D995-8797-8350-0255-45723646CCA0}"/>
                </a:ext>
              </a:extLst>
            </p:cNvPr>
            <p:cNvSpPr/>
            <p:nvPr/>
          </p:nvSpPr>
          <p:spPr>
            <a:xfrm>
              <a:off x="7594912" y="5687897"/>
              <a:ext cx="790589" cy="79058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575" dirty="0"/>
            </a:p>
          </p:txBody>
        </p:sp>
        <p:sp>
          <p:nvSpPr>
            <p:cNvPr id="34" name="Oval 33">
              <a:extLst>
                <a:ext uri="{FF2B5EF4-FFF2-40B4-BE49-F238E27FC236}">
                  <a16:creationId xmlns:a16="http://schemas.microsoft.com/office/drawing/2014/main" id="{0C76FE0E-E3BD-F604-8251-E2997632AA56}"/>
                </a:ext>
              </a:extLst>
            </p:cNvPr>
            <p:cNvSpPr/>
            <p:nvPr/>
          </p:nvSpPr>
          <p:spPr>
            <a:xfrm>
              <a:off x="9859327" y="5687897"/>
              <a:ext cx="790589" cy="79058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575" dirty="0"/>
            </a:p>
          </p:txBody>
        </p:sp>
        <p:cxnSp>
          <p:nvCxnSpPr>
            <p:cNvPr id="37" name="Straight Arrow Connector 36">
              <a:extLst>
                <a:ext uri="{FF2B5EF4-FFF2-40B4-BE49-F238E27FC236}">
                  <a16:creationId xmlns:a16="http://schemas.microsoft.com/office/drawing/2014/main" id="{2234118D-EF4C-CE0B-E86E-23514EA79A0F}"/>
                </a:ext>
              </a:extLst>
            </p:cNvPr>
            <p:cNvCxnSpPr>
              <a:cxnSpLocks/>
              <a:stCxn id="13" idx="6"/>
              <a:endCxn id="14" idx="2"/>
            </p:cNvCxnSpPr>
            <p:nvPr/>
          </p:nvCxnSpPr>
          <p:spPr>
            <a:xfrm>
              <a:off x="1190568" y="2461053"/>
              <a:ext cx="215352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A56C5A49-B051-879B-3514-2C9D67DFFFD8}"/>
                </a:ext>
              </a:extLst>
            </p:cNvPr>
            <p:cNvCxnSpPr>
              <a:cxnSpLocks/>
              <a:stCxn id="16" idx="2"/>
              <a:endCxn id="15" idx="6"/>
            </p:cNvCxnSpPr>
            <p:nvPr/>
          </p:nvCxnSpPr>
          <p:spPr>
            <a:xfrm flipH="1">
              <a:off x="5784523" y="2461053"/>
              <a:ext cx="215352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46" name="Group 145">
              <a:extLst>
                <a:ext uri="{FF2B5EF4-FFF2-40B4-BE49-F238E27FC236}">
                  <a16:creationId xmlns:a16="http://schemas.microsoft.com/office/drawing/2014/main" id="{DF0A791A-05A1-9F03-A07A-E31B41AD25B3}"/>
                </a:ext>
              </a:extLst>
            </p:cNvPr>
            <p:cNvGrpSpPr/>
            <p:nvPr/>
          </p:nvGrpSpPr>
          <p:grpSpPr>
            <a:xfrm>
              <a:off x="10379941" y="2336139"/>
              <a:ext cx="2150602" cy="249830"/>
              <a:chOff x="10378296" y="2364715"/>
              <a:chExt cx="2150602" cy="249830"/>
            </a:xfrm>
          </p:grpSpPr>
          <p:cxnSp>
            <p:nvCxnSpPr>
              <p:cNvPr id="40" name="Straight Arrow Connector 39">
                <a:extLst>
                  <a:ext uri="{FF2B5EF4-FFF2-40B4-BE49-F238E27FC236}">
                    <a16:creationId xmlns:a16="http://schemas.microsoft.com/office/drawing/2014/main" id="{9B0C470F-205C-04B8-10DE-66AF8C7135FE}"/>
                  </a:ext>
                </a:extLst>
              </p:cNvPr>
              <p:cNvCxnSpPr>
                <a:cxnSpLocks/>
              </p:cNvCxnSpPr>
              <p:nvPr/>
            </p:nvCxnSpPr>
            <p:spPr>
              <a:xfrm flipH="1">
                <a:off x="10378296" y="2364715"/>
                <a:ext cx="215060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2549D442-F7B7-9F12-A8C2-05E9C42A470D}"/>
                  </a:ext>
                </a:extLst>
              </p:cNvPr>
              <p:cNvCxnSpPr>
                <a:cxnSpLocks/>
              </p:cNvCxnSpPr>
              <p:nvPr/>
            </p:nvCxnSpPr>
            <p:spPr>
              <a:xfrm>
                <a:off x="10378296" y="2614545"/>
                <a:ext cx="215060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140" name="Group 139">
              <a:extLst>
                <a:ext uri="{FF2B5EF4-FFF2-40B4-BE49-F238E27FC236}">
                  <a16:creationId xmlns:a16="http://schemas.microsoft.com/office/drawing/2014/main" id="{3725F810-2555-5D9D-CF6C-84FB33ABEBAE}"/>
                </a:ext>
              </a:extLst>
            </p:cNvPr>
            <p:cNvGrpSpPr/>
            <p:nvPr/>
          </p:nvGrpSpPr>
          <p:grpSpPr>
            <a:xfrm>
              <a:off x="399979" y="2065758"/>
              <a:ext cx="790589" cy="790589"/>
              <a:chOff x="420603" y="2094334"/>
              <a:chExt cx="790589" cy="790589"/>
            </a:xfrm>
          </p:grpSpPr>
          <p:sp>
            <p:nvSpPr>
              <p:cNvPr id="13" name="Oval 12">
                <a:extLst>
                  <a:ext uri="{FF2B5EF4-FFF2-40B4-BE49-F238E27FC236}">
                    <a16:creationId xmlns:a16="http://schemas.microsoft.com/office/drawing/2014/main" id="{C29F96AA-0E8D-73D1-8716-934896E7B522}"/>
                  </a:ext>
                </a:extLst>
              </p:cNvPr>
              <p:cNvSpPr/>
              <p:nvPr/>
            </p:nvSpPr>
            <p:spPr>
              <a:xfrm>
                <a:off x="420603" y="2094334"/>
                <a:ext cx="790589" cy="79058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575" dirty="0"/>
              </a:p>
            </p:txBody>
          </p:sp>
          <p:grpSp>
            <p:nvGrpSpPr>
              <p:cNvPr id="51" name="Group 50">
                <a:extLst>
                  <a:ext uri="{FF2B5EF4-FFF2-40B4-BE49-F238E27FC236}">
                    <a16:creationId xmlns:a16="http://schemas.microsoft.com/office/drawing/2014/main" id="{02B25ECE-7F7D-A60E-5482-8D46E2D98E73}"/>
                  </a:ext>
                </a:extLst>
              </p:cNvPr>
              <p:cNvGrpSpPr>
                <a:grpSpLocks noChangeAspect="1"/>
              </p:cNvGrpSpPr>
              <p:nvPr/>
            </p:nvGrpSpPr>
            <p:grpSpPr bwMode="auto">
              <a:xfrm>
                <a:off x="615822" y="2298234"/>
                <a:ext cx="400150" cy="382789"/>
                <a:chOff x="3849" y="2081"/>
                <a:chExt cx="945" cy="904"/>
              </a:xfrm>
            </p:grpSpPr>
            <p:sp>
              <p:nvSpPr>
                <p:cNvPr id="52" name="Freeform 5">
                  <a:extLst>
                    <a:ext uri="{FF2B5EF4-FFF2-40B4-BE49-F238E27FC236}">
                      <a16:creationId xmlns:a16="http://schemas.microsoft.com/office/drawing/2014/main" id="{35D5EB45-A7F0-50B0-083B-5FAAAF6D9422}"/>
                    </a:ext>
                  </a:extLst>
                </p:cNvPr>
                <p:cNvSpPr>
                  <a:spLocks noEditPoints="1"/>
                </p:cNvSpPr>
                <p:nvPr/>
              </p:nvSpPr>
              <p:spPr bwMode="auto">
                <a:xfrm>
                  <a:off x="4154" y="2524"/>
                  <a:ext cx="640" cy="461"/>
                </a:xfrm>
                <a:custGeom>
                  <a:avLst/>
                  <a:gdLst>
                    <a:gd name="T0" fmla="*/ 29 w 640"/>
                    <a:gd name="T1" fmla="*/ 461 h 461"/>
                    <a:gd name="T2" fmla="*/ 640 w 640"/>
                    <a:gd name="T3" fmla="*/ 461 h 461"/>
                    <a:gd name="T4" fmla="*/ 640 w 640"/>
                    <a:gd name="T5" fmla="*/ 0 h 461"/>
                    <a:gd name="T6" fmla="*/ 418 w 640"/>
                    <a:gd name="T7" fmla="*/ 62 h 461"/>
                    <a:gd name="T8" fmla="*/ 415 w 640"/>
                    <a:gd name="T9" fmla="*/ 0 h 461"/>
                    <a:gd name="T10" fmla="*/ 193 w 640"/>
                    <a:gd name="T11" fmla="*/ 62 h 461"/>
                    <a:gd name="T12" fmla="*/ 193 w 640"/>
                    <a:gd name="T13" fmla="*/ 0 h 461"/>
                    <a:gd name="T14" fmla="*/ 0 w 640"/>
                    <a:gd name="T15" fmla="*/ 62 h 461"/>
                    <a:gd name="T16" fmla="*/ 155 w 640"/>
                    <a:gd name="T17" fmla="*/ 174 h 461"/>
                    <a:gd name="T18" fmla="*/ 155 w 640"/>
                    <a:gd name="T19" fmla="*/ 351 h 461"/>
                    <a:gd name="T20" fmla="*/ 337 w 640"/>
                    <a:gd name="T21" fmla="*/ 174 h 461"/>
                    <a:gd name="T22" fmla="*/ 337 w 640"/>
                    <a:gd name="T23" fmla="*/ 351 h 461"/>
                    <a:gd name="T24" fmla="*/ 518 w 640"/>
                    <a:gd name="T25" fmla="*/ 174 h 461"/>
                    <a:gd name="T26" fmla="*/ 518 w 640"/>
                    <a:gd name="T27" fmla="*/ 35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0" h="461">
                      <a:moveTo>
                        <a:pt x="29" y="461"/>
                      </a:moveTo>
                      <a:lnTo>
                        <a:pt x="640" y="461"/>
                      </a:lnTo>
                      <a:lnTo>
                        <a:pt x="640" y="0"/>
                      </a:lnTo>
                      <a:lnTo>
                        <a:pt x="418" y="62"/>
                      </a:lnTo>
                      <a:lnTo>
                        <a:pt x="415" y="0"/>
                      </a:lnTo>
                      <a:lnTo>
                        <a:pt x="193" y="62"/>
                      </a:lnTo>
                      <a:lnTo>
                        <a:pt x="193" y="0"/>
                      </a:lnTo>
                      <a:lnTo>
                        <a:pt x="0" y="62"/>
                      </a:lnTo>
                      <a:moveTo>
                        <a:pt x="155" y="174"/>
                      </a:moveTo>
                      <a:lnTo>
                        <a:pt x="155" y="351"/>
                      </a:lnTo>
                      <a:moveTo>
                        <a:pt x="337" y="174"/>
                      </a:moveTo>
                      <a:lnTo>
                        <a:pt x="337" y="351"/>
                      </a:lnTo>
                      <a:moveTo>
                        <a:pt x="518" y="174"/>
                      </a:moveTo>
                      <a:lnTo>
                        <a:pt x="518" y="351"/>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sp>
              <p:nvSpPr>
                <p:cNvPr id="53" name="Freeform 6">
                  <a:extLst>
                    <a:ext uri="{FF2B5EF4-FFF2-40B4-BE49-F238E27FC236}">
                      <a16:creationId xmlns:a16="http://schemas.microsoft.com/office/drawing/2014/main" id="{EC66864C-F693-7E58-E73A-054630FD9668}"/>
                    </a:ext>
                  </a:extLst>
                </p:cNvPr>
                <p:cNvSpPr>
                  <a:spLocks/>
                </p:cNvSpPr>
                <p:nvPr/>
              </p:nvSpPr>
              <p:spPr bwMode="auto">
                <a:xfrm>
                  <a:off x="3878" y="2081"/>
                  <a:ext cx="217" cy="151"/>
                </a:xfrm>
                <a:custGeom>
                  <a:avLst/>
                  <a:gdLst>
                    <a:gd name="T0" fmla="*/ 217 w 217"/>
                    <a:gd name="T1" fmla="*/ 151 h 151"/>
                    <a:gd name="T2" fmla="*/ 209 w 217"/>
                    <a:gd name="T3" fmla="*/ 0 h 151"/>
                    <a:gd name="T4" fmla="*/ 7 w 217"/>
                    <a:gd name="T5" fmla="*/ 0 h 151"/>
                    <a:gd name="T6" fmla="*/ 0 w 217"/>
                    <a:gd name="T7" fmla="*/ 151 h 151"/>
                  </a:gdLst>
                  <a:ahLst/>
                  <a:cxnLst>
                    <a:cxn ang="0">
                      <a:pos x="T0" y="T1"/>
                    </a:cxn>
                    <a:cxn ang="0">
                      <a:pos x="T2" y="T3"/>
                    </a:cxn>
                    <a:cxn ang="0">
                      <a:pos x="T4" y="T5"/>
                    </a:cxn>
                    <a:cxn ang="0">
                      <a:pos x="T6" y="T7"/>
                    </a:cxn>
                  </a:cxnLst>
                  <a:rect l="0" t="0" r="r" b="b"/>
                  <a:pathLst>
                    <a:path w="217" h="151">
                      <a:moveTo>
                        <a:pt x="217" y="151"/>
                      </a:moveTo>
                      <a:lnTo>
                        <a:pt x="209" y="0"/>
                      </a:lnTo>
                      <a:lnTo>
                        <a:pt x="7" y="0"/>
                      </a:lnTo>
                      <a:lnTo>
                        <a:pt x="0" y="151"/>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sp>
              <p:nvSpPr>
                <p:cNvPr id="54" name="Freeform 7">
                  <a:extLst>
                    <a:ext uri="{FF2B5EF4-FFF2-40B4-BE49-F238E27FC236}">
                      <a16:creationId xmlns:a16="http://schemas.microsoft.com/office/drawing/2014/main" id="{9319547D-DF75-F23C-98C4-B3CC734F9DF5}"/>
                    </a:ext>
                  </a:extLst>
                </p:cNvPr>
                <p:cNvSpPr>
                  <a:spLocks/>
                </p:cNvSpPr>
                <p:nvPr/>
              </p:nvSpPr>
              <p:spPr bwMode="auto">
                <a:xfrm>
                  <a:off x="3849" y="2270"/>
                  <a:ext cx="274" cy="715"/>
                </a:xfrm>
                <a:custGeom>
                  <a:avLst/>
                  <a:gdLst>
                    <a:gd name="T0" fmla="*/ 24 w 274"/>
                    <a:gd name="T1" fmla="*/ 0 h 715"/>
                    <a:gd name="T2" fmla="*/ 0 w 274"/>
                    <a:gd name="T3" fmla="*/ 715 h 715"/>
                    <a:gd name="T4" fmla="*/ 274 w 274"/>
                    <a:gd name="T5" fmla="*/ 715 h 715"/>
                    <a:gd name="T6" fmla="*/ 250 w 274"/>
                    <a:gd name="T7" fmla="*/ 0 h 715"/>
                    <a:gd name="T8" fmla="*/ 24 w 274"/>
                    <a:gd name="T9" fmla="*/ 0 h 715"/>
                  </a:gdLst>
                  <a:ahLst/>
                  <a:cxnLst>
                    <a:cxn ang="0">
                      <a:pos x="T0" y="T1"/>
                    </a:cxn>
                    <a:cxn ang="0">
                      <a:pos x="T2" y="T3"/>
                    </a:cxn>
                    <a:cxn ang="0">
                      <a:pos x="T4" y="T5"/>
                    </a:cxn>
                    <a:cxn ang="0">
                      <a:pos x="T6" y="T7"/>
                    </a:cxn>
                    <a:cxn ang="0">
                      <a:pos x="T8" y="T9"/>
                    </a:cxn>
                  </a:cxnLst>
                  <a:rect l="0" t="0" r="r" b="b"/>
                  <a:pathLst>
                    <a:path w="274" h="715">
                      <a:moveTo>
                        <a:pt x="24" y="0"/>
                      </a:moveTo>
                      <a:lnTo>
                        <a:pt x="0" y="715"/>
                      </a:lnTo>
                      <a:lnTo>
                        <a:pt x="274" y="715"/>
                      </a:lnTo>
                      <a:lnTo>
                        <a:pt x="250" y="0"/>
                      </a:lnTo>
                      <a:lnTo>
                        <a:pt x="24" y="0"/>
                      </a:ln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grpSp>
        </p:grpSp>
        <p:grpSp>
          <p:nvGrpSpPr>
            <p:cNvPr id="141" name="Group 140">
              <a:extLst>
                <a:ext uri="{FF2B5EF4-FFF2-40B4-BE49-F238E27FC236}">
                  <a16:creationId xmlns:a16="http://schemas.microsoft.com/office/drawing/2014/main" id="{791A9935-9AA1-BBD8-10DC-94D465FBF62D}"/>
                </a:ext>
              </a:extLst>
            </p:cNvPr>
            <p:cNvGrpSpPr/>
            <p:nvPr/>
          </p:nvGrpSpPr>
          <p:grpSpPr>
            <a:xfrm>
              <a:off x="3344095" y="2065758"/>
              <a:ext cx="790589" cy="790589"/>
              <a:chOff x="3323472" y="2094334"/>
              <a:chExt cx="790589" cy="790589"/>
            </a:xfrm>
          </p:grpSpPr>
          <p:sp>
            <p:nvSpPr>
              <p:cNvPr id="14" name="Oval 13">
                <a:extLst>
                  <a:ext uri="{FF2B5EF4-FFF2-40B4-BE49-F238E27FC236}">
                    <a16:creationId xmlns:a16="http://schemas.microsoft.com/office/drawing/2014/main" id="{DB95A833-8CFB-DF03-40B5-39FDDD585C4F}"/>
                  </a:ext>
                </a:extLst>
              </p:cNvPr>
              <p:cNvSpPr/>
              <p:nvPr/>
            </p:nvSpPr>
            <p:spPr>
              <a:xfrm>
                <a:off x="3323472" y="2094334"/>
                <a:ext cx="790589" cy="79058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575" dirty="0"/>
              </a:p>
            </p:txBody>
          </p:sp>
          <p:grpSp>
            <p:nvGrpSpPr>
              <p:cNvPr id="55" name="Group 10">
                <a:extLst>
                  <a:ext uri="{FF2B5EF4-FFF2-40B4-BE49-F238E27FC236}">
                    <a16:creationId xmlns:a16="http://schemas.microsoft.com/office/drawing/2014/main" id="{82E32031-B18F-C0E2-3988-BB726F42CF12}"/>
                  </a:ext>
                </a:extLst>
              </p:cNvPr>
              <p:cNvGrpSpPr>
                <a:grpSpLocks noChangeAspect="1"/>
              </p:cNvGrpSpPr>
              <p:nvPr/>
            </p:nvGrpSpPr>
            <p:grpSpPr bwMode="auto">
              <a:xfrm>
                <a:off x="3460945" y="2231204"/>
                <a:ext cx="515645" cy="516850"/>
                <a:chOff x="3891" y="2103"/>
                <a:chExt cx="856" cy="858"/>
              </a:xfrm>
            </p:grpSpPr>
            <p:sp>
              <p:nvSpPr>
                <p:cNvPr id="56" name="Freeform 11">
                  <a:extLst>
                    <a:ext uri="{FF2B5EF4-FFF2-40B4-BE49-F238E27FC236}">
                      <a16:creationId xmlns:a16="http://schemas.microsoft.com/office/drawing/2014/main" id="{F2641483-F144-81B2-CACB-F30C6FE51E4F}"/>
                    </a:ext>
                  </a:extLst>
                </p:cNvPr>
                <p:cNvSpPr>
                  <a:spLocks/>
                </p:cNvSpPr>
                <p:nvPr/>
              </p:nvSpPr>
              <p:spPr bwMode="auto">
                <a:xfrm>
                  <a:off x="4130" y="2894"/>
                  <a:ext cx="359" cy="33"/>
                </a:xfrm>
                <a:custGeom>
                  <a:avLst/>
                  <a:gdLst>
                    <a:gd name="T0" fmla="*/ 0 w 150"/>
                    <a:gd name="T1" fmla="*/ 4 h 14"/>
                    <a:gd name="T2" fmla="*/ 31 w 150"/>
                    <a:gd name="T3" fmla="*/ 4 h 14"/>
                    <a:gd name="T4" fmla="*/ 34 w 150"/>
                    <a:gd name="T5" fmla="*/ 5 h 14"/>
                    <a:gd name="T6" fmla="*/ 36 w 150"/>
                    <a:gd name="T7" fmla="*/ 11 h 14"/>
                    <a:gd name="T8" fmla="*/ 41 w 150"/>
                    <a:gd name="T9" fmla="*/ 13 h 14"/>
                    <a:gd name="T10" fmla="*/ 47 w 150"/>
                    <a:gd name="T11" fmla="*/ 9 h 14"/>
                    <a:gd name="T12" fmla="*/ 61 w 150"/>
                    <a:gd name="T13" fmla="*/ 7 h 14"/>
                    <a:gd name="T14" fmla="*/ 64 w 150"/>
                    <a:gd name="T15" fmla="*/ 11 h 14"/>
                    <a:gd name="T16" fmla="*/ 72 w 150"/>
                    <a:gd name="T17" fmla="*/ 12 h 14"/>
                    <a:gd name="T18" fmla="*/ 93 w 150"/>
                    <a:gd name="T19" fmla="*/ 7 h 14"/>
                    <a:gd name="T20" fmla="*/ 102 w 150"/>
                    <a:gd name="T21" fmla="*/ 4 h 14"/>
                    <a:gd name="T22" fmla="*/ 131 w 150"/>
                    <a:gd name="T23" fmla="*/ 7 h 14"/>
                    <a:gd name="T24" fmla="*/ 142 w 150"/>
                    <a:gd name="T25" fmla="*/ 1 h 14"/>
                    <a:gd name="T26" fmla="*/ 149 w 150"/>
                    <a:gd name="T27" fmla="*/ 1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14">
                      <a:moveTo>
                        <a:pt x="0" y="4"/>
                      </a:moveTo>
                      <a:cubicBezTo>
                        <a:pt x="11" y="4"/>
                        <a:pt x="21" y="4"/>
                        <a:pt x="31" y="4"/>
                      </a:cubicBezTo>
                      <a:cubicBezTo>
                        <a:pt x="32" y="4"/>
                        <a:pt x="33" y="4"/>
                        <a:pt x="34" y="5"/>
                      </a:cubicBezTo>
                      <a:cubicBezTo>
                        <a:pt x="35" y="7"/>
                        <a:pt x="35" y="9"/>
                        <a:pt x="36" y="11"/>
                      </a:cubicBezTo>
                      <a:cubicBezTo>
                        <a:pt x="37" y="13"/>
                        <a:pt x="39" y="14"/>
                        <a:pt x="41" y="13"/>
                      </a:cubicBezTo>
                      <a:cubicBezTo>
                        <a:pt x="43" y="12"/>
                        <a:pt x="45" y="10"/>
                        <a:pt x="47" y="9"/>
                      </a:cubicBezTo>
                      <a:cubicBezTo>
                        <a:pt x="51" y="5"/>
                        <a:pt x="56" y="3"/>
                        <a:pt x="61" y="7"/>
                      </a:cubicBezTo>
                      <a:cubicBezTo>
                        <a:pt x="62" y="8"/>
                        <a:pt x="63" y="10"/>
                        <a:pt x="64" y="11"/>
                      </a:cubicBezTo>
                      <a:cubicBezTo>
                        <a:pt x="67" y="12"/>
                        <a:pt x="69" y="12"/>
                        <a:pt x="72" y="12"/>
                      </a:cubicBezTo>
                      <a:cubicBezTo>
                        <a:pt x="79" y="11"/>
                        <a:pt x="86" y="10"/>
                        <a:pt x="93" y="7"/>
                      </a:cubicBezTo>
                      <a:cubicBezTo>
                        <a:pt x="96" y="6"/>
                        <a:pt x="99" y="4"/>
                        <a:pt x="102" y="4"/>
                      </a:cubicBezTo>
                      <a:cubicBezTo>
                        <a:pt x="112" y="2"/>
                        <a:pt x="121" y="11"/>
                        <a:pt x="131" y="7"/>
                      </a:cubicBezTo>
                      <a:cubicBezTo>
                        <a:pt x="134" y="5"/>
                        <a:pt x="138" y="1"/>
                        <a:pt x="142" y="1"/>
                      </a:cubicBezTo>
                      <a:cubicBezTo>
                        <a:pt x="145" y="0"/>
                        <a:pt x="150" y="5"/>
                        <a:pt x="149" y="10"/>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sp>
              <p:nvSpPr>
                <p:cNvPr id="57" name="Freeform 12">
                  <a:extLst>
                    <a:ext uri="{FF2B5EF4-FFF2-40B4-BE49-F238E27FC236}">
                      <a16:creationId xmlns:a16="http://schemas.microsoft.com/office/drawing/2014/main" id="{0430F9DC-C64B-E5C9-190B-7BE9B514029E}"/>
                    </a:ext>
                  </a:extLst>
                </p:cNvPr>
                <p:cNvSpPr>
                  <a:spLocks/>
                </p:cNvSpPr>
                <p:nvPr/>
              </p:nvSpPr>
              <p:spPr bwMode="auto">
                <a:xfrm>
                  <a:off x="3910" y="2132"/>
                  <a:ext cx="280" cy="712"/>
                </a:xfrm>
                <a:custGeom>
                  <a:avLst/>
                  <a:gdLst>
                    <a:gd name="T0" fmla="*/ 117 w 117"/>
                    <a:gd name="T1" fmla="*/ 0 h 298"/>
                    <a:gd name="T2" fmla="*/ 102 w 117"/>
                    <a:gd name="T3" fmla="*/ 30 h 298"/>
                    <a:gd name="T4" fmla="*/ 90 w 117"/>
                    <a:gd name="T5" fmla="*/ 38 h 298"/>
                    <a:gd name="T6" fmla="*/ 76 w 117"/>
                    <a:gd name="T7" fmla="*/ 36 h 298"/>
                    <a:gd name="T8" fmla="*/ 63 w 117"/>
                    <a:gd name="T9" fmla="*/ 36 h 298"/>
                    <a:gd name="T10" fmla="*/ 62 w 117"/>
                    <a:gd name="T11" fmla="*/ 47 h 298"/>
                    <a:gd name="T12" fmla="*/ 72 w 117"/>
                    <a:gd name="T13" fmla="*/ 60 h 298"/>
                    <a:gd name="T14" fmla="*/ 62 w 117"/>
                    <a:gd name="T15" fmla="*/ 75 h 298"/>
                    <a:gd name="T16" fmla="*/ 48 w 117"/>
                    <a:gd name="T17" fmla="*/ 86 h 298"/>
                    <a:gd name="T18" fmla="*/ 41 w 117"/>
                    <a:gd name="T19" fmla="*/ 94 h 298"/>
                    <a:gd name="T20" fmla="*/ 35 w 117"/>
                    <a:gd name="T21" fmla="*/ 98 h 298"/>
                    <a:gd name="T22" fmla="*/ 25 w 117"/>
                    <a:gd name="T23" fmla="*/ 112 h 298"/>
                    <a:gd name="T24" fmla="*/ 24 w 117"/>
                    <a:gd name="T25" fmla="*/ 119 h 298"/>
                    <a:gd name="T26" fmla="*/ 21 w 117"/>
                    <a:gd name="T27" fmla="*/ 123 h 298"/>
                    <a:gd name="T28" fmla="*/ 18 w 117"/>
                    <a:gd name="T29" fmla="*/ 142 h 298"/>
                    <a:gd name="T30" fmla="*/ 4 w 117"/>
                    <a:gd name="T31" fmla="*/ 143 h 298"/>
                    <a:gd name="T32" fmla="*/ 1 w 117"/>
                    <a:gd name="T33" fmla="*/ 149 h 298"/>
                    <a:gd name="T34" fmla="*/ 0 w 117"/>
                    <a:gd name="T35" fmla="*/ 156 h 298"/>
                    <a:gd name="T36" fmla="*/ 5 w 117"/>
                    <a:gd name="T37" fmla="*/ 161 h 298"/>
                    <a:gd name="T38" fmla="*/ 9 w 117"/>
                    <a:gd name="T39" fmla="*/ 160 h 298"/>
                    <a:gd name="T40" fmla="*/ 23 w 117"/>
                    <a:gd name="T41" fmla="*/ 172 h 298"/>
                    <a:gd name="T42" fmla="*/ 32 w 117"/>
                    <a:gd name="T43" fmla="*/ 190 h 298"/>
                    <a:gd name="T44" fmla="*/ 36 w 117"/>
                    <a:gd name="T45" fmla="*/ 195 h 298"/>
                    <a:gd name="T46" fmla="*/ 45 w 117"/>
                    <a:gd name="T47" fmla="*/ 198 h 298"/>
                    <a:gd name="T48" fmla="*/ 47 w 117"/>
                    <a:gd name="T49" fmla="*/ 211 h 298"/>
                    <a:gd name="T50" fmla="*/ 50 w 117"/>
                    <a:gd name="T51" fmla="*/ 220 h 298"/>
                    <a:gd name="T52" fmla="*/ 51 w 117"/>
                    <a:gd name="T53" fmla="*/ 230 h 298"/>
                    <a:gd name="T54" fmla="*/ 51 w 117"/>
                    <a:gd name="T55" fmla="*/ 298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7" h="298">
                      <a:moveTo>
                        <a:pt x="117" y="0"/>
                      </a:moveTo>
                      <a:cubicBezTo>
                        <a:pt x="114" y="11"/>
                        <a:pt x="109" y="21"/>
                        <a:pt x="102" y="30"/>
                      </a:cubicBezTo>
                      <a:cubicBezTo>
                        <a:pt x="98" y="33"/>
                        <a:pt x="94" y="37"/>
                        <a:pt x="90" y="38"/>
                      </a:cubicBezTo>
                      <a:cubicBezTo>
                        <a:pt x="85" y="39"/>
                        <a:pt x="81" y="37"/>
                        <a:pt x="76" y="36"/>
                      </a:cubicBezTo>
                      <a:cubicBezTo>
                        <a:pt x="72" y="35"/>
                        <a:pt x="67" y="34"/>
                        <a:pt x="63" y="36"/>
                      </a:cubicBezTo>
                      <a:cubicBezTo>
                        <a:pt x="59" y="38"/>
                        <a:pt x="58" y="45"/>
                        <a:pt x="62" y="47"/>
                      </a:cubicBezTo>
                      <a:cubicBezTo>
                        <a:pt x="68" y="46"/>
                        <a:pt x="73" y="53"/>
                        <a:pt x="72" y="60"/>
                      </a:cubicBezTo>
                      <a:cubicBezTo>
                        <a:pt x="71" y="66"/>
                        <a:pt x="67" y="71"/>
                        <a:pt x="62" y="75"/>
                      </a:cubicBezTo>
                      <a:cubicBezTo>
                        <a:pt x="57" y="78"/>
                        <a:pt x="51" y="82"/>
                        <a:pt x="48" y="86"/>
                      </a:cubicBezTo>
                      <a:cubicBezTo>
                        <a:pt x="46" y="89"/>
                        <a:pt x="44" y="92"/>
                        <a:pt x="41" y="94"/>
                      </a:cubicBezTo>
                      <a:cubicBezTo>
                        <a:pt x="39" y="96"/>
                        <a:pt x="37" y="96"/>
                        <a:pt x="35" y="98"/>
                      </a:cubicBezTo>
                      <a:cubicBezTo>
                        <a:pt x="30" y="101"/>
                        <a:pt x="26" y="106"/>
                        <a:pt x="25" y="112"/>
                      </a:cubicBezTo>
                      <a:cubicBezTo>
                        <a:pt x="25" y="114"/>
                        <a:pt x="25" y="117"/>
                        <a:pt x="24" y="119"/>
                      </a:cubicBezTo>
                      <a:cubicBezTo>
                        <a:pt x="23" y="120"/>
                        <a:pt x="22" y="121"/>
                        <a:pt x="21" y="123"/>
                      </a:cubicBezTo>
                      <a:cubicBezTo>
                        <a:pt x="18" y="129"/>
                        <a:pt x="23" y="139"/>
                        <a:pt x="18" y="142"/>
                      </a:cubicBezTo>
                      <a:cubicBezTo>
                        <a:pt x="14" y="144"/>
                        <a:pt x="8" y="141"/>
                        <a:pt x="4" y="143"/>
                      </a:cubicBezTo>
                      <a:cubicBezTo>
                        <a:pt x="2" y="145"/>
                        <a:pt x="1" y="147"/>
                        <a:pt x="1" y="149"/>
                      </a:cubicBezTo>
                      <a:cubicBezTo>
                        <a:pt x="0" y="151"/>
                        <a:pt x="0" y="154"/>
                        <a:pt x="0" y="156"/>
                      </a:cubicBezTo>
                      <a:cubicBezTo>
                        <a:pt x="1" y="158"/>
                        <a:pt x="2" y="161"/>
                        <a:pt x="5" y="161"/>
                      </a:cubicBezTo>
                      <a:cubicBezTo>
                        <a:pt x="6" y="161"/>
                        <a:pt x="7" y="160"/>
                        <a:pt x="9" y="160"/>
                      </a:cubicBezTo>
                      <a:cubicBezTo>
                        <a:pt x="15" y="159"/>
                        <a:pt x="20" y="166"/>
                        <a:pt x="23" y="172"/>
                      </a:cubicBezTo>
                      <a:cubicBezTo>
                        <a:pt x="26" y="178"/>
                        <a:pt x="29" y="184"/>
                        <a:pt x="32" y="190"/>
                      </a:cubicBezTo>
                      <a:cubicBezTo>
                        <a:pt x="33" y="192"/>
                        <a:pt x="34" y="194"/>
                        <a:pt x="36" y="195"/>
                      </a:cubicBezTo>
                      <a:cubicBezTo>
                        <a:pt x="38" y="197"/>
                        <a:pt x="43" y="196"/>
                        <a:pt x="45" y="198"/>
                      </a:cubicBezTo>
                      <a:cubicBezTo>
                        <a:pt x="49" y="202"/>
                        <a:pt x="46" y="207"/>
                        <a:pt x="47" y="211"/>
                      </a:cubicBezTo>
                      <a:cubicBezTo>
                        <a:pt x="48" y="214"/>
                        <a:pt x="49" y="217"/>
                        <a:pt x="50" y="220"/>
                      </a:cubicBezTo>
                      <a:cubicBezTo>
                        <a:pt x="51" y="223"/>
                        <a:pt x="51" y="227"/>
                        <a:pt x="51" y="230"/>
                      </a:cubicBezTo>
                      <a:cubicBezTo>
                        <a:pt x="51" y="253"/>
                        <a:pt x="51" y="275"/>
                        <a:pt x="51" y="298"/>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sp>
              <p:nvSpPr>
                <p:cNvPr id="58" name="Freeform 13">
                  <a:extLst>
                    <a:ext uri="{FF2B5EF4-FFF2-40B4-BE49-F238E27FC236}">
                      <a16:creationId xmlns:a16="http://schemas.microsoft.com/office/drawing/2014/main" id="{C5BDA313-20B2-FE41-4E3A-3F696174389E}"/>
                    </a:ext>
                  </a:extLst>
                </p:cNvPr>
                <p:cNvSpPr>
                  <a:spLocks/>
                </p:cNvSpPr>
                <p:nvPr/>
              </p:nvSpPr>
              <p:spPr bwMode="auto">
                <a:xfrm>
                  <a:off x="4101" y="2185"/>
                  <a:ext cx="622" cy="604"/>
                </a:xfrm>
                <a:custGeom>
                  <a:avLst/>
                  <a:gdLst>
                    <a:gd name="T0" fmla="*/ 161 w 260"/>
                    <a:gd name="T1" fmla="*/ 5 h 253"/>
                    <a:gd name="T2" fmla="*/ 143 w 260"/>
                    <a:gd name="T3" fmla="*/ 5 h 253"/>
                    <a:gd name="T4" fmla="*/ 98 w 260"/>
                    <a:gd name="T5" fmla="*/ 12 h 253"/>
                    <a:gd name="T6" fmla="*/ 73 w 260"/>
                    <a:gd name="T7" fmla="*/ 15 h 253"/>
                    <a:gd name="T8" fmla="*/ 63 w 260"/>
                    <a:gd name="T9" fmla="*/ 31 h 253"/>
                    <a:gd name="T10" fmla="*/ 54 w 260"/>
                    <a:gd name="T11" fmla="*/ 28 h 253"/>
                    <a:gd name="T12" fmla="*/ 38 w 260"/>
                    <a:gd name="T13" fmla="*/ 38 h 253"/>
                    <a:gd name="T14" fmla="*/ 35 w 260"/>
                    <a:gd name="T15" fmla="*/ 56 h 253"/>
                    <a:gd name="T16" fmla="*/ 41 w 260"/>
                    <a:gd name="T17" fmla="*/ 67 h 253"/>
                    <a:gd name="T18" fmla="*/ 80 w 260"/>
                    <a:gd name="T19" fmla="*/ 72 h 253"/>
                    <a:gd name="T20" fmla="*/ 103 w 260"/>
                    <a:gd name="T21" fmla="*/ 84 h 253"/>
                    <a:gd name="T22" fmla="*/ 65 w 260"/>
                    <a:gd name="T23" fmla="*/ 80 h 253"/>
                    <a:gd name="T24" fmla="*/ 25 w 260"/>
                    <a:gd name="T25" fmla="*/ 78 h 253"/>
                    <a:gd name="T26" fmla="*/ 12 w 260"/>
                    <a:gd name="T27" fmla="*/ 91 h 253"/>
                    <a:gd name="T28" fmla="*/ 2 w 260"/>
                    <a:gd name="T29" fmla="*/ 137 h 253"/>
                    <a:gd name="T30" fmla="*/ 42 w 260"/>
                    <a:gd name="T31" fmla="*/ 152 h 253"/>
                    <a:gd name="T32" fmla="*/ 50 w 260"/>
                    <a:gd name="T33" fmla="*/ 181 h 253"/>
                    <a:gd name="T34" fmla="*/ 52 w 260"/>
                    <a:gd name="T35" fmla="*/ 212 h 253"/>
                    <a:gd name="T36" fmla="*/ 67 w 260"/>
                    <a:gd name="T37" fmla="*/ 245 h 253"/>
                    <a:gd name="T38" fmla="*/ 85 w 260"/>
                    <a:gd name="T39" fmla="*/ 244 h 253"/>
                    <a:gd name="T40" fmla="*/ 100 w 260"/>
                    <a:gd name="T41" fmla="*/ 218 h 253"/>
                    <a:gd name="T42" fmla="*/ 113 w 260"/>
                    <a:gd name="T43" fmla="*/ 188 h 253"/>
                    <a:gd name="T44" fmla="*/ 136 w 260"/>
                    <a:gd name="T45" fmla="*/ 150 h 253"/>
                    <a:gd name="T46" fmla="*/ 122 w 260"/>
                    <a:gd name="T47" fmla="*/ 145 h 253"/>
                    <a:gd name="T48" fmla="*/ 112 w 260"/>
                    <a:gd name="T49" fmla="*/ 123 h 253"/>
                    <a:gd name="T50" fmla="*/ 124 w 260"/>
                    <a:gd name="T51" fmla="*/ 111 h 253"/>
                    <a:gd name="T52" fmla="*/ 149 w 260"/>
                    <a:gd name="T53" fmla="*/ 123 h 253"/>
                    <a:gd name="T54" fmla="*/ 155 w 260"/>
                    <a:gd name="T55" fmla="*/ 107 h 253"/>
                    <a:gd name="T56" fmla="*/ 173 w 260"/>
                    <a:gd name="T57" fmla="*/ 119 h 253"/>
                    <a:gd name="T58" fmla="*/ 182 w 260"/>
                    <a:gd name="T59" fmla="*/ 151 h 253"/>
                    <a:gd name="T60" fmla="*/ 200 w 260"/>
                    <a:gd name="T61" fmla="*/ 129 h 253"/>
                    <a:gd name="T62" fmla="*/ 227 w 260"/>
                    <a:gd name="T63" fmla="*/ 153 h 253"/>
                    <a:gd name="T64" fmla="*/ 233 w 260"/>
                    <a:gd name="T65" fmla="*/ 152 h 253"/>
                    <a:gd name="T66" fmla="*/ 227 w 260"/>
                    <a:gd name="T67" fmla="*/ 123 h 253"/>
                    <a:gd name="T68" fmla="*/ 241 w 260"/>
                    <a:gd name="T69" fmla="*/ 99 h 253"/>
                    <a:gd name="T70" fmla="*/ 260 w 260"/>
                    <a:gd name="T71" fmla="*/ 91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60" h="253">
                      <a:moveTo>
                        <a:pt x="207" y="12"/>
                      </a:moveTo>
                      <a:cubicBezTo>
                        <a:pt x="191" y="15"/>
                        <a:pt x="175" y="12"/>
                        <a:pt x="161" y="5"/>
                      </a:cubicBezTo>
                      <a:cubicBezTo>
                        <a:pt x="157" y="3"/>
                        <a:pt x="151" y="0"/>
                        <a:pt x="146" y="2"/>
                      </a:cubicBezTo>
                      <a:cubicBezTo>
                        <a:pt x="145" y="3"/>
                        <a:pt x="144" y="4"/>
                        <a:pt x="143" y="5"/>
                      </a:cubicBezTo>
                      <a:cubicBezTo>
                        <a:pt x="137" y="10"/>
                        <a:pt x="130" y="11"/>
                        <a:pt x="123" y="12"/>
                      </a:cubicBezTo>
                      <a:cubicBezTo>
                        <a:pt x="115" y="13"/>
                        <a:pt x="106" y="14"/>
                        <a:pt x="98" y="12"/>
                      </a:cubicBezTo>
                      <a:cubicBezTo>
                        <a:pt x="95" y="11"/>
                        <a:pt x="91" y="10"/>
                        <a:pt x="88" y="10"/>
                      </a:cubicBezTo>
                      <a:cubicBezTo>
                        <a:pt x="83" y="10"/>
                        <a:pt x="77" y="13"/>
                        <a:pt x="73" y="15"/>
                      </a:cubicBezTo>
                      <a:cubicBezTo>
                        <a:pt x="68" y="17"/>
                        <a:pt x="64" y="20"/>
                        <a:pt x="63" y="25"/>
                      </a:cubicBezTo>
                      <a:cubicBezTo>
                        <a:pt x="63" y="27"/>
                        <a:pt x="63" y="29"/>
                        <a:pt x="63" y="31"/>
                      </a:cubicBezTo>
                      <a:cubicBezTo>
                        <a:pt x="63" y="33"/>
                        <a:pt x="62" y="35"/>
                        <a:pt x="60" y="35"/>
                      </a:cubicBezTo>
                      <a:cubicBezTo>
                        <a:pt x="56" y="35"/>
                        <a:pt x="56" y="30"/>
                        <a:pt x="54" y="28"/>
                      </a:cubicBezTo>
                      <a:cubicBezTo>
                        <a:pt x="50" y="24"/>
                        <a:pt x="44" y="29"/>
                        <a:pt x="41" y="32"/>
                      </a:cubicBezTo>
                      <a:cubicBezTo>
                        <a:pt x="40" y="34"/>
                        <a:pt x="38" y="36"/>
                        <a:pt x="38" y="38"/>
                      </a:cubicBezTo>
                      <a:cubicBezTo>
                        <a:pt x="39" y="40"/>
                        <a:pt x="41" y="42"/>
                        <a:pt x="41" y="43"/>
                      </a:cubicBezTo>
                      <a:cubicBezTo>
                        <a:pt x="44" y="48"/>
                        <a:pt x="39" y="52"/>
                        <a:pt x="35" y="56"/>
                      </a:cubicBezTo>
                      <a:cubicBezTo>
                        <a:pt x="31" y="59"/>
                        <a:pt x="28" y="65"/>
                        <a:pt x="31" y="68"/>
                      </a:cubicBezTo>
                      <a:cubicBezTo>
                        <a:pt x="34" y="71"/>
                        <a:pt x="38" y="69"/>
                        <a:pt x="41" y="67"/>
                      </a:cubicBezTo>
                      <a:cubicBezTo>
                        <a:pt x="43" y="65"/>
                        <a:pt x="46" y="63"/>
                        <a:pt x="49" y="61"/>
                      </a:cubicBezTo>
                      <a:cubicBezTo>
                        <a:pt x="59" y="57"/>
                        <a:pt x="69" y="72"/>
                        <a:pt x="80" y="72"/>
                      </a:cubicBezTo>
                      <a:cubicBezTo>
                        <a:pt x="83" y="71"/>
                        <a:pt x="85" y="70"/>
                        <a:pt x="87" y="70"/>
                      </a:cubicBezTo>
                      <a:cubicBezTo>
                        <a:pt x="95" y="69"/>
                        <a:pt x="103" y="76"/>
                        <a:pt x="103" y="84"/>
                      </a:cubicBezTo>
                      <a:cubicBezTo>
                        <a:pt x="94" y="85"/>
                        <a:pt x="84" y="88"/>
                        <a:pt x="75" y="85"/>
                      </a:cubicBezTo>
                      <a:cubicBezTo>
                        <a:pt x="71" y="84"/>
                        <a:pt x="68" y="82"/>
                        <a:pt x="65" y="80"/>
                      </a:cubicBezTo>
                      <a:cubicBezTo>
                        <a:pt x="58" y="75"/>
                        <a:pt x="49" y="73"/>
                        <a:pt x="40" y="73"/>
                      </a:cubicBezTo>
                      <a:cubicBezTo>
                        <a:pt x="35" y="73"/>
                        <a:pt x="28" y="74"/>
                        <a:pt x="25" y="78"/>
                      </a:cubicBezTo>
                      <a:cubicBezTo>
                        <a:pt x="23" y="80"/>
                        <a:pt x="22" y="84"/>
                        <a:pt x="20" y="86"/>
                      </a:cubicBezTo>
                      <a:cubicBezTo>
                        <a:pt x="18" y="88"/>
                        <a:pt x="15" y="89"/>
                        <a:pt x="12" y="91"/>
                      </a:cubicBezTo>
                      <a:cubicBezTo>
                        <a:pt x="5" y="97"/>
                        <a:pt x="3" y="107"/>
                        <a:pt x="1" y="117"/>
                      </a:cubicBezTo>
                      <a:cubicBezTo>
                        <a:pt x="1" y="124"/>
                        <a:pt x="0" y="131"/>
                        <a:pt x="2" y="137"/>
                      </a:cubicBezTo>
                      <a:cubicBezTo>
                        <a:pt x="4" y="144"/>
                        <a:pt x="9" y="151"/>
                        <a:pt x="16" y="152"/>
                      </a:cubicBezTo>
                      <a:cubicBezTo>
                        <a:pt x="25" y="154"/>
                        <a:pt x="34" y="149"/>
                        <a:pt x="42" y="152"/>
                      </a:cubicBezTo>
                      <a:cubicBezTo>
                        <a:pt x="48" y="155"/>
                        <a:pt x="51" y="162"/>
                        <a:pt x="50" y="169"/>
                      </a:cubicBezTo>
                      <a:cubicBezTo>
                        <a:pt x="50" y="173"/>
                        <a:pt x="48" y="177"/>
                        <a:pt x="50" y="181"/>
                      </a:cubicBezTo>
                      <a:cubicBezTo>
                        <a:pt x="51" y="184"/>
                        <a:pt x="53" y="185"/>
                        <a:pt x="54" y="187"/>
                      </a:cubicBezTo>
                      <a:cubicBezTo>
                        <a:pt x="59" y="195"/>
                        <a:pt x="51" y="204"/>
                        <a:pt x="52" y="212"/>
                      </a:cubicBezTo>
                      <a:cubicBezTo>
                        <a:pt x="52" y="217"/>
                        <a:pt x="54" y="221"/>
                        <a:pt x="56" y="225"/>
                      </a:cubicBezTo>
                      <a:cubicBezTo>
                        <a:pt x="60" y="232"/>
                        <a:pt x="63" y="238"/>
                        <a:pt x="67" y="245"/>
                      </a:cubicBezTo>
                      <a:cubicBezTo>
                        <a:pt x="68" y="247"/>
                        <a:pt x="69" y="249"/>
                        <a:pt x="71" y="250"/>
                      </a:cubicBezTo>
                      <a:cubicBezTo>
                        <a:pt x="76" y="253"/>
                        <a:pt x="82" y="249"/>
                        <a:pt x="85" y="244"/>
                      </a:cubicBezTo>
                      <a:cubicBezTo>
                        <a:pt x="88" y="240"/>
                        <a:pt x="91" y="236"/>
                        <a:pt x="93" y="231"/>
                      </a:cubicBezTo>
                      <a:cubicBezTo>
                        <a:pt x="95" y="226"/>
                        <a:pt x="96" y="221"/>
                        <a:pt x="100" y="218"/>
                      </a:cubicBezTo>
                      <a:cubicBezTo>
                        <a:pt x="102" y="216"/>
                        <a:pt x="104" y="215"/>
                        <a:pt x="106" y="213"/>
                      </a:cubicBezTo>
                      <a:cubicBezTo>
                        <a:pt x="113" y="207"/>
                        <a:pt x="112" y="197"/>
                        <a:pt x="113" y="188"/>
                      </a:cubicBezTo>
                      <a:cubicBezTo>
                        <a:pt x="115" y="177"/>
                        <a:pt x="120" y="167"/>
                        <a:pt x="128" y="159"/>
                      </a:cubicBezTo>
                      <a:cubicBezTo>
                        <a:pt x="131" y="156"/>
                        <a:pt x="134" y="153"/>
                        <a:pt x="136" y="150"/>
                      </a:cubicBezTo>
                      <a:cubicBezTo>
                        <a:pt x="137" y="146"/>
                        <a:pt x="133" y="141"/>
                        <a:pt x="130" y="142"/>
                      </a:cubicBezTo>
                      <a:cubicBezTo>
                        <a:pt x="127" y="142"/>
                        <a:pt x="125" y="146"/>
                        <a:pt x="122" y="145"/>
                      </a:cubicBezTo>
                      <a:cubicBezTo>
                        <a:pt x="121" y="144"/>
                        <a:pt x="121" y="143"/>
                        <a:pt x="120" y="142"/>
                      </a:cubicBezTo>
                      <a:cubicBezTo>
                        <a:pt x="117" y="136"/>
                        <a:pt x="115" y="129"/>
                        <a:pt x="112" y="123"/>
                      </a:cubicBezTo>
                      <a:cubicBezTo>
                        <a:pt x="111" y="120"/>
                        <a:pt x="109" y="117"/>
                        <a:pt x="111" y="114"/>
                      </a:cubicBezTo>
                      <a:cubicBezTo>
                        <a:pt x="113" y="109"/>
                        <a:pt x="120" y="110"/>
                        <a:pt x="124" y="111"/>
                      </a:cubicBezTo>
                      <a:cubicBezTo>
                        <a:pt x="125" y="119"/>
                        <a:pt x="129" y="127"/>
                        <a:pt x="135" y="133"/>
                      </a:cubicBezTo>
                      <a:cubicBezTo>
                        <a:pt x="141" y="131"/>
                        <a:pt x="146" y="128"/>
                        <a:pt x="149" y="123"/>
                      </a:cubicBezTo>
                      <a:cubicBezTo>
                        <a:pt x="152" y="118"/>
                        <a:pt x="151" y="110"/>
                        <a:pt x="145" y="108"/>
                      </a:cubicBezTo>
                      <a:cubicBezTo>
                        <a:pt x="147" y="105"/>
                        <a:pt x="152" y="105"/>
                        <a:pt x="155" y="107"/>
                      </a:cubicBezTo>
                      <a:cubicBezTo>
                        <a:pt x="158" y="109"/>
                        <a:pt x="160" y="111"/>
                        <a:pt x="163" y="114"/>
                      </a:cubicBezTo>
                      <a:cubicBezTo>
                        <a:pt x="166" y="116"/>
                        <a:pt x="170" y="117"/>
                        <a:pt x="173" y="119"/>
                      </a:cubicBezTo>
                      <a:cubicBezTo>
                        <a:pt x="177" y="123"/>
                        <a:pt x="178" y="129"/>
                        <a:pt x="178" y="135"/>
                      </a:cubicBezTo>
                      <a:cubicBezTo>
                        <a:pt x="179" y="140"/>
                        <a:pt x="179" y="146"/>
                        <a:pt x="182" y="151"/>
                      </a:cubicBezTo>
                      <a:cubicBezTo>
                        <a:pt x="185" y="155"/>
                        <a:pt x="191" y="159"/>
                        <a:pt x="196" y="157"/>
                      </a:cubicBezTo>
                      <a:cubicBezTo>
                        <a:pt x="193" y="147"/>
                        <a:pt x="192" y="135"/>
                        <a:pt x="200" y="129"/>
                      </a:cubicBezTo>
                      <a:cubicBezTo>
                        <a:pt x="203" y="127"/>
                        <a:pt x="207" y="125"/>
                        <a:pt x="207" y="122"/>
                      </a:cubicBezTo>
                      <a:cubicBezTo>
                        <a:pt x="218" y="128"/>
                        <a:pt x="216" y="147"/>
                        <a:pt x="227" y="153"/>
                      </a:cubicBezTo>
                      <a:cubicBezTo>
                        <a:pt x="228" y="154"/>
                        <a:pt x="229" y="154"/>
                        <a:pt x="231" y="154"/>
                      </a:cubicBezTo>
                      <a:cubicBezTo>
                        <a:pt x="232" y="154"/>
                        <a:pt x="233" y="153"/>
                        <a:pt x="233" y="152"/>
                      </a:cubicBezTo>
                      <a:cubicBezTo>
                        <a:pt x="237" y="147"/>
                        <a:pt x="237" y="141"/>
                        <a:pt x="234" y="136"/>
                      </a:cubicBezTo>
                      <a:cubicBezTo>
                        <a:pt x="231" y="132"/>
                        <a:pt x="225" y="128"/>
                        <a:pt x="227" y="123"/>
                      </a:cubicBezTo>
                      <a:cubicBezTo>
                        <a:pt x="232" y="125"/>
                        <a:pt x="238" y="121"/>
                        <a:pt x="241" y="116"/>
                      </a:cubicBezTo>
                      <a:cubicBezTo>
                        <a:pt x="243" y="111"/>
                        <a:pt x="242" y="105"/>
                        <a:pt x="241" y="99"/>
                      </a:cubicBezTo>
                      <a:cubicBezTo>
                        <a:pt x="239" y="94"/>
                        <a:pt x="237" y="88"/>
                        <a:pt x="236" y="83"/>
                      </a:cubicBezTo>
                      <a:cubicBezTo>
                        <a:pt x="244" y="85"/>
                        <a:pt x="252" y="88"/>
                        <a:pt x="260" y="91"/>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sp>
              <p:nvSpPr>
                <p:cNvPr id="59" name="Freeform 14">
                  <a:extLst>
                    <a:ext uri="{FF2B5EF4-FFF2-40B4-BE49-F238E27FC236}">
                      <a16:creationId xmlns:a16="http://schemas.microsoft.com/office/drawing/2014/main" id="{B97D4547-D1DF-3031-E757-11DA3426EC94}"/>
                    </a:ext>
                  </a:extLst>
                </p:cNvPr>
                <p:cNvSpPr>
                  <a:spLocks/>
                </p:cNvSpPr>
                <p:nvPr/>
              </p:nvSpPr>
              <p:spPr bwMode="auto">
                <a:xfrm>
                  <a:off x="4541" y="2619"/>
                  <a:ext cx="182" cy="227"/>
                </a:xfrm>
                <a:custGeom>
                  <a:avLst/>
                  <a:gdLst>
                    <a:gd name="T0" fmla="*/ 76 w 76"/>
                    <a:gd name="T1" fmla="*/ 14 h 95"/>
                    <a:gd name="T2" fmla="*/ 72 w 76"/>
                    <a:gd name="T3" fmla="*/ 7 h 95"/>
                    <a:gd name="T4" fmla="*/ 72 w 76"/>
                    <a:gd name="T5" fmla="*/ 0 h 95"/>
                    <a:gd name="T6" fmla="*/ 53 w 76"/>
                    <a:gd name="T7" fmla="*/ 10 h 95"/>
                    <a:gd name="T8" fmla="*/ 49 w 76"/>
                    <a:gd name="T9" fmla="*/ 11 h 95"/>
                    <a:gd name="T10" fmla="*/ 48 w 76"/>
                    <a:gd name="T11" fmla="*/ 22 h 95"/>
                    <a:gd name="T12" fmla="*/ 45 w 76"/>
                    <a:gd name="T13" fmla="*/ 23 h 95"/>
                    <a:gd name="T14" fmla="*/ 40 w 76"/>
                    <a:gd name="T15" fmla="*/ 32 h 95"/>
                    <a:gd name="T16" fmla="*/ 30 w 76"/>
                    <a:gd name="T17" fmla="*/ 36 h 95"/>
                    <a:gd name="T18" fmla="*/ 29 w 76"/>
                    <a:gd name="T19" fmla="*/ 41 h 95"/>
                    <a:gd name="T20" fmla="*/ 25 w 76"/>
                    <a:gd name="T21" fmla="*/ 45 h 95"/>
                    <a:gd name="T22" fmla="*/ 6 w 76"/>
                    <a:gd name="T23" fmla="*/ 72 h 95"/>
                    <a:gd name="T24" fmla="*/ 0 w 76"/>
                    <a:gd name="T25" fmla="*/ 77 h 95"/>
                    <a:gd name="T26" fmla="*/ 6 w 76"/>
                    <a:gd name="T27" fmla="*/ 82 h 95"/>
                    <a:gd name="T28" fmla="*/ 14 w 76"/>
                    <a:gd name="T29" fmla="*/ 80 h 95"/>
                    <a:gd name="T30" fmla="*/ 21 w 76"/>
                    <a:gd name="T31" fmla="*/ 83 h 95"/>
                    <a:gd name="T32" fmla="*/ 21 w 76"/>
                    <a:gd name="T33" fmla="*/ 88 h 95"/>
                    <a:gd name="T34" fmla="*/ 29 w 76"/>
                    <a:gd name="T35" fmla="*/ 9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6" h="95">
                      <a:moveTo>
                        <a:pt x="76" y="14"/>
                      </a:moveTo>
                      <a:cubicBezTo>
                        <a:pt x="76" y="11"/>
                        <a:pt x="74" y="9"/>
                        <a:pt x="72" y="7"/>
                      </a:cubicBezTo>
                      <a:cubicBezTo>
                        <a:pt x="71" y="5"/>
                        <a:pt x="70" y="1"/>
                        <a:pt x="72" y="0"/>
                      </a:cubicBezTo>
                      <a:cubicBezTo>
                        <a:pt x="66" y="4"/>
                        <a:pt x="60" y="8"/>
                        <a:pt x="53" y="10"/>
                      </a:cubicBezTo>
                      <a:cubicBezTo>
                        <a:pt x="51" y="10"/>
                        <a:pt x="50" y="10"/>
                        <a:pt x="49" y="11"/>
                      </a:cubicBezTo>
                      <a:cubicBezTo>
                        <a:pt x="47" y="14"/>
                        <a:pt x="51" y="19"/>
                        <a:pt x="48" y="22"/>
                      </a:cubicBezTo>
                      <a:cubicBezTo>
                        <a:pt x="47" y="23"/>
                        <a:pt x="46" y="23"/>
                        <a:pt x="45" y="23"/>
                      </a:cubicBezTo>
                      <a:cubicBezTo>
                        <a:pt x="41" y="25"/>
                        <a:pt x="39" y="29"/>
                        <a:pt x="40" y="32"/>
                      </a:cubicBezTo>
                      <a:cubicBezTo>
                        <a:pt x="36" y="32"/>
                        <a:pt x="31" y="32"/>
                        <a:pt x="30" y="36"/>
                      </a:cubicBezTo>
                      <a:cubicBezTo>
                        <a:pt x="29" y="37"/>
                        <a:pt x="29" y="39"/>
                        <a:pt x="29" y="41"/>
                      </a:cubicBezTo>
                      <a:cubicBezTo>
                        <a:pt x="28" y="43"/>
                        <a:pt x="26" y="44"/>
                        <a:pt x="25" y="45"/>
                      </a:cubicBezTo>
                      <a:cubicBezTo>
                        <a:pt x="17" y="53"/>
                        <a:pt x="15" y="67"/>
                        <a:pt x="6" y="72"/>
                      </a:cubicBezTo>
                      <a:cubicBezTo>
                        <a:pt x="4" y="73"/>
                        <a:pt x="1" y="74"/>
                        <a:pt x="0" y="77"/>
                      </a:cubicBezTo>
                      <a:cubicBezTo>
                        <a:pt x="0" y="80"/>
                        <a:pt x="3" y="82"/>
                        <a:pt x="6" y="82"/>
                      </a:cubicBezTo>
                      <a:cubicBezTo>
                        <a:pt x="9" y="82"/>
                        <a:pt x="11" y="80"/>
                        <a:pt x="14" y="80"/>
                      </a:cubicBezTo>
                      <a:cubicBezTo>
                        <a:pt x="17" y="79"/>
                        <a:pt x="20" y="80"/>
                        <a:pt x="21" y="83"/>
                      </a:cubicBezTo>
                      <a:cubicBezTo>
                        <a:pt x="22" y="85"/>
                        <a:pt x="21" y="87"/>
                        <a:pt x="21" y="88"/>
                      </a:cubicBezTo>
                      <a:cubicBezTo>
                        <a:pt x="21" y="92"/>
                        <a:pt x="26" y="95"/>
                        <a:pt x="29" y="93"/>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sp>
              <p:nvSpPr>
                <p:cNvPr id="60" name="Oval 15">
                  <a:extLst>
                    <a:ext uri="{FF2B5EF4-FFF2-40B4-BE49-F238E27FC236}">
                      <a16:creationId xmlns:a16="http://schemas.microsoft.com/office/drawing/2014/main" id="{DB814E47-6DDA-0620-5F9F-D7858279801E}"/>
                    </a:ext>
                  </a:extLst>
                </p:cNvPr>
                <p:cNvSpPr>
                  <a:spLocks noChangeArrowheads="1"/>
                </p:cNvSpPr>
                <p:nvPr/>
              </p:nvSpPr>
              <p:spPr bwMode="auto">
                <a:xfrm>
                  <a:off x="3891" y="2103"/>
                  <a:ext cx="856" cy="858"/>
                </a:xfrm>
                <a:prstGeom prst="ellips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grpSp>
        </p:grpSp>
        <p:grpSp>
          <p:nvGrpSpPr>
            <p:cNvPr id="142" name="Group 141">
              <a:extLst>
                <a:ext uri="{FF2B5EF4-FFF2-40B4-BE49-F238E27FC236}">
                  <a16:creationId xmlns:a16="http://schemas.microsoft.com/office/drawing/2014/main" id="{D75B2F75-2567-8B28-F429-47BE0D1DE7EC}"/>
                </a:ext>
              </a:extLst>
            </p:cNvPr>
            <p:cNvGrpSpPr/>
            <p:nvPr/>
          </p:nvGrpSpPr>
          <p:grpSpPr>
            <a:xfrm>
              <a:off x="4993934" y="2065758"/>
              <a:ext cx="790589" cy="790589"/>
              <a:chOff x="5014558" y="2094334"/>
              <a:chExt cx="790589" cy="790589"/>
            </a:xfrm>
          </p:grpSpPr>
          <p:sp>
            <p:nvSpPr>
              <p:cNvPr id="15" name="Oval 14">
                <a:extLst>
                  <a:ext uri="{FF2B5EF4-FFF2-40B4-BE49-F238E27FC236}">
                    <a16:creationId xmlns:a16="http://schemas.microsoft.com/office/drawing/2014/main" id="{898F8C88-23BD-B821-C3F5-397C35060B89}"/>
                  </a:ext>
                </a:extLst>
              </p:cNvPr>
              <p:cNvSpPr/>
              <p:nvPr/>
            </p:nvSpPr>
            <p:spPr>
              <a:xfrm>
                <a:off x="5014558" y="2094334"/>
                <a:ext cx="790589" cy="79058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575" dirty="0"/>
              </a:p>
            </p:txBody>
          </p:sp>
          <p:grpSp>
            <p:nvGrpSpPr>
              <p:cNvPr id="61" name="Group 60">
                <a:extLst>
                  <a:ext uri="{FF2B5EF4-FFF2-40B4-BE49-F238E27FC236}">
                    <a16:creationId xmlns:a16="http://schemas.microsoft.com/office/drawing/2014/main" id="{B8DE5276-57BB-BACE-6B3C-EC2D107CF412}"/>
                  </a:ext>
                </a:extLst>
              </p:cNvPr>
              <p:cNvGrpSpPr>
                <a:grpSpLocks noChangeAspect="1"/>
              </p:cNvGrpSpPr>
              <p:nvPr/>
            </p:nvGrpSpPr>
            <p:grpSpPr bwMode="auto">
              <a:xfrm>
                <a:off x="5209778" y="2298234"/>
                <a:ext cx="400150" cy="382789"/>
                <a:chOff x="3849" y="2081"/>
                <a:chExt cx="945" cy="904"/>
              </a:xfrm>
            </p:grpSpPr>
            <p:sp>
              <p:nvSpPr>
                <p:cNvPr id="62" name="Freeform 5">
                  <a:extLst>
                    <a:ext uri="{FF2B5EF4-FFF2-40B4-BE49-F238E27FC236}">
                      <a16:creationId xmlns:a16="http://schemas.microsoft.com/office/drawing/2014/main" id="{FBADFD07-103E-883B-6D47-75E1FCA953E7}"/>
                    </a:ext>
                  </a:extLst>
                </p:cNvPr>
                <p:cNvSpPr>
                  <a:spLocks noEditPoints="1"/>
                </p:cNvSpPr>
                <p:nvPr/>
              </p:nvSpPr>
              <p:spPr bwMode="auto">
                <a:xfrm>
                  <a:off x="4154" y="2524"/>
                  <a:ext cx="640" cy="461"/>
                </a:xfrm>
                <a:custGeom>
                  <a:avLst/>
                  <a:gdLst>
                    <a:gd name="T0" fmla="*/ 29 w 640"/>
                    <a:gd name="T1" fmla="*/ 461 h 461"/>
                    <a:gd name="T2" fmla="*/ 640 w 640"/>
                    <a:gd name="T3" fmla="*/ 461 h 461"/>
                    <a:gd name="T4" fmla="*/ 640 w 640"/>
                    <a:gd name="T5" fmla="*/ 0 h 461"/>
                    <a:gd name="T6" fmla="*/ 418 w 640"/>
                    <a:gd name="T7" fmla="*/ 62 h 461"/>
                    <a:gd name="T8" fmla="*/ 415 w 640"/>
                    <a:gd name="T9" fmla="*/ 0 h 461"/>
                    <a:gd name="T10" fmla="*/ 193 w 640"/>
                    <a:gd name="T11" fmla="*/ 62 h 461"/>
                    <a:gd name="T12" fmla="*/ 193 w 640"/>
                    <a:gd name="T13" fmla="*/ 0 h 461"/>
                    <a:gd name="T14" fmla="*/ 0 w 640"/>
                    <a:gd name="T15" fmla="*/ 62 h 461"/>
                    <a:gd name="T16" fmla="*/ 155 w 640"/>
                    <a:gd name="T17" fmla="*/ 174 h 461"/>
                    <a:gd name="T18" fmla="*/ 155 w 640"/>
                    <a:gd name="T19" fmla="*/ 351 h 461"/>
                    <a:gd name="T20" fmla="*/ 337 w 640"/>
                    <a:gd name="T21" fmla="*/ 174 h 461"/>
                    <a:gd name="T22" fmla="*/ 337 w 640"/>
                    <a:gd name="T23" fmla="*/ 351 h 461"/>
                    <a:gd name="T24" fmla="*/ 518 w 640"/>
                    <a:gd name="T25" fmla="*/ 174 h 461"/>
                    <a:gd name="T26" fmla="*/ 518 w 640"/>
                    <a:gd name="T27" fmla="*/ 35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0" h="461">
                      <a:moveTo>
                        <a:pt x="29" y="461"/>
                      </a:moveTo>
                      <a:lnTo>
                        <a:pt x="640" y="461"/>
                      </a:lnTo>
                      <a:lnTo>
                        <a:pt x="640" y="0"/>
                      </a:lnTo>
                      <a:lnTo>
                        <a:pt x="418" y="62"/>
                      </a:lnTo>
                      <a:lnTo>
                        <a:pt x="415" y="0"/>
                      </a:lnTo>
                      <a:lnTo>
                        <a:pt x="193" y="62"/>
                      </a:lnTo>
                      <a:lnTo>
                        <a:pt x="193" y="0"/>
                      </a:lnTo>
                      <a:lnTo>
                        <a:pt x="0" y="62"/>
                      </a:lnTo>
                      <a:moveTo>
                        <a:pt x="155" y="174"/>
                      </a:moveTo>
                      <a:lnTo>
                        <a:pt x="155" y="351"/>
                      </a:lnTo>
                      <a:moveTo>
                        <a:pt x="337" y="174"/>
                      </a:moveTo>
                      <a:lnTo>
                        <a:pt x="337" y="351"/>
                      </a:lnTo>
                      <a:moveTo>
                        <a:pt x="518" y="174"/>
                      </a:moveTo>
                      <a:lnTo>
                        <a:pt x="518" y="351"/>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sp>
              <p:nvSpPr>
                <p:cNvPr id="63" name="Freeform 6">
                  <a:extLst>
                    <a:ext uri="{FF2B5EF4-FFF2-40B4-BE49-F238E27FC236}">
                      <a16:creationId xmlns:a16="http://schemas.microsoft.com/office/drawing/2014/main" id="{7FB43010-905C-7EDE-CA8F-86FFB017BE62}"/>
                    </a:ext>
                  </a:extLst>
                </p:cNvPr>
                <p:cNvSpPr>
                  <a:spLocks/>
                </p:cNvSpPr>
                <p:nvPr/>
              </p:nvSpPr>
              <p:spPr bwMode="auto">
                <a:xfrm>
                  <a:off x="3878" y="2081"/>
                  <a:ext cx="217" cy="151"/>
                </a:xfrm>
                <a:custGeom>
                  <a:avLst/>
                  <a:gdLst>
                    <a:gd name="T0" fmla="*/ 217 w 217"/>
                    <a:gd name="T1" fmla="*/ 151 h 151"/>
                    <a:gd name="T2" fmla="*/ 209 w 217"/>
                    <a:gd name="T3" fmla="*/ 0 h 151"/>
                    <a:gd name="T4" fmla="*/ 7 w 217"/>
                    <a:gd name="T5" fmla="*/ 0 h 151"/>
                    <a:gd name="T6" fmla="*/ 0 w 217"/>
                    <a:gd name="T7" fmla="*/ 151 h 151"/>
                  </a:gdLst>
                  <a:ahLst/>
                  <a:cxnLst>
                    <a:cxn ang="0">
                      <a:pos x="T0" y="T1"/>
                    </a:cxn>
                    <a:cxn ang="0">
                      <a:pos x="T2" y="T3"/>
                    </a:cxn>
                    <a:cxn ang="0">
                      <a:pos x="T4" y="T5"/>
                    </a:cxn>
                    <a:cxn ang="0">
                      <a:pos x="T6" y="T7"/>
                    </a:cxn>
                  </a:cxnLst>
                  <a:rect l="0" t="0" r="r" b="b"/>
                  <a:pathLst>
                    <a:path w="217" h="151">
                      <a:moveTo>
                        <a:pt x="217" y="151"/>
                      </a:moveTo>
                      <a:lnTo>
                        <a:pt x="209" y="0"/>
                      </a:lnTo>
                      <a:lnTo>
                        <a:pt x="7" y="0"/>
                      </a:lnTo>
                      <a:lnTo>
                        <a:pt x="0" y="151"/>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sp>
              <p:nvSpPr>
                <p:cNvPr id="64" name="Freeform 7">
                  <a:extLst>
                    <a:ext uri="{FF2B5EF4-FFF2-40B4-BE49-F238E27FC236}">
                      <a16:creationId xmlns:a16="http://schemas.microsoft.com/office/drawing/2014/main" id="{0854E5C2-386D-B6C3-E0EF-DAB7BB52EFCB}"/>
                    </a:ext>
                  </a:extLst>
                </p:cNvPr>
                <p:cNvSpPr>
                  <a:spLocks/>
                </p:cNvSpPr>
                <p:nvPr/>
              </p:nvSpPr>
              <p:spPr bwMode="auto">
                <a:xfrm>
                  <a:off x="3849" y="2270"/>
                  <a:ext cx="274" cy="715"/>
                </a:xfrm>
                <a:custGeom>
                  <a:avLst/>
                  <a:gdLst>
                    <a:gd name="T0" fmla="*/ 24 w 274"/>
                    <a:gd name="T1" fmla="*/ 0 h 715"/>
                    <a:gd name="T2" fmla="*/ 0 w 274"/>
                    <a:gd name="T3" fmla="*/ 715 h 715"/>
                    <a:gd name="T4" fmla="*/ 274 w 274"/>
                    <a:gd name="T5" fmla="*/ 715 h 715"/>
                    <a:gd name="T6" fmla="*/ 250 w 274"/>
                    <a:gd name="T7" fmla="*/ 0 h 715"/>
                    <a:gd name="T8" fmla="*/ 24 w 274"/>
                    <a:gd name="T9" fmla="*/ 0 h 715"/>
                  </a:gdLst>
                  <a:ahLst/>
                  <a:cxnLst>
                    <a:cxn ang="0">
                      <a:pos x="T0" y="T1"/>
                    </a:cxn>
                    <a:cxn ang="0">
                      <a:pos x="T2" y="T3"/>
                    </a:cxn>
                    <a:cxn ang="0">
                      <a:pos x="T4" y="T5"/>
                    </a:cxn>
                    <a:cxn ang="0">
                      <a:pos x="T6" y="T7"/>
                    </a:cxn>
                    <a:cxn ang="0">
                      <a:pos x="T8" y="T9"/>
                    </a:cxn>
                  </a:cxnLst>
                  <a:rect l="0" t="0" r="r" b="b"/>
                  <a:pathLst>
                    <a:path w="274" h="715">
                      <a:moveTo>
                        <a:pt x="24" y="0"/>
                      </a:moveTo>
                      <a:lnTo>
                        <a:pt x="0" y="715"/>
                      </a:lnTo>
                      <a:lnTo>
                        <a:pt x="274" y="715"/>
                      </a:lnTo>
                      <a:lnTo>
                        <a:pt x="250" y="0"/>
                      </a:lnTo>
                      <a:lnTo>
                        <a:pt x="24" y="0"/>
                      </a:ln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grpSp>
        </p:grpSp>
        <p:grpSp>
          <p:nvGrpSpPr>
            <p:cNvPr id="143" name="Group 142">
              <a:extLst>
                <a:ext uri="{FF2B5EF4-FFF2-40B4-BE49-F238E27FC236}">
                  <a16:creationId xmlns:a16="http://schemas.microsoft.com/office/drawing/2014/main" id="{473308C9-81F7-F5BE-EF3E-9315BDA51080}"/>
                </a:ext>
              </a:extLst>
            </p:cNvPr>
            <p:cNvGrpSpPr/>
            <p:nvPr/>
          </p:nvGrpSpPr>
          <p:grpSpPr>
            <a:xfrm>
              <a:off x="7938050" y="2065758"/>
              <a:ext cx="790589" cy="790589"/>
              <a:chOff x="7917426" y="2094334"/>
              <a:chExt cx="790589" cy="790589"/>
            </a:xfrm>
          </p:grpSpPr>
          <p:sp>
            <p:nvSpPr>
              <p:cNvPr id="16" name="Oval 15">
                <a:extLst>
                  <a:ext uri="{FF2B5EF4-FFF2-40B4-BE49-F238E27FC236}">
                    <a16:creationId xmlns:a16="http://schemas.microsoft.com/office/drawing/2014/main" id="{154CA1D1-2D2D-11B0-F844-EDBAF9D09E84}"/>
                  </a:ext>
                </a:extLst>
              </p:cNvPr>
              <p:cNvSpPr/>
              <p:nvPr/>
            </p:nvSpPr>
            <p:spPr>
              <a:xfrm>
                <a:off x="7917426" y="2094334"/>
                <a:ext cx="790589" cy="79058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575" dirty="0"/>
              </a:p>
            </p:txBody>
          </p:sp>
          <p:grpSp>
            <p:nvGrpSpPr>
              <p:cNvPr id="65" name="Group 10">
                <a:extLst>
                  <a:ext uri="{FF2B5EF4-FFF2-40B4-BE49-F238E27FC236}">
                    <a16:creationId xmlns:a16="http://schemas.microsoft.com/office/drawing/2014/main" id="{4769C2C6-E1CA-87C6-2562-8E90B0B68113}"/>
                  </a:ext>
                </a:extLst>
              </p:cNvPr>
              <p:cNvGrpSpPr>
                <a:grpSpLocks noChangeAspect="1"/>
              </p:cNvGrpSpPr>
              <p:nvPr/>
            </p:nvGrpSpPr>
            <p:grpSpPr bwMode="auto">
              <a:xfrm>
                <a:off x="8054898" y="2231204"/>
                <a:ext cx="515645" cy="516850"/>
                <a:chOff x="3891" y="2103"/>
                <a:chExt cx="856" cy="858"/>
              </a:xfrm>
            </p:grpSpPr>
            <p:sp>
              <p:nvSpPr>
                <p:cNvPr id="66" name="Freeform 11">
                  <a:extLst>
                    <a:ext uri="{FF2B5EF4-FFF2-40B4-BE49-F238E27FC236}">
                      <a16:creationId xmlns:a16="http://schemas.microsoft.com/office/drawing/2014/main" id="{70E8DE6E-E0AB-4196-8AB6-25CFD9CDF7C1}"/>
                    </a:ext>
                  </a:extLst>
                </p:cNvPr>
                <p:cNvSpPr>
                  <a:spLocks/>
                </p:cNvSpPr>
                <p:nvPr/>
              </p:nvSpPr>
              <p:spPr bwMode="auto">
                <a:xfrm>
                  <a:off x="4130" y="2894"/>
                  <a:ext cx="359" cy="33"/>
                </a:xfrm>
                <a:custGeom>
                  <a:avLst/>
                  <a:gdLst>
                    <a:gd name="T0" fmla="*/ 0 w 150"/>
                    <a:gd name="T1" fmla="*/ 4 h 14"/>
                    <a:gd name="T2" fmla="*/ 31 w 150"/>
                    <a:gd name="T3" fmla="*/ 4 h 14"/>
                    <a:gd name="T4" fmla="*/ 34 w 150"/>
                    <a:gd name="T5" fmla="*/ 5 h 14"/>
                    <a:gd name="T6" fmla="*/ 36 w 150"/>
                    <a:gd name="T7" fmla="*/ 11 h 14"/>
                    <a:gd name="T8" fmla="*/ 41 w 150"/>
                    <a:gd name="T9" fmla="*/ 13 h 14"/>
                    <a:gd name="T10" fmla="*/ 47 w 150"/>
                    <a:gd name="T11" fmla="*/ 9 h 14"/>
                    <a:gd name="T12" fmla="*/ 61 w 150"/>
                    <a:gd name="T13" fmla="*/ 7 h 14"/>
                    <a:gd name="T14" fmla="*/ 64 w 150"/>
                    <a:gd name="T15" fmla="*/ 11 h 14"/>
                    <a:gd name="T16" fmla="*/ 72 w 150"/>
                    <a:gd name="T17" fmla="*/ 12 h 14"/>
                    <a:gd name="T18" fmla="*/ 93 w 150"/>
                    <a:gd name="T19" fmla="*/ 7 h 14"/>
                    <a:gd name="T20" fmla="*/ 102 w 150"/>
                    <a:gd name="T21" fmla="*/ 4 h 14"/>
                    <a:gd name="T22" fmla="*/ 131 w 150"/>
                    <a:gd name="T23" fmla="*/ 7 h 14"/>
                    <a:gd name="T24" fmla="*/ 142 w 150"/>
                    <a:gd name="T25" fmla="*/ 1 h 14"/>
                    <a:gd name="T26" fmla="*/ 149 w 150"/>
                    <a:gd name="T27" fmla="*/ 1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14">
                      <a:moveTo>
                        <a:pt x="0" y="4"/>
                      </a:moveTo>
                      <a:cubicBezTo>
                        <a:pt x="11" y="4"/>
                        <a:pt x="21" y="4"/>
                        <a:pt x="31" y="4"/>
                      </a:cubicBezTo>
                      <a:cubicBezTo>
                        <a:pt x="32" y="4"/>
                        <a:pt x="33" y="4"/>
                        <a:pt x="34" y="5"/>
                      </a:cubicBezTo>
                      <a:cubicBezTo>
                        <a:pt x="35" y="7"/>
                        <a:pt x="35" y="9"/>
                        <a:pt x="36" y="11"/>
                      </a:cubicBezTo>
                      <a:cubicBezTo>
                        <a:pt x="37" y="13"/>
                        <a:pt x="39" y="14"/>
                        <a:pt x="41" y="13"/>
                      </a:cubicBezTo>
                      <a:cubicBezTo>
                        <a:pt x="43" y="12"/>
                        <a:pt x="45" y="10"/>
                        <a:pt x="47" y="9"/>
                      </a:cubicBezTo>
                      <a:cubicBezTo>
                        <a:pt x="51" y="5"/>
                        <a:pt x="56" y="3"/>
                        <a:pt x="61" y="7"/>
                      </a:cubicBezTo>
                      <a:cubicBezTo>
                        <a:pt x="62" y="8"/>
                        <a:pt x="63" y="10"/>
                        <a:pt x="64" y="11"/>
                      </a:cubicBezTo>
                      <a:cubicBezTo>
                        <a:pt x="67" y="12"/>
                        <a:pt x="69" y="12"/>
                        <a:pt x="72" y="12"/>
                      </a:cubicBezTo>
                      <a:cubicBezTo>
                        <a:pt x="79" y="11"/>
                        <a:pt x="86" y="10"/>
                        <a:pt x="93" y="7"/>
                      </a:cubicBezTo>
                      <a:cubicBezTo>
                        <a:pt x="96" y="6"/>
                        <a:pt x="99" y="4"/>
                        <a:pt x="102" y="4"/>
                      </a:cubicBezTo>
                      <a:cubicBezTo>
                        <a:pt x="112" y="2"/>
                        <a:pt x="121" y="11"/>
                        <a:pt x="131" y="7"/>
                      </a:cubicBezTo>
                      <a:cubicBezTo>
                        <a:pt x="134" y="5"/>
                        <a:pt x="138" y="1"/>
                        <a:pt x="142" y="1"/>
                      </a:cubicBezTo>
                      <a:cubicBezTo>
                        <a:pt x="145" y="0"/>
                        <a:pt x="150" y="5"/>
                        <a:pt x="149" y="10"/>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sp>
              <p:nvSpPr>
                <p:cNvPr id="67" name="Freeform 12">
                  <a:extLst>
                    <a:ext uri="{FF2B5EF4-FFF2-40B4-BE49-F238E27FC236}">
                      <a16:creationId xmlns:a16="http://schemas.microsoft.com/office/drawing/2014/main" id="{FC54D22C-EA22-9EFC-938F-F033A71451AD}"/>
                    </a:ext>
                  </a:extLst>
                </p:cNvPr>
                <p:cNvSpPr>
                  <a:spLocks/>
                </p:cNvSpPr>
                <p:nvPr/>
              </p:nvSpPr>
              <p:spPr bwMode="auto">
                <a:xfrm>
                  <a:off x="3910" y="2132"/>
                  <a:ext cx="280" cy="712"/>
                </a:xfrm>
                <a:custGeom>
                  <a:avLst/>
                  <a:gdLst>
                    <a:gd name="T0" fmla="*/ 117 w 117"/>
                    <a:gd name="T1" fmla="*/ 0 h 298"/>
                    <a:gd name="T2" fmla="*/ 102 w 117"/>
                    <a:gd name="T3" fmla="*/ 30 h 298"/>
                    <a:gd name="T4" fmla="*/ 90 w 117"/>
                    <a:gd name="T5" fmla="*/ 38 h 298"/>
                    <a:gd name="T6" fmla="*/ 76 w 117"/>
                    <a:gd name="T7" fmla="*/ 36 h 298"/>
                    <a:gd name="T8" fmla="*/ 63 w 117"/>
                    <a:gd name="T9" fmla="*/ 36 h 298"/>
                    <a:gd name="T10" fmla="*/ 62 w 117"/>
                    <a:gd name="T11" fmla="*/ 47 h 298"/>
                    <a:gd name="T12" fmla="*/ 72 w 117"/>
                    <a:gd name="T13" fmla="*/ 60 h 298"/>
                    <a:gd name="T14" fmla="*/ 62 w 117"/>
                    <a:gd name="T15" fmla="*/ 75 h 298"/>
                    <a:gd name="T16" fmla="*/ 48 w 117"/>
                    <a:gd name="T17" fmla="*/ 86 h 298"/>
                    <a:gd name="T18" fmla="*/ 41 w 117"/>
                    <a:gd name="T19" fmla="*/ 94 h 298"/>
                    <a:gd name="T20" fmla="*/ 35 w 117"/>
                    <a:gd name="T21" fmla="*/ 98 h 298"/>
                    <a:gd name="T22" fmla="*/ 25 w 117"/>
                    <a:gd name="T23" fmla="*/ 112 h 298"/>
                    <a:gd name="T24" fmla="*/ 24 w 117"/>
                    <a:gd name="T25" fmla="*/ 119 h 298"/>
                    <a:gd name="T26" fmla="*/ 21 w 117"/>
                    <a:gd name="T27" fmla="*/ 123 h 298"/>
                    <a:gd name="T28" fmla="*/ 18 w 117"/>
                    <a:gd name="T29" fmla="*/ 142 h 298"/>
                    <a:gd name="T30" fmla="*/ 4 w 117"/>
                    <a:gd name="T31" fmla="*/ 143 h 298"/>
                    <a:gd name="T32" fmla="*/ 1 w 117"/>
                    <a:gd name="T33" fmla="*/ 149 h 298"/>
                    <a:gd name="T34" fmla="*/ 0 w 117"/>
                    <a:gd name="T35" fmla="*/ 156 h 298"/>
                    <a:gd name="T36" fmla="*/ 5 w 117"/>
                    <a:gd name="T37" fmla="*/ 161 h 298"/>
                    <a:gd name="T38" fmla="*/ 9 w 117"/>
                    <a:gd name="T39" fmla="*/ 160 h 298"/>
                    <a:gd name="T40" fmla="*/ 23 w 117"/>
                    <a:gd name="T41" fmla="*/ 172 h 298"/>
                    <a:gd name="T42" fmla="*/ 32 w 117"/>
                    <a:gd name="T43" fmla="*/ 190 h 298"/>
                    <a:gd name="T44" fmla="*/ 36 w 117"/>
                    <a:gd name="T45" fmla="*/ 195 h 298"/>
                    <a:gd name="T46" fmla="*/ 45 w 117"/>
                    <a:gd name="T47" fmla="*/ 198 h 298"/>
                    <a:gd name="T48" fmla="*/ 47 w 117"/>
                    <a:gd name="T49" fmla="*/ 211 h 298"/>
                    <a:gd name="T50" fmla="*/ 50 w 117"/>
                    <a:gd name="T51" fmla="*/ 220 h 298"/>
                    <a:gd name="T52" fmla="*/ 51 w 117"/>
                    <a:gd name="T53" fmla="*/ 230 h 298"/>
                    <a:gd name="T54" fmla="*/ 51 w 117"/>
                    <a:gd name="T55" fmla="*/ 298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7" h="298">
                      <a:moveTo>
                        <a:pt x="117" y="0"/>
                      </a:moveTo>
                      <a:cubicBezTo>
                        <a:pt x="114" y="11"/>
                        <a:pt x="109" y="21"/>
                        <a:pt x="102" y="30"/>
                      </a:cubicBezTo>
                      <a:cubicBezTo>
                        <a:pt x="98" y="33"/>
                        <a:pt x="94" y="37"/>
                        <a:pt x="90" y="38"/>
                      </a:cubicBezTo>
                      <a:cubicBezTo>
                        <a:pt x="85" y="39"/>
                        <a:pt x="81" y="37"/>
                        <a:pt x="76" y="36"/>
                      </a:cubicBezTo>
                      <a:cubicBezTo>
                        <a:pt x="72" y="35"/>
                        <a:pt x="67" y="34"/>
                        <a:pt x="63" y="36"/>
                      </a:cubicBezTo>
                      <a:cubicBezTo>
                        <a:pt x="59" y="38"/>
                        <a:pt x="58" y="45"/>
                        <a:pt x="62" y="47"/>
                      </a:cubicBezTo>
                      <a:cubicBezTo>
                        <a:pt x="68" y="46"/>
                        <a:pt x="73" y="53"/>
                        <a:pt x="72" y="60"/>
                      </a:cubicBezTo>
                      <a:cubicBezTo>
                        <a:pt x="71" y="66"/>
                        <a:pt x="67" y="71"/>
                        <a:pt x="62" y="75"/>
                      </a:cubicBezTo>
                      <a:cubicBezTo>
                        <a:pt x="57" y="78"/>
                        <a:pt x="51" y="82"/>
                        <a:pt x="48" y="86"/>
                      </a:cubicBezTo>
                      <a:cubicBezTo>
                        <a:pt x="46" y="89"/>
                        <a:pt x="44" y="92"/>
                        <a:pt x="41" y="94"/>
                      </a:cubicBezTo>
                      <a:cubicBezTo>
                        <a:pt x="39" y="96"/>
                        <a:pt x="37" y="96"/>
                        <a:pt x="35" y="98"/>
                      </a:cubicBezTo>
                      <a:cubicBezTo>
                        <a:pt x="30" y="101"/>
                        <a:pt x="26" y="106"/>
                        <a:pt x="25" y="112"/>
                      </a:cubicBezTo>
                      <a:cubicBezTo>
                        <a:pt x="25" y="114"/>
                        <a:pt x="25" y="117"/>
                        <a:pt x="24" y="119"/>
                      </a:cubicBezTo>
                      <a:cubicBezTo>
                        <a:pt x="23" y="120"/>
                        <a:pt x="22" y="121"/>
                        <a:pt x="21" y="123"/>
                      </a:cubicBezTo>
                      <a:cubicBezTo>
                        <a:pt x="18" y="129"/>
                        <a:pt x="23" y="139"/>
                        <a:pt x="18" y="142"/>
                      </a:cubicBezTo>
                      <a:cubicBezTo>
                        <a:pt x="14" y="144"/>
                        <a:pt x="8" y="141"/>
                        <a:pt x="4" y="143"/>
                      </a:cubicBezTo>
                      <a:cubicBezTo>
                        <a:pt x="2" y="145"/>
                        <a:pt x="1" y="147"/>
                        <a:pt x="1" y="149"/>
                      </a:cubicBezTo>
                      <a:cubicBezTo>
                        <a:pt x="0" y="151"/>
                        <a:pt x="0" y="154"/>
                        <a:pt x="0" y="156"/>
                      </a:cubicBezTo>
                      <a:cubicBezTo>
                        <a:pt x="1" y="158"/>
                        <a:pt x="2" y="161"/>
                        <a:pt x="5" y="161"/>
                      </a:cubicBezTo>
                      <a:cubicBezTo>
                        <a:pt x="6" y="161"/>
                        <a:pt x="7" y="160"/>
                        <a:pt x="9" y="160"/>
                      </a:cubicBezTo>
                      <a:cubicBezTo>
                        <a:pt x="15" y="159"/>
                        <a:pt x="20" y="166"/>
                        <a:pt x="23" y="172"/>
                      </a:cubicBezTo>
                      <a:cubicBezTo>
                        <a:pt x="26" y="178"/>
                        <a:pt x="29" y="184"/>
                        <a:pt x="32" y="190"/>
                      </a:cubicBezTo>
                      <a:cubicBezTo>
                        <a:pt x="33" y="192"/>
                        <a:pt x="34" y="194"/>
                        <a:pt x="36" y="195"/>
                      </a:cubicBezTo>
                      <a:cubicBezTo>
                        <a:pt x="38" y="197"/>
                        <a:pt x="43" y="196"/>
                        <a:pt x="45" y="198"/>
                      </a:cubicBezTo>
                      <a:cubicBezTo>
                        <a:pt x="49" y="202"/>
                        <a:pt x="46" y="207"/>
                        <a:pt x="47" y="211"/>
                      </a:cubicBezTo>
                      <a:cubicBezTo>
                        <a:pt x="48" y="214"/>
                        <a:pt x="49" y="217"/>
                        <a:pt x="50" y="220"/>
                      </a:cubicBezTo>
                      <a:cubicBezTo>
                        <a:pt x="51" y="223"/>
                        <a:pt x="51" y="227"/>
                        <a:pt x="51" y="230"/>
                      </a:cubicBezTo>
                      <a:cubicBezTo>
                        <a:pt x="51" y="253"/>
                        <a:pt x="51" y="275"/>
                        <a:pt x="51" y="298"/>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sp>
              <p:nvSpPr>
                <p:cNvPr id="68" name="Freeform 13">
                  <a:extLst>
                    <a:ext uri="{FF2B5EF4-FFF2-40B4-BE49-F238E27FC236}">
                      <a16:creationId xmlns:a16="http://schemas.microsoft.com/office/drawing/2014/main" id="{290AC73E-25B0-A7E8-D58D-503781393DD5}"/>
                    </a:ext>
                  </a:extLst>
                </p:cNvPr>
                <p:cNvSpPr>
                  <a:spLocks/>
                </p:cNvSpPr>
                <p:nvPr/>
              </p:nvSpPr>
              <p:spPr bwMode="auto">
                <a:xfrm>
                  <a:off x="4101" y="2185"/>
                  <a:ext cx="622" cy="604"/>
                </a:xfrm>
                <a:custGeom>
                  <a:avLst/>
                  <a:gdLst>
                    <a:gd name="T0" fmla="*/ 161 w 260"/>
                    <a:gd name="T1" fmla="*/ 5 h 253"/>
                    <a:gd name="T2" fmla="*/ 143 w 260"/>
                    <a:gd name="T3" fmla="*/ 5 h 253"/>
                    <a:gd name="T4" fmla="*/ 98 w 260"/>
                    <a:gd name="T5" fmla="*/ 12 h 253"/>
                    <a:gd name="T6" fmla="*/ 73 w 260"/>
                    <a:gd name="T7" fmla="*/ 15 h 253"/>
                    <a:gd name="T8" fmla="*/ 63 w 260"/>
                    <a:gd name="T9" fmla="*/ 31 h 253"/>
                    <a:gd name="T10" fmla="*/ 54 w 260"/>
                    <a:gd name="T11" fmla="*/ 28 h 253"/>
                    <a:gd name="T12" fmla="*/ 38 w 260"/>
                    <a:gd name="T13" fmla="*/ 38 h 253"/>
                    <a:gd name="T14" fmla="*/ 35 w 260"/>
                    <a:gd name="T15" fmla="*/ 56 h 253"/>
                    <a:gd name="T16" fmla="*/ 41 w 260"/>
                    <a:gd name="T17" fmla="*/ 67 h 253"/>
                    <a:gd name="T18" fmla="*/ 80 w 260"/>
                    <a:gd name="T19" fmla="*/ 72 h 253"/>
                    <a:gd name="T20" fmla="*/ 103 w 260"/>
                    <a:gd name="T21" fmla="*/ 84 h 253"/>
                    <a:gd name="T22" fmla="*/ 65 w 260"/>
                    <a:gd name="T23" fmla="*/ 80 h 253"/>
                    <a:gd name="T24" fmla="*/ 25 w 260"/>
                    <a:gd name="T25" fmla="*/ 78 h 253"/>
                    <a:gd name="T26" fmla="*/ 12 w 260"/>
                    <a:gd name="T27" fmla="*/ 91 h 253"/>
                    <a:gd name="T28" fmla="*/ 2 w 260"/>
                    <a:gd name="T29" fmla="*/ 137 h 253"/>
                    <a:gd name="T30" fmla="*/ 42 w 260"/>
                    <a:gd name="T31" fmla="*/ 152 h 253"/>
                    <a:gd name="T32" fmla="*/ 50 w 260"/>
                    <a:gd name="T33" fmla="*/ 181 h 253"/>
                    <a:gd name="T34" fmla="*/ 52 w 260"/>
                    <a:gd name="T35" fmla="*/ 212 h 253"/>
                    <a:gd name="T36" fmla="*/ 67 w 260"/>
                    <a:gd name="T37" fmla="*/ 245 h 253"/>
                    <a:gd name="T38" fmla="*/ 85 w 260"/>
                    <a:gd name="T39" fmla="*/ 244 h 253"/>
                    <a:gd name="T40" fmla="*/ 100 w 260"/>
                    <a:gd name="T41" fmla="*/ 218 h 253"/>
                    <a:gd name="T42" fmla="*/ 113 w 260"/>
                    <a:gd name="T43" fmla="*/ 188 h 253"/>
                    <a:gd name="T44" fmla="*/ 136 w 260"/>
                    <a:gd name="T45" fmla="*/ 150 h 253"/>
                    <a:gd name="T46" fmla="*/ 122 w 260"/>
                    <a:gd name="T47" fmla="*/ 145 h 253"/>
                    <a:gd name="T48" fmla="*/ 112 w 260"/>
                    <a:gd name="T49" fmla="*/ 123 h 253"/>
                    <a:gd name="T50" fmla="*/ 124 w 260"/>
                    <a:gd name="T51" fmla="*/ 111 h 253"/>
                    <a:gd name="T52" fmla="*/ 149 w 260"/>
                    <a:gd name="T53" fmla="*/ 123 h 253"/>
                    <a:gd name="T54" fmla="*/ 155 w 260"/>
                    <a:gd name="T55" fmla="*/ 107 h 253"/>
                    <a:gd name="T56" fmla="*/ 173 w 260"/>
                    <a:gd name="T57" fmla="*/ 119 h 253"/>
                    <a:gd name="T58" fmla="*/ 182 w 260"/>
                    <a:gd name="T59" fmla="*/ 151 h 253"/>
                    <a:gd name="T60" fmla="*/ 200 w 260"/>
                    <a:gd name="T61" fmla="*/ 129 h 253"/>
                    <a:gd name="T62" fmla="*/ 227 w 260"/>
                    <a:gd name="T63" fmla="*/ 153 h 253"/>
                    <a:gd name="T64" fmla="*/ 233 w 260"/>
                    <a:gd name="T65" fmla="*/ 152 h 253"/>
                    <a:gd name="T66" fmla="*/ 227 w 260"/>
                    <a:gd name="T67" fmla="*/ 123 h 253"/>
                    <a:gd name="T68" fmla="*/ 241 w 260"/>
                    <a:gd name="T69" fmla="*/ 99 h 253"/>
                    <a:gd name="T70" fmla="*/ 260 w 260"/>
                    <a:gd name="T71" fmla="*/ 91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60" h="253">
                      <a:moveTo>
                        <a:pt x="207" y="12"/>
                      </a:moveTo>
                      <a:cubicBezTo>
                        <a:pt x="191" y="15"/>
                        <a:pt x="175" y="12"/>
                        <a:pt x="161" y="5"/>
                      </a:cubicBezTo>
                      <a:cubicBezTo>
                        <a:pt x="157" y="3"/>
                        <a:pt x="151" y="0"/>
                        <a:pt x="146" y="2"/>
                      </a:cubicBezTo>
                      <a:cubicBezTo>
                        <a:pt x="145" y="3"/>
                        <a:pt x="144" y="4"/>
                        <a:pt x="143" y="5"/>
                      </a:cubicBezTo>
                      <a:cubicBezTo>
                        <a:pt x="137" y="10"/>
                        <a:pt x="130" y="11"/>
                        <a:pt x="123" y="12"/>
                      </a:cubicBezTo>
                      <a:cubicBezTo>
                        <a:pt x="115" y="13"/>
                        <a:pt x="106" y="14"/>
                        <a:pt x="98" y="12"/>
                      </a:cubicBezTo>
                      <a:cubicBezTo>
                        <a:pt x="95" y="11"/>
                        <a:pt x="91" y="10"/>
                        <a:pt x="88" y="10"/>
                      </a:cubicBezTo>
                      <a:cubicBezTo>
                        <a:pt x="83" y="10"/>
                        <a:pt x="77" y="13"/>
                        <a:pt x="73" y="15"/>
                      </a:cubicBezTo>
                      <a:cubicBezTo>
                        <a:pt x="68" y="17"/>
                        <a:pt x="64" y="20"/>
                        <a:pt x="63" y="25"/>
                      </a:cubicBezTo>
                      <a:cubicBezTo>
                        <a:pt x="63" y="27"/>
                        <a:pt x="63" y="29"/>
                        <a:pt x="63" y="31"/>
                      </a:cubicBezTo>
                      <a:cubicBezTo>
                        <a:pt x="63" y="33"/>
                        <a:pt x="62" y="35"/>
                        <a:pt x="60" y="35"/>
                      </a:cubicBezTo>
                      <a:cubicBezTo>
                        <a:pt x="56" y="35"/>
                        <a:pt x="56" y="30"/>
                        <a:pt x="54" y="28"/>
                      </a:cubicBezTo>
                      <a:cubicBezTo>
                        <a:pt x="50" y="24"/>
                        <a:pt x="44" y="29"/>
                        <a:pt x="41" y="32"/>
                      </a:cubicBezTo>
                      <a:cubicBezTo>
                        <a:pt x="40" y="34"/>
                        <a:pt x="38" y="36"/>
                        <a:pt x="38" y="38"/>
                      </a:cubicBezTo>
                      <a:cubicBezTo>
                        <a:pt x="39" y="40"/>
                        <a:pt x="41" y="42"/>
                        <a:pt x="41" y="43"/>
                      </a:cubicBezTo>
                      <a:cubicBezTo>
                        <a:pt x="44" y="48"/>
                        <a:pt x="39" y="52"/>
                        <a:pt x="35" y="56"/>
                      </a:cubicBezTo>
                      <a:cubicBezTo>
                        <a:pt x="31" y="59"/>
                        <a:pt x="28" y="65"/>
                        <a:pt x="31" y="68"/>
                      </a:cubicBezTo>
                      <a:cubicBezTo>
                        <a:pt x="34" y="71"/>
                        <a:pt x="38" y="69"/>
                        <a:pt x="41" y="67"/>
                      </a:cubicBezTo>
                      <a:cubicBezTo>
                        <a:pt x="43" y="65"/>
                        <a:pt x="46" y="63"/>
                        <a:pt x="49" y="61"/>
                      </a:cubicBezTo>
                      <a:cubicBezTo>
                        <a:pt x="59" y="57"/>
                        <a:pt x="69" y="72"/>
                        <a:pt x="80" y="72"/>
                      </a:cubicBezTo>
                      <a:cubicBezTo>
                        <a:pt x="83" y="71"/>
                        <a:pt x="85" y="70"/>
                        <a:pt x="87" y="70"/>
                      </a:cubicBezTo>
                      <a:cubicBezTo>
                        <a:pt x="95" y="69"/>
                        <a:pt x="103" y="76"/>
                        <a:pt x="103" y="84"/>
                      </a:cubicBezTo>
                      <a:cubicBezTo>
                        <a:pt x="94" y="85"/>
                        <a:pt x="84" y="88"/>
                        <a:pt x="75" y="85"/>
                      </a:cubicBezTo>
                      <a:cubicBezTo>
                        <a:pt x="71" y="84"/>
                        <a:pt x="68" y="82"/>
                        <a:pt x="65" y="80"/>
                      </a:cubicBezTo>
                      <a:cubicBezTo>
                        <a:pt x="58" y="75"/>
                        <a:pt x="49" y="73"/>
                        <a:pt x="40" y="73"/>
                      </a:cubicBezTo>
                      <a:cubicBezTo>
                        <a:pt x="35" y="73"/>
                        <a:pt x="28" y="74"/>
                        <a:pt x="25" y="78"/>
                      </a:cubicBezTo>
                      <a:cubicBezTo>
                        <a:pt x="23" y="80"/>
                        <a:pt x="22" y="84"/>
                        <a:pt x="20" y="86"/>
                      </a:cubicBezTo>
                      <a:cubicBezTo>
                        <a:pt x="18" y="88"/>
                        <a:pt x="15" y="89"/>
                        <a:pt x="12" y="91"/>
                      </a:cubicBezTo>
                      <a:cubicBezTo>
                        <a:pt x="5" y="97"/>
                        <a:pt x="3" y="107"/>
                        <a:pt x="1" y="117"/>
                      </a:cubicBezTo>
                      <a:cubicBezTo>
                        <a:pt x="1" y="124"/>
                        <a:pt x="0" y="131"/>
                        <a:pt x="2" y="137"/>
                      </a:cubicBezTo>
                      <a:cubicBezTo>
                        <a:pt x="4" y="144"/>
                        <a:pt x="9" y="151"/>
                        <a:pt x="16" y="152"/>
                      </a:cubicBezTo>
                      <a:cubicBezTo>
                        <a:pt x="25" y="154"/>
                        <a:pt x="34" y="149"/>
                        <a:pt x="42" y="152"/>
                      </a:cubicBezTo>
                      <a:cubicBezTo>
                        <a:pt x="48" y="155"/>
                        <a:pt x="51" y="162"/>
                        <a:pt x="50" y="169"/>
                      </a:cubicBezTo>
                      <a:cubicBezTo>
                        <a:pt x="50" y="173"/>
                        <a:pt x="48" y="177"/>
                        <a:pt x="50" y="181"/>
                      </a:cubicBezTo>
                      <a:cubicBezTo>
                        <a:pt x="51" y="184"/>
                        <a:pt x="53" y="185"/>
                        <a:pt x="54" y="187"/>
                      </a:cubicBezTo>
                      <a:cubicBezTo>
                        <a:pt x="59" y="195"/>
                        <a:pt x="51" y="204"/>
                        <a:pt x="52" y="212"/>
                      </a:cubicBezTo>
                      <a:cubicBezTo>
                        <a:pt x="52" y="217"/>
                        <a:pt x="54" y="221"/>
                        <a:pt x="56" y="225"/>
                      </a:cubicBezTo>
                      <a:cubicBezTo>
                        <a:pt x="60" y="232"/>
                        <a:pt x="63" y="238"/>
                        <a:pt x="67" y="245"/>
                      </a:cubicBezTo>
                      <a:cubicBezTo>
                        <a:pt x="68" y="247"/>
                        <a:pt x="69" y="249"/>
                        <a:pt x="71" y="250"/>
                      </a:cubicBezTo>
                      <a:cubicBezTo>
                        <a:pt x="76" y="253"/>
                        <a:pt x="82" y="249"/>
                        <a:pt x="85" y="244"/>
                      </a:cubicBezTo>
                      <a:cubicBezTo>
                        <a:pt x="88" y="240"/>
                        <a:pt x="91" y="236"/>
                        <a:pt x="93" y="231"/>
                      </a:cubicBezTo>
                      <a:cubicBezTo>
                        <a:pt x="95" y="226"/>
                        <a:pt x="96" y="221"/>
                        <a:pt x="100" y="218"/>
                      </a:cubicBezTo>
                      <a:cubicBezTo>
                        <a:pt x="102" y="216"/>
                        <a:pt x="104" y="215"/>
                        <a:pt x="106" y="213"/>
                      </a:cubicBezTo>
                      <a:cubicBezTo>
                        <a:pt x="113" y="207"/>
                        <a:pt x="112" y="197"/>
                        <a:pt x="113" y="188"/>
                      </a:cubicBezTo>
                      <a:cubicBezTo>
                        <a:pt x="115" y="177"/>
                        <a:pt x="120" y="167"/>
                        <a:pt x="128" y="159"/>
                      </a:cubicBezTo>
                      <a:cubicBezTo>
                        <a:pt x="131" y="156"/>
                        <a:pt x="134" y="153"/>
                        <a:pt x="136" y="150"/>
                      </a:cubicBezTo>
                      <a:cubicBezTo>
                        <a:pt x="137" y="146"/>
                        <a:pt x="133" y="141"/>
                        <a:pt x="130" y="142"/>
                      </a:cubicBezTo>
                      <a:cubicBezTo>
                        <a:pt x="127" y="142"/>
                        <a:pt x="125" y="146"/>
                        <a:pt x="122" y="145"/>
                      </a:cubicBezTo>
                      <a:cubicBezTo>
                        <a:pt x="121" y="144"/>
                        <a:pt x="121" y="143"/>
                        <a:pt x="120" y="142"/>
                      </a:cubicBezTo>
                      <a:cubicBezTo>
                        <a:pt x="117" y="136"/>
                        <a:pt x="115" y="129"/>
                        <a:pt x="112" y="123"/>
                      </a:cubicBezTo>
                      <a:cubicBezTo>
                        <a:pt x="111" y="120"/>
                        <a:pt x="109" y="117"/>
                        <a:pt x="111" y="114"/>
                      </a:cubicBezTo>
                      <a:cubicBezTo>
                        <a:pt x="113" y="109"/>
                        <a:pt x="120" y="110"/>
                        <a:pt x="124" y="111"/>
                      </a:cubicBezTo>
                      <a:cubicBezTo>
                        <a:pt x="125" y="119"/>
                        <a:pt x="129" y="127"/>
                        <a:pt x="135" y="133"/>
                      </a:cubicBezTo>
                      <a:cubicBezTo>
                        <a:pt x="141" y="131"/>
                        <a:pt x="146" y="128"/>
                        <a:pt x="149" y="123"/>
                      </a:cubicBezTo>
                      <a:cubicBezTo>
                        <a:pt x="152" y="118"/>
                        <a:pt x="151" y="110"/>
                        <a:pt x="145" y="108"/>
                      </a:cubicBezTo>
                      <a:cubicBezTo>
                        <a:pt x="147" y="105"/>
                        <a:pt x="152" y="105"/>
                        <a:pt x="155" y="107"/>
                      </a:cubicBezTo>
                      <a:cubicBezTo>
                        <a:pt x="158" y="109"/>
                        <a:pt x="160" y="111"/>
                        <a:pt x="163" y="114"/>
                      </a:cubicBezTo>
                      <a:cubicBezTo>
                        <a:pt x="166" y="116"/>
                        <a:pt x="170" y="117"/>
                        <a:pt x="173" y="119"/>
                      </a:cubicBezTo>
                      <a:cubicBezTo>
                        <a:pt x="177" y="123"/>
                        <a:pt x="178" y="129"/>
                        <a:pt x="178" y="135"/>
                      </a:cubicBezTo>
                      <a:cubicBezTo>
                        <a:pt x="179" y="140"/>
                        <a:pt x="179" y="146"/>
                        <a:pt x="182" y="151"/>
                      </a:cubicBezTo>
                      <a:cubicBezTo>
                        <a:pt x="185" y="155"/>
                        <a:pt x="191" y="159"/>
                        <a:pt x="196" y="157"/>
                      </a:cubicBezTo>
                      <a:cubicBezTo>
                        <a:pt x="193" y="147"/>
                        <a:pt x="192" y="135"/>
                        <a:pt x="200" y="129"/>
                      </a:cubicBezTo>
                      <a:cubicBezTo>
                        <a:pt x="203" y="127"/>
                        <a:pt x="207" y="125"/>
                        <a:pt x="207" y="122"/>
                      </a:cubicBezTo>
                      <a:cubicBezTo>
                        <a:pt x="218" y="128"/>
                        <a:pt x="216" y="147"/>
                        <a:pt x="227" y="153"/>
                      </a:cubicBezTo>
                      <a:cubicBezTo>
                        <a:pt x="228" y="154"/>
                        <a:pt x="229" y="154"/>
                        <a:pt x="231" y="154"/>
                      </a:cubicBezTo>
                      <a:cubicBezTo>
                        <a:pt x="232" y="154"/>
                        <a:pt x="233" y="153"/>
                        <a:pt x="233" y="152"/>
                      </a:cubicBezTo>
                      <a:cubicBezTo>
                        <a:pt x="237" y="147"/>
                        <a:pt x="237" y="141"/>
                        <a:pt x="234" y="136"/>
                      </a:cubicBezTo>
                      <a:cubicBezTo>
                        <a:pt x="231" y="132"/>
                        <a:pt x="225" y="128"/>
                        <a:pt x="227" y="123"/>
                      </a:cubicBezTo>
                      <a:cubicBezTo>
                        <a:pt x="232" y="125"/>
                        <a:pt x="238" y="121"/>
                        <a:pt x="241" y="116"/>
                      </a:cubicBezTo>
                      <a:cubicBezTo>
                        <a:pt x="243" y="111"/>
                        <a:pt x="242" y="105"/>
                        <a:pt x="241" y="99"/>
                      </a:cubicBezTo>
                      <a:cubicBezTo>
                        <a:pt x="239" y="94"/>
                        <a:pt x="237" y="88"/>
                        <a:pt x="236" y="83"/>
                      </a:cubicBezTo>
                      <a:cubicBezTo>
                        <a:pt x="244" y="85"/>
                        <a:pt x="252" y="88"/>
                        <a:pt x="260" y="91"/>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sp>
              <p:nvSpPr>
                <p:cNvPr id="69" name="Freeform 14">
                  <a:extLst>
                    <a:ext uri="{FF2B5EF4-FFF2-40B4-BE49-F238E27FC236}">
                      <a16:creationId xmlns:a16="http://schemas.microsoft.com/office/drawing/2014/main" id="{59CA233C-5E07-7D9E-93B3-19F64B36C31F}"/>
                    </a:ext>
                  </a:extLst>
                </p:cNvPr>
                <p:cNvSpPr>
                  <a:spLocks/>
                </p:cNvSpPr>
                <p:nvPr/>
              </p:nvSpPr>
              <p:spPr bwMode="auto">
                <a:xfrm>
                  <a:off x="4541" y="2619"/>
                  <a:ext cx="182" cy="227"/>
                </a:xfrm>
                <a:custGeom>
                  <a:avLst/>
                  <a:gdLst>
                    <a:gd name="T0" fmla="*/ 76 w 76"/>
                    <a:gd name="T1" fmla="*/ 14 h 95"/>
                    <a:gd name="T2" fmla="*/ 72 w 76"/>
                    <a:gd name="T3" fmla="*/ 7 h 95"/>
                    <a:gd name="T4" fmla="*/ 72 w 76"/>
                    <a:gd name="T5" fmla="*/ 0 h 95"/>
                    <a:gd name="T6" fmla="*/ 53 w 76"/>
                    <a:gd name="T7" fmla="*/ 10 h 95"/>
                    <a:gd name="T8" fmla="*/ 49 w 76"/>
                    <a:gd name="T9" fmla="*/ 11 h 95"/>
                    <a:gd name="T10" fmla="*/ 48 w 76"/>
                    <a:gd name="T11" fmla="*/ 22 h 95"/>
                    <a:gd name="T12" fmla="*/ 45 w 76"/>
                    <a:gd name="T13" fmla="*/ 23 h 95"/>
                    <a:gd name="T14" fmla="*/ 40 w 76"/>
                    <a:gd name="T15" fmla="*/ 32 h 95"/>
                    <a:gd name="T16" fmla="*/ 30 w 76"/>
                    <a:gd name="T17" fmla="*/ 36 h 95"/>
                    <a:gd name="T18" fmla="*/ 29 w 76"/>
                    <a:gd name="T19" fmla="*/ 41 h 95"/>
                    <a:gd name="T20" fmla="*/ 25 w 76"/>
                    <a:gd name="T21" fmla="*/ 45 h 95"/>
                    <a:gd name="T22" fmla="*/ 6 w 76"/>
                    <a:gd name="T23" fmla="*/ 72 h 95"/>
                    <a:gd name="T24" fmla="*/ 0 w 76"/>
                    <a:gd name="T25" fmla="*/ 77 h 95"/>
                    <a:gd name="T26" fmla="*/ 6 w 76"/>
                    <a:gd name="T27" fmla="*/ 82 h 95"/>
                    <a:gd name="T28" fmla="*/ 14 w 76"/>
                    <a:gd name="T29" fmla="*/ 80 h 95"/>
                    <a:gd name="T30" fmla="*/ 21 w 76"/>
                    <a:gd name="T31" fmla="*/ 83 h 95"/>
                    <a:gd name="T32" fmla="*/ 21 w 76"/>
                    <a:gd name="T33" fmla="*/ 88 h 95"/>
                    <a:gd name="T34" fmla="*/ 29 w 76"/>
                    <a:gd name="T35" fmla="*/ 9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6" h="95">
                      <a:moveTo>
                        <a:pt x="76" y="14"/>
                      </a:moveTo>
                      <a:cubicBezTo>
                        <a:pt x="76" y="11"/>
                        <a:pt x="74" y="9"/>
                        <a:pt x="72" y="7"/>
                      </a:cubicBezTo>
                      <a:cubicBezTo>
                        <a:pt x="71" y="5"/>
                        <a:pt x="70" y="1"/>
                        <a:pt x="72" y="0"/>
                      </a:cubicBezTo>
                      <a:cubicBezTo>
                        <a:pt x="66" y="4"/>
                        <a:pt x="60" y="8"/>
                        <a:pt x="53" y="10"/>
                      </a:cubicBezTo>
                      <a:cubicBezTo>
                        <a:pt x="51" y="10"/>
                        <a:pt x="50" y="10"/>
                        <a:pt x="49" y="11"/>
                      </a:cubicBezTo>
                      <a:cubicBezTo>
                        <a:pt x="47" y="14"/>
                        <a:pt x="51" y="19"/>
                        <a:pt x="48" y="22"/>
                      </a:cubicBezTo>
                      <a:cubicBezTo>
                        <a:pt x="47" y="23"/>
                        <a:pt x="46" y="23"/>
                        <a:pt x="45" y="23"/>
                      </a:cubicBezTo>
                      <a:cubicBezTo>
                        <a:pt x="41" y="25"/>
                        <a:pt x="39" y="29"/>
                        <a:pt x="40" y="32"/>
                      </a:cubicBezTo>
                      <a:cubicBezTo>
                        <a:pt x="36" y="32"/>
                        <a:pt x="31" y="32"/>
                        <a:pt x="30" y="36"/>
                      </a:cubicBezTo>
                      <a:cubicBezTo>
                        <a:pt x="29" y="37"/>
                        <a:pt x="29" y="39"/>
                        <a:pt x="29" y="41"/>
                      </a:cubicBezTo>
                      <a:cubicBezTo>
                        <a:pt x="28" y="43"/>
                        <a:pt x="26" y="44"/>
                        <a:pt x="25" y="45"/>
                      </a:cubicBezTo>
                      <a:cubicBezTo>
                        <a:pt x="17" y="53"/>
                        <a:pt x="15" y="67"/>
                        <a:pt x="6" y="72"/>
                      </a:cubicBezTo>
                      <a:cubicBezTo>
                        <a:pt x="4" y="73"/>
                        <a:pt x="1" y="74"/>
                        <a:pt x="0" y="77"/>
                      </a:cubicBezTo>
                      <a:cubicBezTo>
                        <a:pt x="0" y="80"/>
                        <a:pt x="3" y="82"/>
                        <a:pt x="6" y="82"/>
                      </a:cubicBezTo>
                      <a:cubicBezTo>
                        <a:pt x="9" y="82"/>
                        <a:pt x="11" y="80"/>
                        <a:pt x="14" y="80"/>
                      </a:cubicBezTo>
                      <a:cubicBezTo>
                        <a:pt x="17" y="79"/>
                        <a:pt x="20" y="80"/>
                        <a:pt x="21" y="83"/>
                      </a:cubicBezTo>
                      <a:cubicBezTo>
                        <a:pt x="22" y="85"/>
                        <a:pt x="21" y="87"/>
                        <a:pt x="21" y="88"/>
                      </a:cubicBezTo>
                      <a:cubicBezTo>
                        <a:pt x="21" y="92"/>
                        <a:pt x="26" y="95"/>
                        <a:pt x="29" y="93"/>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sp>
              <p:nvSpPr>
                <p:cNvPr id="70" name="Oval 15">
                  <a:extLst>
                    <a:ext uri="{FF2B5EF4-FFF2-40B4-BE49-F238E27FC236}">
                      <a16:creationId xmlns:a16="http://schemas.microsoft.com/office/drawing/2014/main" id="{709A26DD-5C17-4548-8F65-95DE0238CEA1}"/>
                    </a:ext>
                  </a:extLst>
                </p:cNvPr>
                <p:cNvSpPr>
                  <a:spLocks noChangeArrowheads="1"/>
                </p:cNvSpPr>
                <p:nvPr/>
              </p:nvSpPr>
              <p:spPr bwMode="auto">
                <a:xfrm>
                  <a:off x="3891" y="2103"/>
                  <a:ext cx="856" cy="858"/>
                </a:xfrm>
                <a:prstGeom prst="ellips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grpSp>
        </p:grpSp>
        <p:grpSp>
          <p:nvGrpSpPr>
            <p:cNvPr id="144" name="Group 143">
              <a:extLst>
                <a:ext uri="{FF2B5EF4-FFF2-40B4-BE49-F238E27FC236}">
                  <a16:creationId xmlns:a16="http://schemas.microsoft.com/office/drawing/2014/main" id="{6607DA19-56A4-4900-E885-48370F7AD4AC}"/>
                </a:ext>
              </a:extLst>
            </p:cNvPr>
            <p:cNvGrpSpPr/>
            <p:nvPr/>
          </p:nvGrpSpPr>
          <p:grpSpPr>
            <a:xfrm>
              <a:off x="9587889" y="2065758"/>
              <a:ext cx="790589" cy="790589"/>
              <a:chOff x="9608512" y="2094334"/>
              <a:chExt cx="790589" cy="790589"/>
            </a:xfrm>
          </p:grpSpPr>
          <p:sp>
            <p:nvSpPr>
              <p:cNvPr id="17" name="Oval 16">
                <a:extLst>
                  <a:ext uri="{FF2B5EF4-FFF2-40B4-BE49-F238E27FC236}">
                    <a16:creationId xmlns:a16="http://schemas.microsoft.com/office/drawing/2014/main" id="{179E73C0-A892-8DB2-973A-76DABE79F7AB}"/>
                  </a:ext>
                </a:extLst>
              </p:cNvPr>
              <p:cNvSpPr/>
              <p:nvPr/>
            </p:nvSpPr>
            <p:spPr>
              <a:xfrm>
                <a:off x="9608512" y="2094334"/>
                <a:ext cx="790589" cy="79058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575" dirty="0"/>
              </a:p>
            </p:txBody>
          </p:sp>
          <p:grpSp>
            <p:nvGrpSpPr>
              <p:cNvPr id="71" name="Group 70">
                <a:extLst>
                  <a:ext uri="{FF2B5EF4-FFF2-40B4-BE49-F238E27FC236}">
                    <a16:creationId xmlns:a16="http://schemas.microsoft.com/office/drawing/2014/main" id="{D42B7DBD-268F-9B3B-2878-13E991BA5F5B}"/>
                  </a:ext>
                </a:extLst>
              </p:cNvPr>
              <p:cNvGrpSpPr>
                <a:grpSpLocks noChangeAspect="1"/>
              </p:cNvGrpSpPr>
              <p:nvPr/>
            </p:nvGrpSpPr>
            <p:grpSpPr bwMode="auto">
              <a:xfrm>
                <a:off x="9803732" y="2298234"/>
                <a:ext cx="400150" cy="382789"/>
                <a:chOff x="3849" y="2081"/>
                <a:chExt cx="945" cy="904"/>
              </a:xfrm>
            </p:grpSpPr>
            <p:sp>
              <p:nvSpPr>
                <p:cNvPr id="72" name="Freeform 5">
                  <a:extLst>
                    <a:ext uri="{FF2B5EF4-FFF2-40B4-BE49-F238E27FC236}">
                      <a16:creationId xmlns:a16="http://schemas.microsoft.com/office/drawing/2014/main" id="{E625DCCE-2A18-88B2-080A-ED3E8655B6E7}"/>
                    </a:ext>
                  </a:extLst>
                </p:cNvPr>
                <p:cNvSpPr>
                  <a:spLocks noEditPoints="1"/>
                </p:cNvSpPr>
                <p:nvPr/>
              </p:nvSpPr>
              <p:spPr bwMode="auto">
                <a:xfrm>
                  <a:off x="4154" y="2524"/>
                  <a:ext cx="640" cy="461"/>
                </a:xfrm>
                <a:custGeom>
                  <a:avLst/>
                  <a:gdLst>
                    <a:gd name="T0" fmla="*/ 29 w 640"/>
                    <a:gd name="T1" fmla="*/ 461 h 461"/>
                    <a:gd name="T2" fmla="*/ 640 w 640"/>
                    <a:gd name="T3" fmla="*/ 461 h 461"/>
                    <a:gd name="T4" fmla="*/ 640 w 640"/>
                    <a:gd name="T5" fmla="*/ 0 h 461"/>
                    <a:gd name="T6" fmla="*/ 418 w 640"/>
                    <a:gd name="T7" fmla="*/ 62 h 461"/>
                    <a:gd name="T8" fmla="*/ 415 w 640"/>
                    <a:gd name="T9" fmla="*/ 0 h 461"/>
                    <a:gd name="T10" fmla="*/ 193 w 640"/>
                    <a:gd name="T11" fmla="*/ 62 h 461"/>
                    <a:gd name="T12" fmla="*/ 193 w 640"/>
                    <a:gd name="T13" fmla="*/ 0 h 461"/>
                    <a:gd name="T14" fmla="*/ 0 w 640"/>
                    <a:gd name="T15" fmla="*/ 62 h 461"/>
                    <a:gd name="T16" fmla="*/ 155 w 640"/>
                    <a:gd name="T17" fmla="*/ 174 h 461"/>
                    <a:gd name="T18" fmla="*/ 155 w 640"/>
                    <a:gd name="T19" fmla="*/ 351 h 461"/>
                    <a:gd name="T20" fmla="*/ 337 w 640"/>
                    <a:gd name="T21" fmla="*/ 174 h 461"/>
                    <a:gd name="T22" fmla="*/ 337 w 640"/>
                    <a:gd name="T23" fmla="*/ 351 h 461"/>
                    <a:gd name="T24" fmla="*/ 518 w 640"/>
                    <a:gd name="T25" fmla="*/ 174 h 461"/>
                    <a:gd name="T26" fmla="*/ 518 w 640"/>
                    <a:gd name="T27" fmla="*/ 35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0" h="461">
                      <a:moveTo>
                        <a:pt x="29" y="461"/>
                      </a:moveTo>
                      <a:lnTo>
                        <a:pt x="640" y="461"/>
                      </a:lnTo>
                      <a:lnTo>
                        <a:pt x="640" y="0"/>
                      </a:lnTo>
                      <a:lnTo>
                        <a:pt x="418" y="62"/>
                      </a:lnTo>
                      <a:lnTo>
                        <a:pt x="415" y="0"/>
                      </a:lnTo>
                      <a:lnTo>
                        <a:pt x="193" y="62"/>
                      </a:lnTo>
                      <a:lnTo>
                        <a:pt x="193" y="0"/>
                      </a:lnTo>
                      <a:lnTo>
                        <a:pt x="0" y="62"/>
                      </a:lnTo>
                      <a:moveTo>
                        <a:pt x="155" y="174"/>
                      </a:moveTo>
                      <a:lnTo>
                        <a:pt x="155" y="351"/>
                      </a:lnTo>
                      <a:moveTo>
                        <a:pt x="337" y="174"/>
                      </a:moveTo>
                      <a:lnTo>
                        <a:pt x="337" y="351"/>
                      </a:lnTo>
                      <a:moveTo>
                        <a:pt x="518" y="174"/>
                      </a:moveTo>
                      <a:lnTo>
                        <a:pt x="518" y="351"/>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sp>
              <p:nvSpPr>
                <p:cNvPr id="73" name="Freeform 6">
                  <a:extLst>
                    <a:ext uri="{FF2B5EF4-FFF2-40B4-BE49-F238E27FC236}">
                      <a16:creationId xmlns:a16="http://schemas.microsoft.com/office/drawing/2014/main" id="{04BCF7E3-D0EC-2D2C-8A40-38F866DD7D2F}"/>
                    </a:ext>
                  </a:extLst>
                </p:cNvPr>
                <p:cNvSpPr>
                  <a:spLocks/>
                </p:cNvSpPr>
                <p:nvPr/>
              </p:nvSpPr>
              <p:spPr bwMode="auto">
                <a:xfrm>
                  <a:off x="3878" y="2081"/>
                  <a:ext cx="217" cy="151"/>
                </a:xfrm>
                <a:custGeom>
                  <a:avLst/>
                  <a:gdLst>
                    <a:gd name="T0" fmla="*/ 217 w 217"/>
                    <a:gd name="T1" fmla="*/ 151 h 151"/>
                    <a:gd name="T2" fmla="*/ 209 w 217"/>
                    <a:gd name="T3" fmla="*/ 0 h 151"/>
                    <a:gd name="T4" fmla="*/ 7 w 217"/>
                    <a:gd name="T5" fmla="*/ 0 h 151"/>
                    <a:gd name="T6" fmla="*/ 0 w 217"/>
                    <a:gd name="T7" fmla="*/ 151 h 151"/>
                  </a:gdLst>
                  <a:ahLst/>
                  <a:cxnLst>
                    <a:cxn ang="0">
                      <a:pos x="T0" y="T1"/>
                    </a:cxn>
                    <a:cxn ang="0">
                      <a:pos x="T2" y="T3"/>
                    </a:cxn>
                    <a:cxn ang="0">
                      <a:pos x="T4" y="T5"/>
                    </a:cxn>
                    <a:cxn ang="0">
                      <a:pos x="T6" y="T7"/>
                    </a:cxn>
                  </a:cxnLst>
                  <a:rect l="0" t="0" r="r" b="b"/>
                  <a:pathLst>
                    <a:path w="217" h="151">
                      <a:moveTo>
                        <a:pt x="217" y="151"/>
                      </a:moveTo>
                      <a:lnTo>
                        <a:pt x="209" y="0"/>
                      </a:lnTo>
                      <a:lnTo>
                        <a:pt x="7" y="0"/>
                      </a:lnTo>
                      <a:lnTo>
                        <a:pt x="0" y="151"/>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sp>
              <p:nvSpPr>
                <p:cNvPr id="74" name="Freeform 7">
                  <a:extLst>
                    <a:ext uri="{FF2B5EF4-FFF2-40B4-BE49-F238E27FC236}">
                      <a16:creationId xmlns:a16="http://schemas.microsoft.com/office/drawing/2014/main" id="{88CA45A2-2934-9255-BD21-58EC02F438F2}"/>
                    </a:ext>
                  </a:extLst>
                </p:cNvPr>
                <p:cNvSpPr>
                  <a:spLocks/>
                </p:cNvSpPr>
                <p:nvPr/>
              </p:nvSpPr>
              <p:spPr bwMode="auto">
                <a:xfrm>
                  <a:off x="3849" y="2270"/>
                  <a:ext cx="274" cy="715"/>
                </a:xfrm>
                <a:custGeom>
                  <a:avLst/>
                  <a:gdLst>
                    <a:gd name="T0" fmla="*/ 24 w 274"/>
                    <a:gd name="T1" fmla="*/ 0 h 715"/>
                    <a:gd name="T2" fmla="*/ 0 w 274"/>
                    <a:gd name="T3" fmla="*/ 715 h 715"/>
                    <a:gd name="T4" fmla="*/ 274 w 274"/>
                    <a:gd name="T5" fmla="*/ 715 h 715"/>
                    <a:gd name="T6" fmla="*/ 250 w 274"/>
                    <a:gd name="T7" fmla="*/ 0 h 715"/>
                    <a:gd name="T8" fmla="*/ 24 w 274"/>
                    <a:gd name="T9" fmla="*/ 0 h 715"/>
                  </a:gdLst>
                  <a:ahLst/>
                  <a:cxnLst>
                    <a:cxn ang="0">
                      <a:pos x="T0" y="T1"/>
                    </a:cxn>
                    <a:cxn ang="0">
                      <a:pos x="T2" y="T3"/>
                    </a:cxn>
                    <a:cxn ang="0">
                      <a:pos x="T4" y="T5"/>
                    </a:cxn>
                    <a:cxn ang="0">
                      <a:pos x="T6" y="T7"/>
                    </a:cxn>
                    <a:cxn ang="0">
                      <a:pos x="T8" y="T9"/>
                    </a:cxn>
                  </a:cxnLst>
                  <a:rect l="0" t="0" r="r" b="b"/>
                  <a:pathLst>
                    <a:path w="274" h="715">
                      <a:moveTo>
                        <a:pt x="24" y="0"/>
                      </a:moveTo>
                      <a:lnTo>
                        <a:pt x="0" y="715"/>
                      </a:lnTo>
                      <a:lnTo>
                        <a:pt x="274" y="715"/>
                      </a:lnTo>
                      <a:lnTo>
                        <a:pt x="250" y="0"/>
                      </a:lnTo>
                      <a:lnTo>
                        <a:pt x="24" y="0"/>
                      </a:ln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grpSp>
        </p:grpSp>
        <p:grpSp>
          <p:nvGrpSpPr>
            <p:cNvPr id="145" name="Group 144">
              <a:extLst>
                <a:ext uri="{FF2B5EF4-FFF2-40B4-BE49-F238E27FC236}">
                  <a16:creationId xmlns:a16="http://schemas.microsoft.com/office/drawing/2014/main" id="{34379428-42C8-99B0-2713-7375FBC3A4B2}"/>
                </a:ext>
              </a:extLst>
            </p:cNvPr>
            <p:cNvGrpSpPr/>
            <p:nvPr/>
          </p:nvGrpSpPr>
          <p:grpSpPr>
            <a:xfrm>
              <a:off x="12532006" y="2065758"/>
              <a:ext cx="790589" cy="790589"/>
              <a:chOff x="12511381" y="2094334"/>
              <a:chExt cx="790589" cy="790589"/>
            </a:xfrm>
          </p:grpSpPr>
          <p:sp>
            <p:nvSpPr>
              <p:cNvPr id="18" name="Oval 17">
                <a:extLst>
                  <a:ext uri="{FF2B5EF4-FFF2-40B4-BE49-F238E27FC236}">
                    <a16:creationId xmlns:a16="http://schemas.microsoft.com/office/drawing/2014/main" id="{22237766-13CD-57B9-2E80-148E22D95BED}"/>
                  </a:ext>
                </a:extLst>
              </p:cNvPr>
              <p:cNvSpPr/>
              <p:nvPr/>
            </p:nvSpPr>
            <p:spPr>
              <a:xfrm>
                <a:off x="12511381" y="2094334"/>
                <a:ext cx="790589" cy="79058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575" dirty="0"/>
              </a:p>
            </p:txBody>
          </p:sp>
          <p:grpSp>
            <p:nvGrpSpPr>
              <p:cNvPr id="75" name="Group 10">
                <a:extLst>
                  <a:ext uri="{FF2B5EF4-FFF2-40B4-BE49-F238E27FC236}">
                    <a16:creationId xmlns:a16="http://schemas.microsoft.com/office/drawing/2014/main" id="{579A358D-F973-24E8-B98F-164C5D6E6600}"/>
                  </a:ext>
                </a:extLst>
              </p:cNvPr>
              <p:cNvGrpSpPr>
                <a:grpSpLocks noChangeAspect="1"/>
              </p:cNvGrpSpPr>
              <p:nvPr/>
            </p:nvGrpSpPr>
            <p:grpSpPr bwMode="auto">
              <a:xfrm>
                <a:off x="12648854" y="2231204"/>
                <a:ext cx="515645" cy="516850"/>
                <a:chOff x="3891" y="2103"/>
                <a:chExt cx="856" cy="858"/>
              </a:xfrm>
            </p:grpSpPr>
            <p:sp>
              <p:nvSpPr>
                <p:cNvPr id="76" name="Freeform 11">
                  <a:extLst>
                    <a:ext uri="{FF2B5EF4-FFF2-40B4-BE49-F238E27FC236}">
                      <a16:creationId xmlns:a16="http://schemas.microsoft.com/office/drawing/2014/main" id="{BE663AC5-0BE3-14E8-7BB8-40CB5E0BB1C6}"/>
                    </a:ext>
                  </a:extLst>
                </p:cNvPr>
                <p:cNvSpPr>
                  <a:spLocks/>
                </p:cNvSpPr>
                <p:nvPr/>
              </p:nvSpPr>
              <p:spPr bwMode="auto">
                <a:xfrm>
                  <a:off x="4130" y="2894"/>
                  <a:ext cx="359" cy="33"/>
                </a:xfrm>
                <a:custGeom>
                  <a:avLst/>
                  <a:gdLst>
                    <a:gd name="T0" fmla="*/ 0 w 150"/>
                    <a:gd name="T1" fmla="*/ 4 h 14"/>
                    <a:gd name="T2" fmla="*/ 31 w 150"/>
                    <a:gd name="T3" fmla="*/ 4 h 14"/>
                    <a:gd name="T4" fmla="*/ 34 w 150"/>
                    <a:gd name="T5" fmla="*/ 5 h 14"/>
                    <a:gd name="T6" fmla="*/ 36 w 150"/>
                    <a:gd name="T7" fmla="*/ 11 h 14"/>
                    <a:gd name="T8" fmla="*/ 41 w 150"/>
                    <a:gd name="T9" fmla="*/ 13 h 14"/>
                    <a:gd name="T10" fmla="*/ 47 w 150"/>
                    <a:gd name="T11" fmla="*/ 9 h 14"/>
                    <a:gd name="T12" fmla="*/ 61 w 150"/>
                    <a:gd name="T13" fmla="*/ 7 h 14"/>
                    <a:gd name="T14" fmla="*/ 64 w 150"/>
                    <a:gd name="T15" fmla="*/ 11 h 14"/>
                    <a:gd name="T16" fmla="*/ 72 w 150"/>
                    <a:gd name="T17" fmla="*/ 12 h 14"/>
                    <a:gd name="T18" fmla="*/ 93 w 150"/>
                    <a:gd name="T19" fmla="*/ 7 h 14"/>
                    <a:gd name="T20" fmla="*/ 102 w 150"/>
                    <a:gd name="T21" fmla="*/ 4 h 14"/>
                    <a:gd name="T22" fmla="*/ 131 w 150"/>
                    <a:gd name="T23" fmla="*/ 7 h 14"/>
                    <a:gd name="T24" fmla="*/ 142 w 150"/>
                    <a:gd name="T25" fmla="*/ 1 h 14"/>
                    <a:gd name="T26" fmla="*/ 149 w 150"/>
                    <a:gd name="T27" fmla="*/ 1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14">
                      <a:moveTo>
                        <a:pt x="0" y="4"/>
                      </a:moveTo>
                      <a:cubicBezTo>
                        <a:pt x="11" y="4"/>
                        <a:pt x="21" y="4"/>
                        <a:pt x="31" y="4"/>
                      </a:cubicBezTo>
                      <a:cubicBezTo>
                        <a:pt x="32" y="4"/>
                        <a:pt x="33" y="4"/>
                        <a:pt x="34" y="5"/>
                      </a:cubicBezTo>
                      <a:cubicBezTo>
                        <a:pt x="35" y="7"/>
                        <a:pt x="35" y="9"/>
                        <a:pt x="36" y="11"/>
                      </a:cubicBezTo>
                      <a:cubicBezTo>
                        <a:pt x="37" y="13"/>
                        <a:pt x="39" y="14"/>
                        <a:pt x="41" y="13"/>
                      </a:cubicBezTo>
                      <a:cubicBezTo>
                        <a:pt x="43" y="12"/>
                        <a:pt x="45" y="10"/>
                        <a:pt x="47" y="9"/>
                      </a:cubicBezTo>
                      <a:cubicBezTo>
                        <a:pt x="51" y="5"/>
                        <a:pt x="56" y="3"/>
                        <a:pt x="61" y="7"/>
                      </a:cubicBezTo>
                      <a:cubicBezTo>
                        <a:pt x="62" y="8"/>
                        <a:pt x="63" y="10"/>
                        <a:pt x="64" y="11"/>
                      </a:cubicBezTo>
                      <a:cubicBezTo>
                        <a:pt x="67" y="12"/>
                        <a:pt x="69" y="12"/>
                        <a:pt x="72" y="12"/>
                      </a:cubicBezTo>
                      <a:cubicBezTo>
                        <a:pt x="79" y="11"/>
                        <a:pt x="86" y="10"/>
                        <a:pt x="93" y="7"/>
                      </a:cubicBezTo>
                      <a:cubicBezTo>
                        <a:pt x="96" y="6"/>
                        <a:pt x="99" y="4"/>
                        <a:pt x="102" y="4"/>
                      </a:cubicBezTo>
                      <a:cubicBezTo>
                        <a:pt x="112" y="2"/>
                        <a:pt x="121" y="11"/>
                        <a:pt x="131" y="7"/>
                      </a:cubicBezTo>
                      <a:cubicBezTo>
                        <a:pt x="134" y="5"/>
                        <a:pt x="138" y="1"/>
                        <a:pt x="142" y="1"/>
                      </a:cubicBezTo>
                      <a:cubicBezTo>
                        <a:pt x="145" y="0"/>
                        <a:pt x="150" y="5"/>
                        <a:pt x="149" y="10"/>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sp>
              <p:nvSpPr>
                <p:cNvPr id="77" name="Freeform 12">
                  <a:extLst>
                    <a:ext uri="{FF2B5EF4-FFF2-40B4-BE49-F238E27FC236}">
                      <a16:creationId xmlns:a16="http://schemas.microsoft.com/office/drawing/2014/main" id="{02CF077F-8DBE-CEB8-8FCC-11488C60AAB4}"/>
                    </a:ext>
                  </a:extLst>
                </p:cNvPr>
                <p:cNvSpPr>
                  <a:spLocks/>
                </p:cNvSpPr>
                <p:nvPr/>
              </p:nvSpPr>
              <p:spPr bwMode="auto">
                <a:xfrm>
                  <a:off x="3910" y="2132"/>
                  <a:ext cx="280" cy="712"/>
                </a:xfrm>
                <a:custGeom>
                  <a:avLst/>
                  <a:gdLst>
                    <a:gd name="T0" fmla="*/ 117 w 117"/>
                    <a:gd name="T1" fmla="*/ 0 h 298"/>
                    <a:gd name="T2" fmla="*/ 102 w 117"/>
                    <a:gd name="T3" fmla="*/ 30 h 298"/>
                    <a:gd name="T4" fmla="*/ 90 w 117"/>
                    <a:gd name="T5" fmla="*/ 38 h 298"/>
                    <a:gd name="T6" fmla="*/ 76 w 117"/>
                    <a:gd name="T7" fmla="*/ 36 h 298"/>
                    <a:gd name="T8" fmla="*/ 63 w 117"/>
                    <a:gd name="T9" fmla="*/ 36 h 298"/>
                    <a:gd name="T10" fmla="*/ 62 w 117"/>
                    <a:gd name="T11" fmla="*/ 47 h 298"/>
                    <a:gd name="T12" fmla="*/ 72 w 117"/>
                    <a:gd name="T13" fmla="*/ 60 h 298"/>
                    <a:gd name="T14" fmla="*/ 62 w 117"/>
                    <a:gd name="T15" fmla="*/ 75 h 298"/>
                    <a:gd name="T16" fmla="*/ 48 w 117"/>
                    <a:gd name="T17" fmla="*/ 86 h 298"/>
                    <a:gd name="T18" fmla="*/ 41 w 117"/>
                    <a:gd name="T19" fmla="*/ 94 h 298"/>
                    <a:gd name="T20" fmla="*/ 35 w 117"/>
                    <a:gd name="T21" fmla="*/ 98 h 298"/>
                    <a:gd name="T22" fmla="*/ 25 w 117"/>
                    <a:gd name="T23" fmla="*/ 112 h 298"/>
                    <a:gd name="T24" fmla="*/ 24 w 117"/>
                    <a:gd name="T25" fmla="*/ 119 h 298"/>
                    <a:gd name="T26" fmla="*/ 21 w 117"/>
                    <a:gd name="T27" fmla="*/ 123 h 298"/>
                    <a:gd name="T28" fmla="*/ 18 w 117"/>
                    <a:gd name="T29" fmla="*/ 142 h 298"/>
                    <a:gd name="T30" fmla="*/ 4 w 117"/>
                    <a:gd name="T31" fmla="*/ 143 h 298"/>
                    <a:gd name="T32" fmla="*/ 1 w 117"/>
                    <a:gd name="T33" fmla="*/ 149 h 298"/>
                    <a:gd name="T34" fmla="*/ 0 w 117"/>
                    <a:gd name="T35" fmla="*/ 156 h 298"/>
                    <a:gd name="T36" fmla="*/ 5 w 117"/>
                    <a:gd name="T37" fmla="*/ 161 h 298"/>
                    <a:gd name="T38" fmla="*/ 9 w 117"/>
                    <a:gd name="T39" fmla="*/ 160 h 298"/>
                    <a:gd name="T40" fmla="*/ 23 w 117"/>
                    <a:gd name="T41" fmla="*/ 172 h 298"/>
                    <a:gd name="T42" fmla="*/ 32 w 117"/>
                    <a:gd name="T43" fmla="*/ 190 h 298"/>
                    <a:gd name="T44" fmla="*/ 36 w 117"/>
                    <a:gd name="T45" fmla="*/ 195 h 298"/>
                    <a:gd name="T46" fmla="*/ 45 w 117"/>
                    <a:gd name="T47" fmla="*/ 198 h 298"/>
                    <a:gd name="T48" fmla="*/ 47 w 117"/>
                    <a:gd name="T49" fmla="*/ 211 h 298"/>
                    <a:gd name="T50" fmla="*/ 50 w 117"/>
                    <a:gd name="T51" fmla="*/ 220 h 298"/>
                    <a:gd name="T52" fmla="*/ 51 w 117"/>
                    <a:gd name="T53" fmla="*/ 230 h 298"/>
                    <a:gd name="T54" fmla="*/ 51 w 117"/>
                    <a:gd name="T55" fmla="*/ 298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7" h="298">
                      <a:moveTo>
                        <a:pt x="117" y="0"/>
                      </a:moveTo>
                      <a:cubicBezTo>
                        <a:pt x="114" y="11"/>
                        <a:pt x="109" y="21"/>
                        <a:pt x="102" y="30"/>
                      </a:cubicBezTo>
                      <a:cubicBezTo>
                        <a:pt x="98" y="33"/>
                        <a:pt x="94" y="37"/>
                        <a:pt x="90" y="38"/>
                      </a:cubicBezTo>
                      <a:cubicBezTo>
                        <a:pt x="85" y="39"/>
                        <a:pt x="81" y="37"/>
                        <a:pt x="76" y="36"/>
                      </a:cubicBezTo>
                      <a:cubicBezTo>
                        <a:pt x="72" y="35"/>
                        <a:pt x="67" y="34"/>
                        <a:pt x="63" y="36"/>
                      </a:cubicBezTo>
                      <a:cubicBezTo>
                        <a:pt x="59" y="38"/>
                        <a:pt x="58" y="45"/>
                        <a:pt x="62" y="47"/>
                      </a:cubicBezTo>
                      <a:cubicBezTo>
                        <a:pt x="68" y="46"/>
                        <a:pt x="73" y="53"/>
                        <a:pt x="72" y="60"/>
                      </a:cubicBezTo>
                      <a:cubicBezTo>
                        <a:pt x="71" y="66"/>
                        <a:pt x="67" y="71"/>
                        <a:pt x="62" y="75"/>
                      </a:cubicBezTo>
                      <a:cubicBezTo>
                        <a:pt x="57" y="78"/>
                        <a:pt x="51" y="82"/>
                        <a:pt x="48" y="86"/>
                      </a:cubicBezTo>
                      <a:cubicBezTo>
                        <a:pt x="46" y="89"/>
                        <a:pt x="44" y="92"/>
                        <a:pt x="41" y="94"/>
                      </a:cubicBezTo>
                      <a:cubicBezTo>
                        <a:pt x="39" y="96"/>
                        <a:pt x="37" y="96"/>
                        <a:pt x="35" y="98"/>
                      </a:cubicBezTo>
                      <a:cubicBezTo>
                        <a:pt x="30" y="101"/>
                        <a:pt x="26" y="106"/>
                        <a:pt x="25" y="112"/>
                      </a:cubicBezTo>
                      <a:cubicBezTo>
                        <a:pt x="25" y="114"/>
                        <a:pt x="25" y="117"/>
                        <a:pt x="24" y="119"/>
                      </a:cubicBezTo>
                      <a:cubicBezTo>
                        <a:pt x="23" y="120"/>
                        <a:pt x="22" y="121"/>
                        <a:pt x="21" y="123"/>
                      </a:cubicBezTo>
                      <a:cubicBezTo>
                        <a:pt x="18" y="129"/>
                        <a:pt x="23" y="139"/>
                        <a:pt x="18" y="142"/>
                      </a:cubicBezTo>
                      <a:cubicBezTo>
                        <a:pt x="14" y="144"/>
                        <a:pt x="8" y="141"/>
                        <a:pt x="4" y="143"/>
                      </a:cubicBezTo>
                      <a:cubicBezTo>
                        <a:pt x="2" y="145"/>
                        <a:pt x="1" y="147"/>
                        <a:pt x="1" y="149"/>
                      </a:cubicBezTo>
                      <a:cubicBezTo>
                        <a:pt x="0" y="151"/>
                        <a:pt x="0" y="154"/>
                        <a:pt x="0" y="156"/>
                      </a:cubicBezTo>
                      <a:cubicBezTo>
                        <a:pt x="1" y="158"/>
                        <a:pt x="2" y="161"/>
                        <a:pt x="5" y="161"/>
                      </a:cubicBezTo>
                      <a:cubicBezTo>
                        <a:pt x="6" y="161"/>
                        <a:pt x="7" y="160"/>
                        <a:pt x="9" y="160"/>
                      </a:cubicBezTo>
                      <a:cubicBezTo>
                        <a:pt x="15" y="159"/>
                        <a:pt x="20" y="166"/>
                        <a:pt x="23" y="172"/>
                      </a:cubicBezTo>
                      <a:cubicBezTo>
                        <a:pt x="26" y="178"/>
                        <a:pt x="29" y="184"/>
                        <a:pt x="32" y="190"/>
                      </a:cubicBezTo>
                      <a:cubicBezTo>
                        <a:pt x="33" y="192"/>
                        <a:pt x="34" y="194"/>
                        <a:pt x="36" y="195"/>
                      </a:cubicBezTo>
                      <a:cubicBezTo>
                        <a:pt x="38" y="197"/>
                        <a:pt x="43" y="196"/>
                        <a:pt x="45" y="198"/>
                      </a:cubicBezTo>
                      <a:cubicBezTo>
                        <a:pt x="49" y="202"/>
                        <a:pt x="46" y="207"/>
                        <a:pt x="47" y="211"/>
                      </a:cubicBezTo>
                      <a:cubicBezTo>
                        <a:pt x="48" y="214"/>
                        <a:pt x="49" y="217"/>
                        <a:pt x="50" y="220"/>
                      </a:cubicBezTo>
                      <a:cubicBezTo>
                        <a:pt x="51" y="223"/>
                        <a:pt x="51" y="227"/>
                        <a:pt x="51" y="230"/>
                      </a:cubicBezTo>
                      <a:cubicBezTo>
                        <a:pt x="51" y="253"/>
                        <a:pt x="51" y="275"/>
                        <a:pt x="51" y="298"/>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sp>
              <p:nvSpPr>
                <p:cNvPr id="78" name="Freeform 13">
                  <a:extLst>
                    <a:ext uri="{FF2B5EF4-FFF2-40B4-BE49-F238E27FC236}">
                      <a16:creationId xmlns:a16="http://schemas.microsoft.com/office/drawing/2014/main" id="{B356FE97-2D29-74AD-26D2-83F8A98F479B}"/>
                    </a:ext>
                  </a:extLst>
                </p:cNvPr>
                <p:cNvSpPr>
                  <a:spLocks/>
                </p:cNvSpPr>
                <p:nvPr/>
              </p:nvSpPr>
              <p:spPr bwMode="auto">
                <a:xfrm>
                  <a:off x="4101" y="2185"/>
                  <a:ext cx="622" cy="604"/>
                </a:xfrm>
                <a:custGeom>
                  <a:avLst/>
                  <a:gdLst>
                    <a:gd name="T0" fmla="*/ 161 w 260"/>
                    <a:gd name="T1" fmla="*/ 5 h 253"/>
                    <a:gd name="T2" fmla="*/ 143 w 260"/>
                    <a:gd name="T3" fmla="*/ 5 h 253"/>
                    <a:gd name="T4" fmla="*/ 98 w 260"/>
                    <a:gd name="T5" fmla="*/ 12 h 253"/>
                    <a:gd name="T6" fmla="*/ 73 w 260"/>
                    <a:gd name="T7" fmla="*/ 15 h 253"/>
                    <a:gd name="T8" fmla="*/ 63 w 260"/>
                    <a:gd name="T9" fmla="*/ 31 h 253"/>
                    <a:gd name="T10" fmla="*/ 54 w 260"/>
                    <a:gd name="T11" fmla="*/ 28 h 253"/>
                    <a:gd name="T12" fmla="*/ 38 w 260"/>
                    <a:gd name="T13" fmla="*/ 38 h 253"/>
                    <a:gd name="T14" fmla="*/ 35 w 260"/>
                    <a:gd name="T15" fmla="*/ 56 h 253"/>
                    <a:gd name="T16" fmla="*/ 41 w 260"/>
                    <a:gd name="T17" fmla="*/ 67 h 253"/>
                    <a:gd name="T18" fmla="*/ 80 w 260"/>
                    <a:gd name="T19" fmla="*/ 72 h 253"/>
                    <a:gd name="T20" fmla="*/ 103 w 260"/>
                    <a:gd name="T21" fmla="*/ 84 h 253"/>
                    <a:gd name="T22" fmla="*/ 65 w 260"/>
                    <a:gd name="T23" fmla="*/ 80 h 253"/>
                    <a:gd name="T24" fmla="*/ 25 w 260"/>
                    <a:gd name="T25" fmla="*/ 78 h 253"/>
                    <a:gd name="T26" fmla="*/ 12 w 260"/>
                    <a:gd name="T27" fmla="*/ 91 h 253"/>
                    <a:gd name="T28" fmla="*/ 2 w 260"/>
                    <a:gd name="T29" fmla="*/ 137 h 253"/>
                    <a:gd name="T30" fmla="*/ 42 w 260"/>
                    <a:gd name="T31" fmla="*/ 152 h 253"/>
                    <a:gd name="T32" fmla="*/ 50 w 260"/>
                    <a:gd name="T33" fmla="*/ 181 h 253"/>
                    <a:gd name="T34" fmla="*/ 52 w 260"/>
                    <a:gd name="T35" fmla="*/ 212 h 253"/>
                    <a:gd name="T36" fmla="*/ 67 w 260"/>
                    <a:gd name="T37" fmla="*/ 245 h 253"/>
                    <a:gd name="T38" fmla="*/ 85 w 260"/>
                    <a:gd name="T39" fmla="*/ 244 h 253"/>
                    <a:gd name="T40" fmla="*/ 100 w 260"/>
                    <a:gd name="T41" fmla="*/ 218 h 253"/>
                    <a:gd name="T42" fmla="*/ 113 w 260"/>
                    <a:gd name="T43" fmla="*/ 188 h 253"/>
                    <a:gd name="T44" fmla="*/ 136 w 260"/>
                    <a:gd name="T45" fmla="*/ 150 h 253"/>
                    <a:gd name="T46" fmla="*/ 122 w 260"/>
                    <a:gd name="T47" fmla="*/ 145 h 253"/>
                    <a:gd name="T48" fmla="*/ 112 w 260"/>
                    <a:gd name="T49" fmla="*/ 123 h 253"/>
                    <a:gd name="T50" fmla="*/ 124 w 260"/>
                    <a:gd name="T51" fmla="*/ 111 h 253"/>
                    <a:gd name="T52" fmla="*/ 149 w 260"/>
                    <a:gd name="T53" fmla="*/ 123 h 253"/>
                    <a:gd name="T54" fmla="*/ 155 w 260"/>
                    <a:gd name="T55" fmla="*/ 107 h 253"/>
                    <a:gd name="T56" fmla="*/ 173 w 260"/>
                    <a:gd name="T57" fmla="*/ 119 h 253"/>
                    <a:gd name="T58" fmla="*/ 182 w 260"/>
                    <a:gd name="T59" fmla="*/ 151 h 253"/>
                    <a:gd name="T60" fmla="*/ 200 w 260"/>
                    <a:gd name="T61" fmla="*/ 129 h 253"/>
                    <a:gd name="T62" fmla="*/ 227 w 260"/>
                    <a:gd name="T63" fmla="*/ 153 h 253"/>
                    <a:gd name="T64" fmla="*/ 233 w 260"/>
                    <a:gd name="T65" fmla="*/ 152 h 253"/>
                    <a:gd name="T66" fmla="*/ 227 w 260"/>
                    <a:gd name="T67" fmla="*/ 123 h 253"/>
                    <a:gd name="T68" fmla="*/ 241 w 260"/>
                    <a:gd name="T69" fmla="*/ 99 h 253"/>
                    <a:gd name="T70" fmla="*/ 260 w 260"/>
                    <a:gd name="T71" fmla="*/ 91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60" h="253">
                      <a:moveTo>
                        <a:pt x="207" y="12"/>
                      </a:moveTo>
                      <a:cubicBezTo>
                        <a:pt x="191" y="15"/>
                        <a:pt x="175" y="12"/>
                        <a:pt x="161" y="5"/>
                      </a:cubicBezTo>
                      <a:cubicBezTo>
                        <a:pt x="157" y="3"/>
                        <a:pt x="151" y="0"/>
                        <a:pt x="146" y="2"/>
                      </a:cubicBezTo>
                      <a:cubicBezTo>
                        <a:pt x="145" y="3"/>
                        <a:pt x="144" y="4"/>
                        <a:pt x="143" y="5"/>
                      </a:cubicBezTo>
                      <a:cubicBezTo>
                        <a:pt x="137" y="10"/>
                        <a:pt x="130" y="11"/>
                        <a:pt x="123" y="12"/>
                      </a:cubicBezTo>
                      <a:cubicBezTo>
                        <a:pt x="115" y="13"/>
                        <a:pt x="106" y="14"/>
                        <a:pt x="98" y="12"/>
                      </a:cubicBezTo>
                      <a:cubicBezTo>
                        <a:pt x="95" y="11"/>
                        <a:pt x="91" y="10"/>
                        <a:pt x="88" y="10"/>
                      </a:cubicBezTo>
                      <a:cubicBezTo>
                        <a:pt x="83" y="10"/>
                        <a:pt x="77" y="13"/>
                        <a:pt x="73" y="15"/>
                      </a:cubicBezTo>
                      <a:cubicBezTo>
                        <a:pt x="68" y="17"/>
                        <a:pt x="64" y="20"/>
                        <a:pt x="63" y="25"/>
                      </a:cubicBezTo>
                      <a:cubicBezTo>
                        <a:pt x="63" y="27"/>
                        <a:pt x="63" y="29"/>
                        <a:pt x="63" y="31"/>
                      </a:cubicBezTo>
                      <a:cubicBezTo>
                        <a:pt x="63" y="33"/>
                        <a:pt x="62" y="35"/>
                        <a:pt x="60" y="35"/>
                      </a:cubicBezTo>
                      <a:cubicBezTo>
                        <a:pt x="56" y="35"/>
                        <a:pt x="56" y="30"/>
                        <a:pt x="54" y="28"/>
                      </a:cubicBezTo>
                      <a:cubicBezTo>
                        <a:pt x="50" y="24"/>
                        <a:pt x="44" y="29"/>
                        <a:pt x="41" y="32"/>
                      </a:cubicBezTo>
                      <a:cubicBezTo>
                        <a:pt x="40" y="34"/>
                        <a:pt x="38" y="36"/>
                        <a:pt x="38" y="38"/>
                      </a:cubicBezTo>
                      <a:cubicBezTo>
                        <a:pt x="39" y="40"/>
                        <a:pt x="41" y="42"/>
                        <a:pt x="41" y="43"/>
                      </a:cubicBezTo>
                      <a:cubicBezTo>
                        <a:pt x="44" y="48"/>
                        <a:pt x="39" y="52"/>
                        <a:pt x="35" y="56"/>
                      </a:cubicBezTo>
                      <a:cubicBezTo>
                        <a:pt x="31" y="59"/>
                        <a:pt x="28" y="65"/>
                        <a:pt x="31" y="68"/>
                      </a:cubicBezTo>
                      <a:cubicBezTo>
                        <a:pt x="34" y="71"/>
                        <a:pt x="38" y="69"/>
                        <a:pt x="41" y="67"/>
                      </a:cubicBezTo>
                      <a:cubicBezTo>
                        <a:pt x="43" y="65"/>
                        <a:pt x="46" y="63"/>
                        <a:pt x="49" y="61"/>
                      </a:cubicBezTo>
                      <a:cubicBezTo>
                        <a:pt x="59" y="57"/>
                        <a:pt x="69" y="72"/>
                        <a:pt x="80" y="72"/>
                      </a:cubicBezTo>
                      <a:cubicBezTo>
                        <a:pt x="83" y="71"/>
                        <a:pt x="85" y="70"/>
                        <a:pt x="87" y="70"/>
                      </a:cubicBezTo>
                      <a:cubicBezTo>
                        <a:pt x="95" y="69"/>
                        <a:pt x="103" y="76"/>
                        <a:pt x="103" y="84"/>
                      </a:cubicBezTo>
                      <a:cubicBezTo>
                        <a:pt x="94" y="85"/>
                        <a:pt x="84" y="88"/>
                        <a:pt x="75" y="85"/>
                      </a:cubicBezTo>
                      <a:cubicBezTo>
                        <a:pt x="71" y="84"/>
                        <a:pt x="68" y="82"/>
                        <a:pt x="65" y="80"/>
                      </a:cubicBezTo>
                      <a:cubicBezTo>
                        <a:pt x="58" y="75"/>
                        <a:pt x="49" y="73"/>
                        <a:pt x="40" y="73"/>
                      </a:cubicBezTo>
                      <a:cubicBezTo>
                        <a:pt x="35" y="73"/>
                        <a:pt x="28" y="74"/>
                        <a:pt x="25" y="78"/>
                      </a:cubicBezTo>
                      <a:cubicBezTo>
                        <a:pt x="23" y="80"/>
                        <a:pt x="22" y="84"/>
                        <a:pt x="20" y="86"/>
                      </a:cubicBezTo>
                      <a:cubicBezTo>
                        <a:pt x="18" y="88"/>
                        <a:pt x="15" y="89"/>
                        <a:pt x="12" y="91"/>
                      </a:cubicBezTo>
                      <a:cubicBezTo>
                        <a:pt x="5" y="97"/>
                        <a:pt x="3" y="107"/>
                        <a:pt x="1" y="117"/>
                      </a:cubicBezTo>
                      <a:cubicBezTo>
                        <a:pt x="1" y="124"/>
                        <a:pt x="0" y="131"/>
                        <a:pt x="2" y="137"/>
                      </a:cubicBezTo>
                      <a:cubicBezTo>
                        <a:pt x="4" y="144"/>
                        <a:pt x="9" y="151"/>
                        <a:pt x="16" y="152"/>
                      </a:cubicBezTo>
                      <a:cubicBezTo>
                        <a:pt x="25" y="154"/>
                        <a:pt x="34" y="149"/>
                        <a:pt x="42" y="152"/>
                      </a:cubicBezTo>
                      <a:cubicBezTo>
                        <a:pt x="48" y="155"/>
                        <a:pt x="51" y="162"/>
                        <a:pt x="50" y="169"/>
                      </a:cubicBezTo>
                      <a:cubicBezTo>
                        <a:pt x="50" y="173"/>
                        <a:pt x="48" y="177"/>
                        <a:pt x="50" y="181"/>
                      </a:cubicBezTo>
                      <a:cubicBezTo>
                        <a:pt x="51" y="184"/>
                        <a:pt x="53" y="185"/>
                        <a:pt x="54" y="187"/>
                      </a:cubicBezTo>
                      <a:cubicBezTo>
                        <a:pt x="59" y="195"/>
                        <a:pt x="51" y="204"/>
                        <a:pt x="52" y="212"/>
                      </a:cubicBezTo>
                      <a:cubicBezTo>
                        <a:pt x="52" y="217"/>
                        <a:pt x="54" y="221"/>
                        <a:pt x="56" y="225"/>
                      </a:cubicBezTo>
                      <a:cubicBezTo>
                        <a:pt x="60" y="232"/>
                        <a:pt x="63" y="238"/>
                        <a:pt x="67" y="245"/>
                      </a:cubicBezTo>
                      <a:cubicBezTo>
                        <a:pt x="68" y="247"/>
                        <a:pt x="69" y="249"/>
                        <a:pt x="71" y="250"/>
                      </a:cubicBezTo>
                      <a:cubicBezTo>
                        <a:pt x="76" y="253"/>
                        <a:pt x="82" y="249"/>
                        <a:pt x="85" y="244"/>
                      </a:cubicBezTo>
                      <a:cubicBezTo>
                        <a:pt x="88" y="240"/>
                        <a:pt x="91" y="236"/>
                        <a:pt x="93" y="231"/>
                      </a:cubicBezTo>
                      <a:cubicBezTo>
                        <a:pt x="95" y="226"/>
                        <a:pt x="96" y="221"/>
                        <a:pt x="100" y="218"/>
                      </a:cubicBezTo>
                      <a:cubicBezTo>
                        <a:pt x="102" y="216"/>
                        <a:pt x="104" y="215"/>
                        <a:pt x="106" y="213"/>
                      </a:cubicBezTo>
                      <a:cubicBezTo>
                        <a:pt x="113" y="207"/>
                        <a:pt x="112" y="197"/>
                        <a:pt x="113" y="188"/>
                      </a:cubicBezTo>
                      <a:cubicBezTo>
                        <a:pt x="115" y="177"/>
                        <a:pt x="120" y="167"/>
                        <a:pt x="128" y="159"/>
                      </a:cubicBezTo>
                      <a:cubicBezTo>
                        <a:pt x="131" y="156"/>
                        <a:pt x="134" y="153"/>
                        <a:pt x="136" y="150"/>
                      </a:cubicBezTo>
                      <a:cubicBezTo>
                        <a:pt x="137" y="146"/>
                        <a:pt x="133" y="141"/>
                        <a:pt x="130" y="142"/>
                      </a:cubicBezTo>
                      <a:cubicBezTo>
                        <a:pt x="127" y="142"/>
                        <a:pt x="125" y="146"/>
                        <a:pt x="122" y="145"/>
                      </a:cubicBezTo>
                      <a:cubicBezTo>
                        <a:pt x="121" y="144"/>
                        <a:pt x="121" y="143"/>
                        <a:pt x="120" y="142"/>
                      </a:cubicBezTo>
                      <a:cubicBezTo>
                        <a:pt x="117" y="136"/>
                        <a:pt x="115" y="129"/>
                        <a:pt x="112" y="123"/>
                      </a:cubicBezTo>
                      <a:cubicBezTo>
                        <a:pt x="111" y="120"/>
                        <a:pt x="109" y="117"/>
                        <a:pt x="111" y="114"/>
                      </a:cubicBezTo>
                      <a:cubicBezTo>
                        <a:pt x="113" y="109"/>
                        <a:pt x="120" y="110"/>
                        <a:pt x="124" y="111"/>
                      </a:cubicBezTo>
                      <a:cubicBezTo>
                        <a:pt x="125" y="119"/>
                        <a:pt x="129" y="127"/>
                        <a:pt x="135" y="133"/>
                      </a:cubicBezTo>
                      <a:cubicBezTo>
                        <a:pt x="141" y="131"/>
                        <a:pt x="146" y="128"/>
                        <a:pt x="149" y="123"/>
                      </a:cubicBezTo>
                      <a:cubicBezTo>
                        <a:pt x="152" y="118"/>
                        <a:pt x="151" y="110"/>
                        <a:pt x="145" y="108"/>
                      </a:cubicBezTo>
                      <a:cubicBezTo>
                        <a:pt x="147" y="105"/>
                        <a:pt x="152" y="105"/>
                        <a:pt x="155" y="107"/>
                      </a:cubicBezTo>
                      <a:cubicBezTo>
                        <a:pt x="158" y="109"/>
                        <a:pt x="160" y="111"/>
                        <a:pt x="163" y="114"/>
                      </a:cubicBezTo>
                      <a:cubicBezTo>
                        <a:pt x="166" y="116"/>
                        <a:pt x="170" y="117"/>
                        <a:pt x="173" y="119"/>
                      </a:cubicBezTo>
                      <a:cubicBezTo>
                        <a:pt x="177" y="123"/>
                        <a:pt x="178" y="129"/>
                        <a:pt x="178" y="135"/>
                      </a:cubicBezTo>
                      <a:cubicBezTo>
                        <a:pt x="179" y="140"/>
                        <a:pt x="179" y="146"/>
                        <a:pt x="182" y="151"/>
                      </a:cubicBezTo>
                      <a:cubicBezTo>
                        <a:pt x="185" y="155"/>
                        <a:pt x="191" y="159"/>
                        <a:pt x="196" y="157"/>
                      </a:cubicBezTo>
                      <a:cubicBezTo>
                        <a:pt x="193" y="147"/>
                        <a:pt x="192" y="135"/>
                        <a:pt x="200" y="129"/>
                      </a:cubicBezTo>
                      <a:cubicBezTo>
                        <a:pt x="203" y="127"/>
                        <a:pt x="207" y="125"/>
                        <a:pt x="207" y="122"/>
                      </a:cubicBezTo>
                      <a:cubicBezTo>
                        <a:pt x="218" y="128"/>
                        <a:pt x="216" y="147"/>
                        <a:pt x="227" y="153"/>
                      </a:cubicBezTo>
                      <a:cubicBezTo>
                        <a:pt x="228" y="154"/>
                        <a:pt x="229" y="154"/>
                        <a:pt x="231" y="154"/>
                      </a:cubicBezTo>
                      <a:cubicBezTo>
                        <a:pt x="232" y="154"/>
                        <a:pt x="233" y="153"/>
                        <a:pt x="233" y="152"/>
                      </a:cubicBezTo>
                      <a:cubicBezTo>
                        <a:pt x="237" y="147"/>
                        <a:pt x="237" y="141"/>
                        <a:pt x="234" y="136"/>
                      </a:cubicBezTo>
                      <a:cubicBezTo>
                        <a:pt x="231" y="132"/>
                        <a:pt x="225" y="128"/>
                        <a:pt x="227" y="123"/>
                      </a:cubicBezTo>
                      <a:cubicBezTo>
                        <a:pt x="232" y="125"/>
                        <a:pt x="238" y="121"/>
                        <a:pt x="241" y="116"/>
                      </a:cubicBezTo>
                      <a:cubicBezTo>
                        <a:pt x="243" y="111"/>
                        <a:pt x="242" y="105"/>
                        <a:pt x="241" y="99"/>
                      </a:cubicBezTo>
                      <a:cubicBezTo>
                        <a:pt x="239" y="94"/>
                        <a:pt x="237" y="88"/>
                        <a:pt x="236" y="83"/>
                      </a:cubicBezTo>
                      <a:cubicBezTo>
                        <a:pt x="244" y="85"/>
                        <a:pt x="252" y="88"/>
                        <a:pt x="260" y="91"/>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sp>
              <p:nvSpPr>
                <p:cNvPr id="79" name="Freeform 14">
                  <a:extLst>
                    <a:ext uri="{FF2B5EF4-FFF2-40B4-BE49-F238E27FC236}">
                      <a16:creationId xmlns:a16="http://schemas.microsoft.com/office/drawing/2014/main" id="{BC039FED-D916-D238-AB1D-80E21DB8F292}"/>
                    </a:ext>
                  </a:extLst>
                </p:cNvPr>
                <p:cNvSpPr>
                  <a:spLocks/>
                </p:cNvSpPr>
                <p:nvPr/>
              </p:nvSpPr>
              <p:spPr bwMode="auto">
                <a:xfrm>
                  <a:off x="4541" y="2619"/>
                  <a:ext cx="182" cy="227"/>
                </a:xfrm>
                <a:custGeom>
                  <a:avLst/>
                  <a:gdLst>
                    <a:gd name="T0" fmla="*/ 76 w 76"/>
                    <a:gd name="T1" fmla="*/ 14 h 95"/>
                    <a:gd name="T2" fmla="*/ 72 w 76"/>
                    <a:gd name="T3" fmla="*/ 7 h 95"/>
                    <a:gd name="T4" fmla="*/ 72 w 76"/>
                    <a:gd name="T5" fmla="*/ 0 h 95"/>
                    <a:gd name="T6" fmla="*/ 53 w 76"/>
                    <a:gd name="T7" fmla="*/ 10 h 95"/>
                    <a:gd name="T8" fmla="*/ 49 w 76"/>
                    <a:gd name="T9" fmla="*/ 11 h 95"/>
                    <a:gd name="T10" fmla="*/ 48 w 76"/>
                    <a:gd name="T11" fmla="*/ 22 h 95"/>
                    <a:gd name="T12" fmla="*/ 45 w 76"/>
                    <a:gd name="T13" fmla="*/ 23 h 95"/>
                    <a:gd name="T14" fmla="*/ 40 w 76"/>
                    <a:gd name="T15" fmla="*/ 32 h 95"/>
                    <a:gd name="T16" fmla="*/ 30 w 76"/>
                    <a:gd name="T17" fmla="*/ 36 h 95"/>
                    <a:gd name="T18" fmla="*/ 29 w 76"/>
                    <a:gd name="T19" fmla="*/ 41 h 95"/>
                    <a:gd name="T20" fmla="*/ 25 w 76"/>
                    <a:gd name="T21" fmla="*/ 45 h 95"/>
                    <a:gd name="T22" fmla="*/ 6 w 76"/>
                    <a:gd name="T23" fmla="*/ 72 h 95"/>
                    <a:gd name="T24" fmla="*/ 0 w 76"/>
                    <a:gd name="T25" fmla="*/ 77 h 95"/>
                    <a:gd name="T26" fmla="*/ 6 w 76"/>
                    <a:gd name="T27" fmla="*/ 82 h 95"/>
                    <a:gd name="T28" fmla="*/ 14 w 76"/>
                    <a:gd name="T29" fmla="*/ 80 h 95"/>
                    <a:gd name="T30" fmla="*/ 21 w 76"/>
                    <a:gd name="T31" fmla="*/ 83 h 95"/>
                    <a:gd name="T32" fmla="*/ 21 w 76"/>
                    <a:gd name="T33" fmla="*/ 88 h 95"/>
                    <a:gd name="T34" fmla="*/ 29 w 76"/>
                    <a:gd name="T35" fmla="*/ 9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6" h="95">
                      <a:moveTo>
                        <a:pt x="76" y="14"/>
                      </a:moveTo>
                      <a:cubicBezTo>
                        <a:pt x="76" y="11"/>
                        <a:pt x="74" y="9"/>
                        <a:pt x="72" y="7"/>
                      </a:cubicBezTo>
                      <a:cubicBezTo>
                        <a:pt x="71" y="5"/>
                        <a:pt x="70" y="1"/>
                        <a:pt x="72" y="0"/>
                      </a:cubicBezTo>
                      <a:cubicBezTo>
                        <a:pt x="66" y="4"/>
                        <a:pt x="60" y="8"/>
                        <a:pt x="53" y="10"/>
                      </a:cubicBezTo>
                      <a:cubicBezTo>
                        <a:pt x="51" y="10"/>
                        <a:pt x="50" y="10"/>
                        <a:pt x="49" y="11"/>
                      </a:cubicBezTo>
                      <a:cubicBezTo>
                        <a:pt x="47" y="14"/>
                        <a:pt x="51" y="19"/>
                        <a:pt x="48" y="22"/>
                      </a:cubicBezTo>
                      <a:cubicBezTo>
                        <a:pt x="47" y="23"/>
                        <a:pt x="46" y="23"/>
                        <a:pt x="45" y="23"/>
                      </a:cubicBezTo>
                      <a:cubicBezTo>
                        <a:pt x="41" y="25"/>
                        <a:pt x="39" y="29"/>
                        <a:pt x="40" y="32"/>
                      </a:cubicBezTo>
                      <a:cubicBezTo>
                        <a:pt x="36" y="32"/>
                        <a:pt x="31" y="32"/>
                        <a:pt x="30" y="36"/>
                      </a:cubicBezTo>
                      <a:cubicBezTo>
                        <a:pt x="29" y="37"/>
                        <a:pt x="29" y="39"/>
                        <a:pt x="29" y="41"/>
                      </a:cubicBezTo>
                      <a:cubicBezTo>
                        <a:pt x="28" y="43"/>
                        <a:pt x="26" y="44"/>
                        <a:pt x="25" y="45"/>
                      </a:cubicBezTo>
                      <a:cubicBezTo>
                        <a:pt x="17" y="53"/>
                        <a:pt x="15" y="67"/>
                        <a:pt x="6" y="72"/>
                      </a:cubicBezTo>
                      <a:cubicBezTo>
                        <a:pt x="4" y="73"/>
                        <a:pt x="1" y="74"/>
                        <a:pt x="0" y="77"/>
                      </a:cubicBezTo>
                      <a:cubicBezTo>
                        <a:pt x="0" y="80"/>
                        <a:pt x="3" y="82"/>
                        <a:pt x="6" y="82"/>
                      </a:cubicBezTo>
                      <a:cubicBezTo>
                        <a:pt x="9" y="82"/>
                        <a:pt x="11" y="80"/>
                        <a:pt x="14" y="80"/>
                      </a:cubicBezTo>
                      <a:cubicBezTo>
                        <a:pt x="17" y="79"/>
                        <a:pt x="20" y="80"/>
                        <a:pt x="21" y="83"/>
                      </a:cubicBezTo>
                      <a:cubicBezTo>
                        <a:pt x="22" y="85"/>
                        <a:pt x="21" y="87"/>
                        <a:pt x="21" y="88"/>
                      </a:cubicBezTo>
                      <a:cubicBezTo>
                        <a:pt x="21" y="92"/>
                        <a:pt x="26" y="95"/>
                        <a:pt x="29" y="93"/>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sp>
              <p:nvSpPr>
                <p:cNvPr id="80" name="Oval 15">
                  <a:extLst>
                    <a:ext uri="{FF2B5EF4-FFF2-40B4-BE49-F238E27FC236}">
                      <a16:creationId xmlns:a16="http://schemas.microsoft.com/office/drawing/2014/main" id="{0BAA83BB-2FA9-C1D7-4564-F06E47CF1F39}"/>
                    </a:ext>
                  </a:extLst>
                </p:cNvPr>
                <p:cNvSpPr>
                  <a:spLocks noChangeArrowheads="1"/>
                </p:cNvSpPr>
                <p:nvPr/>
              </p:nvSpPr>
              <p:spPr bwMode="auto">
                <a:xfrm>
                  <a:off x="3891" y="2103"/>
                  <a:ext cx="856" cy="858"/>
                </a:xfrm>
                <a:prstGeom prst="ellips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endParaRPr lang="en-GB" sz="1575" dirty="0"/>
                </a:p>
              </p:txBody>
            </p:sp>
          </p:grpSp>
        </p:grpSp>
        <p:sp>
          <p:nvSpPr>
            <p:cNvPr id="36" name="Oval 35">
              <a:extLst>
                <a:ext uri="{FF2B5EF4-FFF2-40B4-BE49-F238E27FC236}">
                  <a16:creationId xmlns:a16="http://schemas.microsoft.com/office/drawing/2014/main" id="{C6047B43-0EC2-02C4-A3BF-0B59CC2DD4B8}"/>
                </a:ext>
              </a:extLst>
            </p:cNvPr>
            <p:cNvSpPr/>
            <p:nvPr/>
          </p:nvSpPr>
          <p:spPr>
            <a:xfrm>
              <a:off x="12123742" y="5687897"/>
              <a:ext cx="790589" cy="79058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575" dirty="0"/>
            </a:p>
          </p:txBody>
        </p:sp>
        <p:grpSp>
          <p:nvGrpSpPr>
            <p:cNvPr id="81" name="Graphic 89">
              <a:extLst>
                <a:ext uri="{FF2B5EF4-FFF2-40B4-BE49-F238E27FC236}">
                  <a16:creationId xmlns:a16="http://schemas.microsoft.com/office/drawing/2014/main" id="{36E95CD8-9A1F-BD30-114E-30D45E89C172}"/>
                </a:ext>
              </a:extLst>
            </p:cNvPr>
            <p:cNvGrpSpPr/>
            <p:nvPr/>
          </p:nvGrpSpPr>
          <p:grpSpPr>
            <a:xfrm>
              <a:off x="12377038" y="5889123"/>
              <a:ext cx="283998" cy="388136"/>
              <a:chOff x="-2057100" y="4341927"/>
              <a:chExt cx="476916" cy="651795"/>
            </a:xfrm>
            <a:noFill/>
          </p:grpSpPr>
          <p:sp>
            <p:nvSpPr>
              <p:cNvPr id="82" name="Freeform: Shape 72">
                <a:extLst>
                  <a:ext uri="{FF2B5EF4-FFF2-40B4-BE49-F238E27FC236}">
                    <a16:creationId xmlns:a16="http://schemas.microsoft.com/office/drawing/2014/main" id="{89D2E14D-0CBC-366D-E4B7-F87CB8406DC0}"/>
                  </a:ext>
                </a:extLst>
              </p:cNvPr>
              <p:cNvSpPr/>
              <p:nvPr/>
            </p:nvSpPr>
            <p:spPr>
              <a:xfrm>
                <a:off x="-2057100" y="4341927"/>
                <a:ext cx="476916" cy="651795"/>
              </a:xfrm>
              <a:custGeom>
                <a:avLst/>
                <a:gdLst>
                  <a:gd name="connsiteX0" fmla="*/ 0 w 476916"/>
                  <a:gd name="connsiteY0" fmla="*/ 0 h 651795"/>
                  <a:gd name="connsiteX1" fmla="*/ 476917 w 476916"/>
                  <a:gd name="connsiteY1" fmla="*/ 0 h 651795"/>
                  <a:gd name="connsiteX2" fmla="*/ 476917 w 476916"/>
                  <a:gd name="connsiteY2" fmla="*/ 651796 h 651795"/>
                  <a:gd name="connsiteX3" fmla="*/ 0 w 476916"/>
                  <a:gd name="connsiteY3" fmla="*/ 651796 h 651795"/>
                </a:gdLst>
                <a:ahLst/>
                <a:cxnLst>
                  <a:cxn ang="0">
                    <a:pos x="connsiteX0" y="connsiteY0"/>
                  </a:cxn>
                  <a:cxn ang="0">
                    <a:pos x="connsiteX1" y="connsiteY1"/>
                  </a:cxn>
                  <a:cxn ang="0">
                    <a:pos x="connsiteX2" y="connsiteY2"/>
                  </a:cxn>
                  <a:cxn ang="0">
                    <a:pos x="connsiteX3" y="connsiteY3"/>
                  </a:cxn>
                </a:cxnLst>
                <a:rect l="l" t="t" r="r" b="b"/>
                <a:pathLst>
                  <a:path w="476916" h="651795">
                    <a:moveTo>
                      <a:pt x="0" y="0"/>
                    </a:moveTo>
                    <a:lnTo>
                      <a:pt x="476917" y="0"/>
                    </a:lnTo>
                    <a:lnTo>
                      <a:pt x="476917" y="651796"/>
                    </a:lnTo>
                    <a:lnTo>
                      <a:pt x="0" y="651796"/>
                    </a:lnTo>
                    <a:close/>
                  </a:path>
                </a:pathLst>
              </a:custGeom>
              <a:noFill/>
              <a:ln w="15875" cap="rnd">
                <a:solidFill>
                  <a:schemeClr val="accent2"/>
                </a:solidFill>
                <a:prstDash val="solid"/>
                <a:round/>
              </a:ln>
            </p:spPr>
            <p:txBody>
              <a:bodyPr rtlCol="0" anchor="ctr"/>
              <a:lstStyle/>
              <a:p>
                <a:endParaRPr lang="en-GB" sz="1575" dirty="0"/>
              </a:p>
            </p:txBody>
          </p:sp>
          <p:sp>
            <p:nvSpPr>
              <p:cNvPr id="83" name="Freeform: Shape 73">
                <a:extLst>
                  <a:ext uri="{FF2B5EF4-FFF2-40B4-BE49-F238E27FC236}">
                    <a16:creationId xmlns:a16="http://schemas.microsoft.com/office/drawing/2014/main" id="{391AA4D7-A5C6-1CEA-9B22-88B466355330}"/>
                  </a:ext>
                </a:extLst>
              </p:cNvPr>
              <p:cNvSpPr/>
              <p:nvPr/>
            </p:nvSpPr>
            <p:spPr>
              <a:xfrm>
                <a:off x="-2014428" y="4428986"/>
                <a:ext cx="99155" cy="91154"/>
              </a:xfrm>
              <a:custGeom>
                <a:avLst/>
                <a:gdLst>
                  <a:gd name="connsiteX0" fmla="*/ 0 w 99155"/>
                  <a:gd name="connsiteY0" fmla="*/ 0 h 91154"/>
                  <a:gd name="connsiteX1" fmla="*/ 99155 w 99155"/>
                  <a:gd name="connsiteY1" fmla="*/ 0 h 91154"/>
                  <a:gd name="connsiteX2" fmla="*/ 99155 w 99155"/>
                  <a:gd name="connsiteY2" fmla="*/ 91154 h 91154"/>
                  <a:gd name="connsiteX3" fmla="*/ 0 w 99155"/>
                  <a:gd name="connsiteY3" fmla="*/ 91154 h 91154"/>
                </a:gdLst>
                <a:ahLst/>
                <a:cxnLst>
                  <a:cxn ang="0">
                    <a:pos x="connsiteX0" y="connsiteY0"/>
                  </a:cxn>
                  <a:cxn ang="0">
                    <a:pos x="connsiteX1" y="connsiteY1"/>
                  </a:cxn>
                  <a:cxn ang="0">
                    <a:pos x="connsiteX2" y="connsiteY2"/>
                  </a:cxn>
                  <a:cxn ang="0">
                    <a:pos x="connsiteX3" y="connsiteY3"/>
                  </a:cxn>
                </a:cxnLst>
                <a:rect l="l" t="t" r="r" b="b"/>
                <a:pathLst>
                  <a:path w="99155" h="91154">
                    <a:moveTo>
                      <a:pt x="0" y="0"/>
                    </a:moveTo>
                    <a:lnTo>
                      <a:pt x="99155" y="0"/>
                    </a:lnTo>
                    <a:lnTo>
                      <a:pt x="99155" y="91154"/>
                    </a:lnTo>
                    <a:lnTo>
                      <a:pt x="0" y="91154"/>
                    </a:lnTo>
                    <a:close/>
                  </a:path>
                </a:pathLst>
              </a:custGeom>
              <a:noFill/>
              <a:ln w="15875" cap="rnd">
                <a:solidFill>
                  <a:schemeClr val="accent2"/>
                </a:solidFill>
                <a:prstDash val="solid"/>
                <a:round/>
              </a:ln>
            </p:spPr>
            <p:txBody>
              <a:bodyPr rtlCol="0" anchor="ctr"/>
              <a:lstStyle/>
              <a:p>
                <a:endParaRPr lang="en-GB" sz="1575" dirty="0"/>
              </a:p>
            </p:txBody>
          </p:sp>
          <p:sp>
            <p:nvSpPr>
              <p:cNvPr id="84" name="Freeform: Shape 74">
                <a:extLst>
                  <a:ext uri="{FF2B5EF4-FFF2-40B4-BE49-F238E27FC236}">
                    <a16:creationId xmlns:a16="http://schemas.microsoft.com/office/drawing/2014/main" id="{CA3AC499-F6F6-B5F3-557F-BBF80F3C71D4}"/>
                  </a:ext>
                </a:extLst>
              </p:cNvPr>
              <p:cNvSpPr/>
              <p:nvPr/>
            </p:nvSpPr>
            <p:spPr>
              <a:xfrm rot="5400000">
                <a:off x="-2012428" y="4609675"/>
                <a:ext cx="99155" cy="91154"/>
              </a:xfrm>
              <a:custGeom>
                <a:avLst/>
                <a:gdLst>
                  <a:gd name="connsiteX0" fmla="*/ 0 w 99155"/>
                  <a:gd name="connsiteY0" fmla="*/ 0 h 91154"/>
                  <a:gd name="connsiteX1" fmla="*/ 99155 w 99155"/>
                  <a:gd name="connsiteY1" fmla="*/ 0 h 91154"/>
                  <a:gd name="connsiteX2" fmla="*/ 99155 w 99155"/>
                  <a:gd name="connsiteY2" fmla="*/ 91154 h 91154"/>
                  <a:gd name="connsiteX3" fmla="*/ 0 w 99155"/>
                  <a:gd name="connsiteY3" fmla="*/ 91154 h 91154"/>
                </a:gdLst>
                <a:ahLst/>
                <a:cxnLst>
                  <a:cxn ang="0">
                    <a:pos x="connsiteX0" y="connsiteY0"/>
                  </a:cxn>
                  <a:cxn ang="0">
                    <a:pos x="connsiteX1" y="connsiteY1"/>
                  </a:cxn>
                  <a:cxn ang="0">
                    <a:pos x="connsiteX2" y="connsiteY2"/>
                  </a:cxn>
                  <a:cxn ang="0">
                    <a:pos x="connsiteX3" y="connsiteY3"/>
                  </a:cxn>
                </a:cxnLst>
                <a:rect l="l" t="t" r="r" b="b"/>
                <a:pathLst>
                  <a:path w="99155" h="91154">
                    <a:moveTo>
                      <a:pt x="0" y="0"/>
                    </a:moveTo>
                    <a:lnTo>
                      <a:pt x="99155" y="0"/>
                    </a:lnTo>
                    <a:lnTo>
                      <a:pt x="99155" y="91154"/>
                    </a:lnTo>
                    <a:lnTo>
                      <a:pt x="0" y="91154"/>
                    </a:lnTo>
                    <a:close/>
                  </a:path>
                </a:pathLst>
              </a:custGeom>
              <a:noFill/>
              <a:ln w="15875" cap="rnd">
                <a:solidFill>
                  <a:schemeClr val="accent2"/>
                </a:solidFill>
                <a:prstDash val="solid"/>
                <a:round/>
              </a:ln>
            </p:spPr>
            <p:txBody>
              <a:bodyPr rtlCol="0" anchor="ctr"/>
              <a:lstStyle/>
              <a:p>
                <a:endParaRPr lang="en-GB" sz="1575" dirty="0"/>
              </a:p>
            </p:txBody>
          </p:sp>
          <p:sp>
            <p:nvSpPr>
              <p:cNvPr id="85" name="Freeform: Shape 75">
                <a:extLst>
                  <a:ext uri="{FF2B5EF4-FFF2-40B4-BE49-F238E27FC236}">
                    <a16:creationId xmlns:a16="http://schemas.microsoft.com/office/drawing/2014/main" id="{E3C619C1-D67F-306D-956B-228EB72DDEE2}"/>
                  </a:ext>
                </a:extLst>
              </p:cNvPr>
              <p:cNvSpPr/>
              <p:nvPr/>
            </p:nvSpPr>
            <p:spPr>
              <a:xfrm rot="5400000">
                <a:off x="-2011380" y="4790173"/>
                <a:ext cx="99155" cy="91154"/>
              </a:xfrm>
              <a:custGeom>
                <a:avLst/>
                <a:gdLst>
                  <a:gd name="connsiteX0" fmla="*/ 0 w 99155"/>
                  <a:gd name="connsiteY0" fmla="*/ 0 h 91154"/>
                  <a:gd name="connsiteX1" fmla="*/ 99155 w 99155"/>
                  <a:gd name="connsiteY1" fmla="*/ 0 h 91154"/>
                  <a:gd name="connsiteX2" fmla="*/ 99155 w 99155"/>
                  <a:gd name="connsiteY2" fmla="*/ 91154 h 91154"/>
                  <a:gd name="connsiteX3" fmla="*/ 0 w 99155"/>
                  <a:gd name="connsiteY3" fmla="*/ 91154 h 91154"/>
                </a:gdLst>
                <a:ahLst/>
                <a:cxnLst>
                  <a:cxn ang="0">
                    <a:pos x="connsiteX0" y="connsiteY0"/>
                  </a:cxn>
                  <a:cxn ang="0">
                    <a:pos x="connsiteX1" y="connsiteY1"/>
                  </a:cxn>
                  <a:cxn ang="0">
                    <a:pos x="connsiteX2" y="connsiteY2"/>
                  </a:cxn>
                  <a:cxn ang="0">
                    <a:pos x="connsiteX3" y="connsiteY3"/>
                  </a:cxn>
                </a:cxnLst>
                <a:rect l="l" t="t" r="r" b="b"/>
                <a:pathLst>
                  <a:path w="99155" h="91154">
                    <a:moveTo>
                      <a:pt x="0" y="0"/>
                    </a:moveTo>
                    <a:lnTo>
                      <a:pt x="99155" y="0"/>
                    </a:lnTo>
                    <a:lnTo>
                      <a:pt x="99155" y="91154"/>
                    </a:lnTo>
                    <a:lnTo>
                      <a:pt x="0" y="91154"/>
                    </a:lnTo>
                    <a:close/>
                  </a:path>
                </a:pathLst>
              </a:custGeom>
              <a:noFill/>
              <a:ln w="15875" cap="rnd">
                <a:solidFill>
                  <a:schemeClr val="accent2"/>
                </a:solidFill>
                <a:prstDash val="solid"/>
                <a:round/>
              </a:ln>
            </p:spPr>
            <p:txBody>
              <a:bodyPr rtlCol="0" anchor="ctr"/>
              <a:lstStyle/>
              <a:p>
                <a:endParaRPr lang="en-GB" sz="1575" dirty="0"/>
              </a:p>
            </p:txBody>
          </p:sp>
          <p:sp>
            <p:nvSpPr>
              <p:cNvPr id="86" name="Freeform: Shape 76">
                <a:extLst>
                  <a:ext uri="{FF2B5EF4-FFF2-40B4-BE49-F238E27FC236}">
                    <a16:creationId xmlns:a16="http://schemas.microsoft.com/office/drawing/2014/main" id="{D4A74F3D-D871-CF85-BBF9-EF309321E935}"/>
                  </a:ext>
                </a:extLst>
              </p:cNvPr>
              <p:cNvSpPr/>
              <p:nvPr/>
            </p:nvSpPr>
            <p:spPr>
              <a:xfrm>
                <a:off x="-1955183" y="4433176"/>
                <a:ext cx="79724" cy="57150"/>
              </a:xfrm>
              <a:custGeom>
                <a:avLst/>
                <a:gdLst>
                  <a:gd name="connsiteX0" fmla="*/ 79724 w 79724"/>
                  <a:gd name="connsiteY0" fmla="*/ 0 h 57150"/>
                  <a:gd name="connsiteX1" fmla="*/ 22574 w 79724"/>
                  <a:gd name="connsiteY1" fmla="*/ 57150 h 57150"/>
                  <a:gd name="connsiteX2" fmla="*/ 0 w 79724"/>
                  <a:gd name="connsiteY2" fmla="*/ 29813 h 57150"/>
                </a:gdLst>
                <a:ahLst/>
                <a:cxnLst>
                  <a:cxn ang="0">
                    <a:pos x="connsiteX0" y="connsiteY0"/>
                  </a:cxn>
                  <a:cxn ang="0">
                    <a:pos x="connsiteX1" y="connsiteY1"/>
                  </a:cxn>
                  <a:cxn ang="0">
                    <a:pos x="connsiteX2" y="connsiteY2"/>
                  </a:cxn>
                </a:cxnLst>
                <a:rect l="l" t="t" r="r" b="b"/>
                <a:pathLst>
                  <a:path w="79724" h="57150">
                    <a:moveTo>
                      <a:pt x="79724" y="0"/>
                    </a:moveTo>
                    <a:lnTo>
                      <a:pt x="22574" y="57150"/>
                    </a:lnTo>
                    <a:lnTo>
                      <a:pt x="0" y="29813"/>
                    </a:lnTo>
                  </a:path>
                </a:pathLst>
              </a:custGeom>
              <a:noFill/>
              <a:ln w="15875" cap="rnd">
                <a:solidFill>
                  <a:schemeClr val="accent2"/>
                </a:solidFill>
                <a:prstDash val="solid"/>
                <a:round/>
              </a:ln>
            </p:spPr>
            <p:txBody>
              <a:bodyPr rtlCol="0" anchor="ctr"/>
              <a:lstStyle/>
              <a:p>
                <a:endParaRPr lang="en-GB" sz="1575" dirty="0"/>
              </a:p>
            </p:txBody>
          </p:sp>
          <p:sp>
            <p:nvSpPr>
              <p:cNvPr id="87" name="Freeform: Shape 77">
                <a:extLst>
                  <a:ext uri="{FF2B5EF4-FFF2-40B4-BE49-F238E27FC236}">
                    <a16:creationId xmlns:a16="http://schemas.microsoft.com/office/drawing/2014/main" id="{EA36E915-E880-146E-D7BD-478590F3C4FC}"/>
                  </a:ext>
                </a:extLst>
              </p:cNvPr>
              <p:cNvSpPr/>
              <p:nvPr/>
            </p:nvSpPr>
            <p:spPr>
              <a:xfrm>
                <a:off x="-1955183" y="4605579"/>
                <a:ext cx="79724" cy="57150"/>
              </a:xfrm>
              <a:custGeom>
                <a:avLst/>
                <a:gdLst>
                  <a:gd name="connsiteX0" fmla="*/ 79724 w 79724"/>
                  <a:gd name="connsiteY0" fmla="*/ 0 h 57150"/>
                  <a:gd name="connsiteX1" fmla="*/ 22574 w 79724"/>
                  <a:gd name="connsiteY1" fmla="*/ 57150 h 57150"/>
                  <a:gd name="connsiteX2" fmla="*/ 0 w 79724"/>
                  <a:gd name="connsiteY2" fmla="*/ 29813 h 57150"/>
                </a:gdLst>
                <a:ahLst/>
                <a:cxnLst>
                  <a:cxn ang="0">
                    <a:pos x="connsiteX0" y="connsiteY0"/>
                  </a:cxn>
                  <a:cxn ang="0">
                    <a:pos x="connsiteX1" y="connsiteY1"/>
                  </a:cxn>
                  <a:cxn ang="0">
                    <a:pos x="connsiteX2" y="connsiteY2"/>
                  </a:cxn>
                </a:cxnLst>
                <a:rect l="l" t="t" r="r" b="b"/>
                <a:pathLst>
                  <a:path w="79724" h="57150">
                    <a:moveTo>
                      <a:pt x="79724" y="0"/>
                    </a:moveTo>
                    <a:lnTo>
                      <a:pt x="22574" y="57150"/>
                    </a:lnTo>
                    <a:lnTo>
                      <a:pt x="0" y="29813"/>
                    </a:lnTo>
                  </a:path>
                </a:pathLst>
              </a:custGeom>
              <a:noFill/>
              <a:ln w="15875" cap="rnd">
                <a:solidFill>
                  <a:schemeClr val="accent2"/>
                </a:solidFill>
                <a:prstDash val="solid"/>
                <a:round/>
              </a:ln>
            </p:spPr>
            <p:txBody>
              <a:bodyPr rtlCol="0" anchor="ctr"/>
              <a:lstStyle/>
              <a:p>
                <a:endParaRPr lang="en-GB" sz="1575" dirty="0"/>
              </a:p>
            </p:txBody>
          </p:sp>
          <p:sp>
            <p:nvSpPr>
              <p:cNvPr id="88" name="Freeform: Shape 78">
                <a:extLst>
                  <a:ext uri="{FF2B5EF4-FFF2-40B4-BE49-F238E27FC236}">
                    <a16:creationId xmlns:a16="http://schemas.microsoft.com/office/drawing/2014/main" id="{4748E03B-B591-A2B2-6F1D-3BE36722CF84}"/>
                  </a:ext>
                </a:extLst>
              </p:cNvPr>
              <p:cNvSpPr/>
              <p:nvPr/>
            </p:nvSpPr>
            <p:spPr>
              <a:xfrm>
                <a:off x="-1861838" y="4474610"/>
                <a:ext cx="208692" cy="9525"/>
              </a:xfrm>
              <a:custGeom>
                <a:avLst/>
                <a:gdLst>
                  <a:gd name="connsiteX0" fmla="*/ 0 w 208692"/>
                  <a:gd name="connsiteY0" fmla="*/ 0 h 9525"/>
                  <a:gd name="connsiteX1" fmla="*/ 208693 w 208692"/>
                  <a:gd name="connsiteY1" fmla="*/ 0 h 9525"/>
                </a:gdLst>
                <a:ahLst/>
                <a:cxnLst>
                  <a:cxn ang="0">
                    <a:pos x="connsiteX0" y="connsiteY0"/>
                  </a:cxn>
                  <a:cxn ang="0">
                    <a:pos x="connsiteX1" y="connsiteY1"/>
                  </a:cxn>
                </a:cxnLst>
                <a:rect l="l" t="t" r="r" b="b"/>
                <a:pathLst>
                  <a:path w="208692" h="9525">
                    <a:moveTo>
                      <a:pt x="0" y="0"/>
                    </a:moveTo>
                    <a:lnTo>
                      <a:pt x="208693" y="0"/>
                    </a:lnTo>
                  </a:path>
                </a:pathLst>
              </a:custGeom>
              <a:ln w="15875" cap="rnd">
                <a:solidFill>
                  <a:schemeClr val="accent2"/>
                </a:solidFill>
                <a:prstDash val="solid"/>
                <a:round/>
              </a:ln>
            </p:spPr>
            <p:txBody>
              <a:bodyPr rtlCol="0" anchor="ctr"/>
              <a:lstStyle/>
              <a:p>
                <a:endParaRPr lang="en-GB" sz="1575" dirty="0"/>
              </a:p>
            </p:txBody>
          </p:sp>
          <p:sp>
            <p:nvSpPr>
              <p:cNvPr id="89" name="Freeform: Shape 79">
                <a:extLst>
                  <a:ext uri="{FF2B5EF4-FFF2-40B4-BE49-F238E27FC236}">
                    <a16:creationId xmlns:a16="http://schemas.microsoft.com/office/drawing/2014/main" id="{719F4192-3F6C-DE81-4FD4-EC19ECA6B8A9}"/>
                  </a:ext>
                </a:extLst>
              </p:cNvPr>
              <p:cNvSpPr/>
              <p:nvPr/>
            </p:nvSpPr>
            <p:spPr>
              <a:xfrm>
                <a:off x="-1861838" y="4662729"/>
                <a:ext cx="208692" cy="9525"/>
              </a:xfrm>
              <a:custGeom>
                <a:avLst/>
                <a:gdLst>
                  <a:gd name="connsiteX0" fmla="*/ 0 w 208692"/>
                  <a:gd name="connsiteY0" fmla="*/ 0 h 9525"/>
                  <a:gd name="connsiteX1" fmla="*/ 208693 w 208692"/>
                  <a:gd name="connsiteY1" fmla="*/ 0 h 9525"/>
                </a:gdLst>
                <a:ahLst/>
                <a:cxnLst>
                  <a:cxn ang="0">
                    <a:pos x="connsiteX0" y="connsiteY0"/>
                  </a:cxn>
                  <a:cxn ang="0">
                    <a:pos x="connsiteX1" y="connsiteY1"/>
                  </a:cxn>
                </a:cxnLst>
                <a:rect l="l" t="t" r="r" b="b"/>
                <a:pathLst>
                  <a:path w="208692" h="9525">
                    <a:moveTo>
                      <a:pt x="0" y="0"/>
                    </a:moveTo>
                    <a:lnTo>
                      <a:pt x="208693" y="0"/>
                    </a:lnTo>
                  </a:path>
                </a:pathLst>
              </a:custGeom>
              <a:ln w="15875" cap="rnd">
                <a:solidFill>
                  <a:schemeClr val="accent2"/>
                </a:solidFill>
                <a:prstDash val="solid"/>
                <a:round/>
              </a:ln>
            </p:spPr>
            <p:txBody>
              <a:bodyPr rtlCol="0" anchor="ctr"/>
              <a:lstStyle/>
              <a:p>
                <a:endParaRPr lang="en-GB" sz="1575" dirty="0"/>
              </a:p>
            </p:txBody>
          </p:sp>
          <p:sp>
            <p:nvSpPr>
              <p:cNvPr id="90" name="Freeform: Shape 80">
                <a:extLst>
                  <a:ext uri="{FF2B5EF4-FFF2-40B4-BE49-F238E27FC236}">
                    <a16:creationId xmlns:a16="http://schemas.microsoft.com/office/drawing/2014/main" id="{B45BEB1C-0BCA-A6AC-B404-A42A3818D68E}"/>
                  </a:ext>
                </a:extLst>
              </p:cNvPr>
              <p:cNvSpPr/>
              <p:nvPr/>
            </p:nvSpPr>
            <p:spPr>
              <a:xfrm>
                <a:off x="-1861838" y="4835798"/>
                <a:ext cx="208692" cy="9525"/>
              </a:xfrm>
              <a:custGeom>
                <a:avLst/>
                <a:gdLst>
                  <a:gd name="connsiteX0" fmla="*/ 0 w 208692"/>
                  <a:gd name="connsiteY0" fmla="*/ 0 h 9525"/>
                  <a:gd name="connsiteX1" fmla="*/ 208693 w 208692"/>
                  <a:gd name="connsiteY1" fmla="*/ 0 h 9525"/>
                </a:gdLst>
                <a:ahLst/>
                <a:cxnLst>
                  <a:cxn ang="0">
                    <a:pos x="connsiteX0" y="connsiteY0"/>
                  </a:cxn>
                  <a:cxn ang="0">
                    <a:pos x="connsiteX1" y="connsiteY1"/>
                  </a:cxn>
                </a:cxnLst>
                <a:rect l="l" t="t" r="r" b="b"/>
                <a:pathLst>
                  <a:path w="208692" h="9525">
                    <a:moveTo>
                      <a:pt x="0" y="0"/>
                    </a:moveTo>
                    <a:lnTo>
                      <a:pt x="208693" y="0"/>
                    </a:lnTo>
                  </a:path>
                </a:pathLst>
              </a:custGeom>
              <a:ln w="15875" cap="rnd">
                <a:solidFill>
                  <a:schemeClr val="accent2"/>
                </a:solidFill>
                <a:prstDash val="solid"/>
                <a:round/>
              </a:ln>
            </p:spPr>
            <p:txBody>
              <a:bodyPr rtlCol="0" anchor="ctr"/>
              <a:lstStyle/>
              <a:p>
                <a:endParaRPr lang="en-GB" sz="1575" dirty="0"/>
              </a:p>
            </p:txBody>
          </p:sp>
        </p:grpSp>
        <p:grpSp>
          <p:nvGrpSpPr>
            <p:cNvPr id="91" name="Graphic 89">
              <a:extLst>
                <a:ext uri="{FF2B5EF4-FFF2-40B4-BE49-F238E27FC236}">
                  <a16:creationId xmlns:a16="http://schemas.microsoft.com/office/drawing/2014/main" id="{86805C6F-1E93-ADE7-D196-D8AE3CEE64B7}"/>
                </a:ext>
              </a:extLst>
            </p:cNvPr>
            <p:cNvGrpSpPr/>
            <p:nvPr/>
          </p:nvGrpSpPr>
          <p:grpSpPr>
            <a:xfrm>
              <a:off x="3243202" y="5867314"/>
              <a:ext cx="436349" cy="431754"/>
              <a:chOff x="-4664093" y="1701978"/>
              <a:chExt cx="732758" cy="725043"/>
            </a:xfrm>
            <a:noFill/>
          </p:grpSpPr>
          <p:sp>
            <p:nvSpPr>
              <p:cNvPr id="92" name="Freeform: Shape 82">
                <a:extLst>
                  <a:ext uri="{FF2B5EF4-FFF2-40B4-BE49-F238E27FC236}">
                    <a16:creationId xmlns:a16="http://schemas.microsoft.com/office/drawing/2014/main" id="{EDE54E6D-FCC7-CCD3-6B8F-BB21C17526B3}"/>
                  </a:ext>
                </a:extLst>
              </p:cNvPr>
              <p:cNvSpPr/>
              <p:nvPr/>
            </p:nvSpPr>
            <p:spPr>
              <a:xfrm>
                <a:off x="-4664093" y="1766939"/>
                <a:ext cx="660082" cy="660082"/>
              </a:xfrm>
              <a:custGeom>
                <a:avLst/>
                <a:gdLst>
                  <a:gd name="connsiteX0" fmla="*/ 621506 w 660082"/>
                  <a:gd name="connsiteY0" fmla="*/ 175070 h 660082"/>
                  <a:gd name="connsiteX1" fmla="*/ 660082 w 660082"/>
                  <a:gd name="connsiteY1" fmla="*/ 330041 h 660082"/>
                  <a:gd name="connsiteX2" fmla="*/ 330041 w 660082"/>
                  <a:gd name="connsiteY2" fmla="*/ 660083 h 660082"/>
                  <a:gd name="connsiteX3" fmla="*/ 0 w 660082"/>
                  <a:gd name="connsiteY3" fmla="*/ 330041 h 660082"/>
                  <a:gd name="connsiteX4" fmla="*/ 330041 w 660082"/>
                  <a:gd name="connsiteY4" fmla="*/ 0 h 660082"/>
                  <a:gd name="connsiteX5" fmla="*/ 489871 w 660082"/>
                  <a:gd name="connsiteY5" fmla="*/ 41243 h 66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082" h="660082">
                    <a:moveTo>
                      <a:pt x="621506" y="175070"/>
                    </a:moveTo>
                    <a:cubicBezTo>
                      <a:pt x="646176" y="221266"/>
                      <a:pt x="660082" y="274034"/>
                      <a:pt x="660082" y="330041"/>
                    </a:cubicBezTo>
                    <a:cubicBezTo>
                      <a:pt x="660082" y="512350"/>
                      <a:pt x="512350" y="660083"/>
                      <a:pt x="330041" y="660083"/>
                    </a:cubicBezTo>
                    <a:cubicBezTo>
                      <a:pt x="147733" y="660083"/>
                      <a:pt x="0" y="512350"/>
                      <a:pt x="0" y="330041"/>
                    </a:cubicBezTo>
                    <a:cubicBezTo>
                      <a:pt x="0" y="147733"/>
                      <a:pt x="147733" y="0"/>
                      <a:pt x="330041" y="0"/>
                    </a:cubicBezTo>
                    <a:cubicBezTo>
                      <a:pt x="388048" y="0"/>
                      <a:pt x="442532" y="14954"/>
                      <a:pt x="489871" y="41243"/>
                    </a:cubicBezTo>
                  </a:path>
                </a:pathLst>
              </a:custGeom>
              <a:noFill/>
              <a:ln w="15875" cap="rnd">
                <a:solidFill>
                  <a:schemeClr val="accent2"/>
                </a:solidFill>
                <a:prstDash val="solid"/>
                <a:round/>
              </a:ln>
            </p:spPr>
            <p:txBody>
              <a:bodyPr rtlCol="0" anchor="ctr"/>
              <a:lstStyle/>
              <a:p>
                <a:endParaRPr lang="en-GB" sz="1575" dirty="0"/>
              </a:p>
            </p:txBody>
          </p:sp>
          <p:sp>
            <p:nvSpPr>
              <p:cNvPr id="93" name="Freeform: Shape 83">
                <a:extLst>
                  <a:ext uri="{FF2B5EF4-FFF2-40B4-BE49-F238E27FC236}">
                    <a16:creationId xmlns:a16="http://schemas.microsoft.com/office/drawing/2014/main" id="{3746CEC8-E02F-B493-FD32-A19BF40F0A33}"/>
                  </a:ext>
                </a:extLst>
              </p:cNvPr>
              <p:cNvSpPr/>
              <p:nvPr/>
            </p:nvSpPr>
            <p:spPr>
              <a:xfrm>
                <a:off x="-4448923" y="1982108"/>
                <a:ext cx="229742" cy="229743"/>
              </a:xfrm>
              <a:custGeom>
                <a:avLst/>
                <a:gdLst>
                  <a:gd name="connsiteX0" fmla="*/ 229743 w 229742"/>
                  <a:gd name="connsiteY0" fmla="*/ 114872 h 229743"/>
                  <a:gd name="connsiteX1" fmla="*/ 114872 w 229742"/>
                  <a:gd name="connsiteY1" fmla="*/ 229743 h 229743"/>
                  <a:gd name="connsiteX2" fmla="*/ 0 w 229742"/>
                  <a:gd name="connsiteY2" fmla="*/ 114872 h 229743"/>
                  <a:gd name="connsiteX3" fmla="*/ 114872 w 229742"/>
                  <a:gd name="connsiteY3" fmla="*/ 0 h 229743"/>
                  <a:gd name="connsiteX4" fmla="*/ 229743 w 229742"/>
                  <a:gd name="connsiteY4" fmla="*/ 114872 h 229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742" h="229743">
                    <a:moveTo>
                      <a:pt x="229743" y="114872"/>
                    </a:moveTo>
                    <a:cubicBezTo>
                      <a:pt x="229743" y="178313"/>
                      <a:pt x="178313" y="229743"/>
                      <a:pt x="114872" y="229743"/>
                    </a:cubicBezTo>
                    <a:cubicBezTo>
                      <a:pt x="51430" y="229743"/>
                      <a:pt x="0" y="178313"/>
                      <a:pt x="0" y="114872"/>
                    </a:cubicBezTo>
                    <a:cubicBezTo>
                      <a:pt x="0" y="51430"/>
                      <a:pt x="51430" y="0"/>
                      <a:pt x="114872" y="0"/>
                    </a:cubicBezTo>
                    <a:cubicBezTo>
                      <a:pt x="178314" y="0"/>
                      <a:pt x="229743" y="51430"/>
                      <a:pt x="229743" y="114872"/>
                    </a:cubicBezTo>
                    <a:close/>
                  </a:path>
                </a:pathLst>
              </a:custGeom>
              <a:noFill/>
              <a:ln w="15875" cap="rnd">
                <a:solidFill>
                  <a:schemeClr val="accent2"/>
                </a:solidFill>
                <a:prstDash val="solid"/>
                <a:round/>
              </a:ln>
            </p:spPr>
            <p:txBody>
              <a:bodyPr rtlCol="0" anchor="ctr"/>
              <a:lstStyle/>
              <a:p>
                <a:endParaRPr lang="en-GB" sz="1575" dirty="0"/>
              </a:p>
            </p:txBody>
          </p:sp>
          <p:sp>
            <p:nvSpPr>
              <p:cNvPr id="94" name="Freeform: Shape 84">
                <a:extLst>
                  <a:ext uri="{FF2B5EF4-FFF2-40B4-BE49-F238E27FC236}">
                    <a16:creationId xmlns:a16="http://schemas.microsoft.com/office/drawing/2014/main" id="{EF10F2B6-C2D4-E0E5-E4DC-2C1770EA075C}"/>
                  </a:ext>
                </a:extLst>
              </p:cNvPr>
              <p:cNvSpPr/>
              <p:nvPr/>
            </p:nvSpPr>
            <p:spPr>
              <a:xfrm>
                <a:off x="-4200797" y="1701978"/>
                <a:ext cx="269462" cy="259842"/>
              </a:xfrm>
              <a:custGeom>
                <a:avLst/>
                <a:gdLst>
                  <a:gd name="connsiteX0" fmla="*/ 269462 w 269462"/>
                  <a:gd name="connsiteY0" fmla="*/ 117539 h 259842"/>
                  <a:gd name="connsiteX1" fmla="*/ 116681 w 269462"/>
                  <a:gd name="connsiteY1" fmla="*/ 259842 h 259842"/>
                  <a:gd name="connsiteX2" fmla="*/ 41148 w 269462"/>
                  <a:gd name="connsiteY2" fmla="*/ 259271 h 259842"/>
                  <a:gd name="connsiteX3" fmla="*/ 762 w 269462"/>
                  <a:gd name="connsiteY3" fmla="*/ 258985 h 259842"/>
                  <a:gd name="connsiteX4" fmla="*/ 0 w 269462"/>
                  <a:gd name="connsiteY4" fmla="*/ 258985 h 259842"/>
                  <a:gd name="connsiteX5" fmla="*/ 2381 w 269462"/>
                  <a:gd name="connsiteY5" fmla="*/ 220599 h 259842"/>
                  <a:gd name="connsiteX6" fmla="*/ 7239 w 269462"/>
                  <a:gd name="connsiteY6" fmla="*/ 142589 h 259842"/>
                  <a:gd name="connsiteX7" fmla="*/ 159925 w 269462"/>
                  <a:gd name="connsiteY7" fmla="*/ 0 h 259842"/>
                  <a:gd name="connsiteX8" fmla="*/ 170402 w 269462"/>
                  <a:gd name="connsiteY8" fmla="*/ 100108 h 259842"/>
                  <a:gd name="connsiteX9" fmla="*/ 269462 w 269462"/>
                  <a:gd name="connsiteY9" fmla="*/ 117539 h 259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2" h="259842">
                    <a:moveTo>
                      <a:pt x="269462" y="117539"/>
                    </a:moveTo>
                    <a:lnTo>
                      <a:pt x="116681" y="259842"/>
                    </a:lnTo>
                    <a:lnTo>
                      <a:pt x="41148" y="259271"/>
                    </a:lnTo>
                    <a:lnTo>
                      <a:pt x="762" y="258985"/>
                    </a:lnTo>
                    <a:lnTo>
                      <a:pt x="0" y="258985"/>
                    </a:lnTo>
                    <a:lnTo>
                      <a:pt x="2381" y="220599"/>
                    </a:lnTo>
                    <a:lnTo>
                      <a:pt x="7239" y="142589"/>
                    </a:lnTo>
                    <a:lnTo>
                      <a:pt x="159925" y="0"/>
                    </a:lnTo>
                    <a:lnTo>
                      <a:pt x="170402" y="100108"/>
                    </a:lnTo>
                    <a:lnTo>
                      <a:pt x="269462" y="117539"/>
                    </a:lnTo>
                    <a:close/>
                  </a:path>
                </a:pathLst>
              </a:custGeom>
              <a:noFill/>
              <a:ln w="15875" cap="rnd">
                <a:solidFill>
                  <a:schemeClr val="accent2"/>
                </a:solidFill>
                <a:prstDash val="solid"/>
                <a:round/>
              </a:ln>
            </p:spPr>
            <p:txBody>
              <a:bodyPr rtlCol="0" anchor="ctr"/>
              <a:lstStyle/>
              <a:p>
                <a:endParaRPr lang="en-GB" sz="1575" dirty="0"/>
              </a:p>
            </p:txBody>
          </p:sp>
          <p:sp>
            <p:nvSpPr>
              <p:cNvPr id="95" name="Freeform: Shape 85">
                <a:extLst>
                  <a:ext uri="{FF2B5EF4-FFF2-40B4-BE49-F238E27FC236}">
                    <a16:creationId xmlns:a16="http://schemas.microsoft.com/office/drawing/2014/main" id="{5B6AA7F3-519A-09B3-2A31-0A702ACA6148}"/>
                  </a:ext>
                </a:extLst>
              </p:cNvPr>
              <p:cNvSpPr/>
              <p:nvPr/>
            </p:nvSpPr>
            <p:spPr>
              <a:xfrm>
                <a:off x="-4555127" y="1875809"/>
                <a:ext cx="442150" cy="442150"/>
              </a:xfrm>
              <a:custGeom>
                <a:avLst/>
                <a:gdLst>
                  <a:gd name="connsiteX0" fmla="*/ 442150 w 442150"/>
                  <a:gd name="connsiteY0" fmla="*/ 221075 h 442150"/>
                  <a:gd name="connsiteX1" fmla="*/ 221075 w 442150"/>
                  <a:gd name="connsiteY1" fmla="*/ 442150 h 442150"/>
                  <a:gd name="connsiteX2" fmla="*/ 0 w 442150"/>
                  <a:gd name="connsiteY2" fmla="*/ 221075 h 442150"/>
                  <a:gd name="connsiteX3" fmla="*/ 221075 w 442150"/>
                  <a:gd name="connsiteY3" fmla="*/ 0 h 442150"/>
                  <a:gd name="connsiteX4" fmla="*/ 356711 w 442150"/>
                  <a:gd name="connsiteY4" fmla="*/ 46768 h 442150"/>
                  <a:gd name="connsiteX5" fmla="*/ 354330 w 442150"/>
                  <a:gd name="connsiteY5" fmla="*/ 85249 h 442150"/>
                  <a:gd name="connsiteX6" fmla="*/ 355092 w 442150"/>
                  <a:gd name="connsiteY6" fmla="*/ 85249 h 442150"/>
                  <a:gd name="connsiteX7" fmla="*/ 395383 w 442150"/>
                  <a:gd name="connsiteY7" fmla="*/ 85534 h 442150"/>
                  <a:gd name="connsiteX8" fmla="*/ 442150 w 442150"/>
                  <a:gd name="connsiteY8" fmla="*/ 221171 h 442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2150" h="442150">
                    <a:moveTo>
                      <a:pt x="442150" y="221075"/>
                    </a:moveTo>
                    <a:cubicBezTo>
                      <a:pt x="442150" y="343376"/>
                      <a:pt x="343091" y="442150"/>
                      <a:pt x="221075" y="442150"/>
                    </a:cubicBezTo>
                    <a:cubicBezTo>
                      <a:pt x="99060" y="442150"/>
                      <a:pt x="0" y="343376"/>
                      <a:pt x="0" y="221075"/>
                    </a:cubicBezTo>
                    <a:cubicBezTo>
                      <a:pt x="0" y="98774"/>
                      <a:pt x="99060" y="0"/>
                      <a:pt x="221075" y="0"/>
                    </a:cubicBezTo>
                    <a:cubicBezTo>
                      <a:pt x="272320" y="0"/>
                      <a:pt x="319374" y="17335"/>
                      <a:pt x="356711" y="46768"/>
                    </a:cubicBezTo>
                    <a:lnTo>
                      <a:pt x="354330" y="85249"/>
                    </a:lnTo>
                    <a:lnTo>
                      <a:pt x="355092" y="85249"/>
                    </a:lnTo>
                    <a:lnTo>
                      <a:pt x="395383" y="85534"/>
                    </a:lnTo>
                    <a:cubicBezTo>
                      <a:pt x="424720" y="122873"/>
                      <a:pt x="442150" y="169926"/>
                      <a:pt x="442150" y="221171"/>
                    </a:cubicBezTo>
                    <a:close/>
                  </a:path>
                </a:pathLst>
              </a:custGeom>
              <a:noFill/>
              <a:ln w="15875" cap="rnd">
                <a:solidFill>
                  <a:schemeClr val="accent2"/>
                </a:solidFill>
                <a:prstDash val="solid"/>
                <a:round/>
              </a:ln>
            </p:spPr>
            <p:txBody>
              <a:bodyPr rtlCol="0" anchor="ctr"/>
              <a:lstStyle/>
              <a:p>
                <a:endParaRPr lang="en-GB" sz="1575" dirty="0"/>
              </a:p>
            </p:txBody>
          </p:sp>
          <p:sp>
            <p:nvSpPr>
              <p:cNvPr id="96" name="Freeform: Shape 86">
                <a:extLst>
                  <a:ext uri="{FF2B5EF4-FFF2-40B4-BE49-F238E27FC236}">
                    <a16:creationId xmlns:a16="http://schemas.microsoft.com/office/drawing/2014/main" id="{08A16778-F43E-B3D8-543D-8E59968D12D8}"/>
                  </a:ext>
                </a:extLst>
              </p:cNvPr>
              <p:cNvSpPr/>
              <p:nvPr/>
            </p:nvSpPr>
            <p:spPr>
              <a:xfrm>
                <a:off x="-4309477" y="1959058"/>
                <a:ext cx="111252" cy="112585"/>
              </a:xfrm>
              <a:custGeom>
                <a:avLst/>
                <a:gdLst>
                  <a:gd name="connsiteX0" fmla="*/ 0 w 111252"/>
                  <a:gd name="connsiteY0" fmla="*/ 112586 h 112585"/>
                  <a:gd name="connsiteX1" fmla="*/ 111252 w 111252"/>
                  <a:gd name="connsiteY1" fmla="*/ 0 h 112585"/>
                </a:gdLst>
                <a:ahLst/>
                <a:cxnLst>
                  <a:cxn ang="0">
                    <a:pos x="connsiteX0" y="connsiteY0"/>
                  </a:cxn>
                  <a:cxn ang="0">
                    <a:pos x="connsiteX1" y="connsiteY1"/>
                  </a:cxn>
                </a:cxnLst>
                <a:rect l="l" t="t" r="r" b="b"/>
                <a:pathLst>
                  <a:path w="111252" h="112585">
                    <a:moveTo>
                      <a:pt x="0" y="112586"/>
                    </a:moveTo>
                    <a:lnTo>
                      <a:pt x="111252" y="0"/>
                    </a:lnTo>
                  </a:path>
                </a:pathLst>
              </a:custGeom>
              <a:ln w="15875" cap="rnd">
                <a:solidFill>
                  <a:schemeClr val="accent2"/>
                </a:solidFill>
                <a:prstDash val="solid"/>
                <a:round/>
              </a:ln>
            </p:spPr>
            <p:txBody>
              <a:bodyPr rtlCol="0" anchor="ctr"/>
              <a:lstStyle/>
              <a:p>
                <a:endParaRPr lang="en-GB" sz="1575" dirty="0"/>
              </a:p>
            </p:txBody>
          </p:sp>
          <p:sp>
            <p:nvSpPr>
              <p:cNvPr id="97" name="Freeform: Shape 87">
                <a:extLst>
                  <a:ext uri="{FF2B5EF4-FFF2-40B4-BE49-F238E27FC236}">
                    <a16:creationId xmlns:a16="http://schemas.microsoft.com/office/drawing/2014/main" id="{B9322C25-C558-B07C-C87F-81AA35C65E8D}"/>
                  </a:ext>
                </a:extLst>
              </p:cNvPr>
              <p:cNvSpPr/>
              <p:nvPr/>
            </p:nvSpPr>
            <p:spPr>
              <a:xfrm>
                <a:off x="-4333861" y="2057260"/>
                <a:ext cx="38671" cy="38766"/>
              </a:xfrm>
              <a:custGeom>
                <a:avLst/>
                <a:gdLst>
                  <a:gd name="connsiteX0" fmla="*/ 0 w 38671"/>
                  <a:gd name="connsiteY0" fmla="*/ 38767 h 38766"/>
                  <a:gd name="connsiteX1" fmla="*/ 5239 w 38671"/>
                  <a:gd name="connsiteY1" fmla="*/ 19336 h 38766"/>
                  <a:gd name="connsiteX2" fmla="*/ 10192 w 38671"/>
                  <a:gd name="connsiteY2" fmla="*/ 0 h 38766"/>
                  <a:gd name="connsiteX3" fmla="*/ 24670 w 38671"/>
                  <a:gd name="connsiteY3" fmla="*/ 14097 h 38766"/>
                  <a:gd name="connsiteX4" fmla="*/ 38671 w 38671"/>
                  <a:gd name="connsiteY4" fmla="*/ 28670 h 38766"/>
                  <a:gd name="connsiteX5" fmla="*/ 19527 w 38671"/>
                  <a:gd name="connsiteY5" fmla="*/ 33528 h 38766"/>
                  <a:gd name="connsiteX6" fmla="*/ 0 w 38671"/>
                  <a:gd name="connsiteY6" fmla="*/ 38767 h 3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71" h="38766">
                    <a:moveTo>
                      <a:pt x="0" y="38767"/>
                    </a:moveTo>
                    <a:lnTo>
                      <a:pt x="5239" y="19336"/>
                    </a:lnTo>
                    <a:lnTo>
                      <a:pt x="10192" y="0"/>
                    </a:lnTo>
                    <a:lnTo>
                      <a:pt x="24670" y="14097"/>
                    </a:lnTo>
                    <a:lnTo>
                      <a:pt x="38671" y="28670"/>
                    </a:lnTo>
                    <a:lnTo>
                      <a:pt x="19527" y="33528"/>
                    </a:lnTo>
                    <a:lnTo>
                      <a:pt x="0" y="38767"/>
                    </a:lnTo>
                    <a:close/>
                  </a:path>
                </a:pathLst>
              </a:custGeom>
              <a:noFill/>
              <a:ln w="15875" cap="rnd">
                <a:solidFill>
                  <a:schemeClr val="accent2"/>
                </a:solidFill>
                <a:prstDash val="solid"/>
                <a:round/>
              </a:ln>
            </p:spPr>
            <p:txBody>
              <a:bodyPr rtlCol="0" anchor="ctr"/>
              <a:lstStyle/>
              <a:p>
                <a:endParaRPr lang="en-GB" sz="1575" dirty="0"/>
              </a:p>
            </p:txBody>
          </p:sp>
        </p:grpSp>
        <p:grpSp>
          <p:nvGrpSpPr>
            <p:cNvPr id="98" name="Graphic 89">
              <a:extLst>
                <a:ext uri="{FF2B5EF4-FFF2-40B4-BE49-F238E27FC236}">
                  <a16:creationId xmlns:a16="http://schemas.microsoft.com/office/drawing/2014/main" id="{D086EA86-58CA-861C-770D-5DA251578545}"/>
                </a:ext>
              </a:extLst>
            </p:cNvPr>
            <p:cNvGrpSpPr/>
            <p:nvPr/>
          </p:nvGrpSpPr>
          <p:grpSpPr>
            <a:xfrm>
              <a:off x="10026766" y="5908067"/>
              <a:ext cx="455712" cy="419266"/>
              <a:chOff x="-5078049" y="5890121"/>
              <a:chExt cx="661034" cy="608171"/>
            </a:xfrm>
            <a:noFill/>
          </p:grpSpPr>
          <p:sp>
            <p:nvSpPr>
              <p:cNvPr id="99" name="Freeform: Shape 89">
                <a:extLst>
                  <a:ext uri="{FF2B5EF4-FFF2-40B4-BE49-F238E27FC236}">
                    <a16:creationId xmlns:a16="http://schemas.microsoft.com/office/drawing/2014/main" id="{8657DF5D-DA97-C636-0BDE-E5D1B98A5328}"/>
                  </a:ext>
                </a:extLst>
              </p:cNvPr>
              <p:cNvSpPr/>
              <p:nvPr/>
            </p:nvSpPr>
            <p:spPr>
              <a:xfrm>
                <a:off x="-5078049" y="5890121"/>
                <a:ext cx="661034" cy="608171"/>
              </a:xfrm>
              <a:custGeom>
                <a:avLst/>
                <a:gdLst>
                  <a:gd name="connsiteX0" fmla="*/ 324421 w 661034"/>
                  <a:gd name="connsiteY0" fmla="*/ 11811 h 608171"/>
                  <a:gd name="connsiteX1" fmla="*/ 661035 w 661034"/>
                  <a:gd name="connsiteY1" fmla="*/ 300990 h 608171"/>
                  <a:gd name="connsiteX2" fmla="*/ 397097 w 661034"/>
                  <a:gd name="connsiteY2" fmla="*/ 608171 h 608171"/>
                  <a:gd name="connsiteX3" fmla="*/ 60484 w 661034"/>
                  <a:gd name="connsiteY3" fmla="*/ 318897 h 608171"/>
                  <a:gd name="connsiteX4" fmla="*/ 0 w 661034"/>
                  <a:gd name="connsiteY4" fmla="*/ 0 h 608171"/>
                  <a:gd name="connsiteX5" fmla="*/ 324421 w 661034"/>
                  <a:gd name="connsiteY5" fmla="*/ 11811 h 60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1034" h="608171">
                    <a:moveTo>
                      <a:pt x="324421" y="11811"/>
                    </a:moveTo>
                    <a:lnTo>
                      <a:pt x="661035" y="300990"/>
                    </a:lnTo>
                    <a:lnTo>
                      <a:pt x="397097" y="608171"/>
                    </a:lnTo>
                    <a:lnTo>
                      <a:pt x="60484" y="318897"/>
                    </a:lnTo>
                    <a:lnTo>
                      <a:pt x="0" y="0"/>
                    </a:lnTo>
                    <a:lnTo>
                      <a:pt x="324421" y="11811"/>
                    </a:lnTo>
                    <a:close/>
                  </a:path>
                </a:pathLst>
              </a:custGeom>
              <a:noFill/>
              <a:ln w="15875" cap="rnd">
                <a:solidFill>
                  <a:schemeClr val="accent2"/>
                </a:solidFill>
                <a:prstDash val="solid"/>
                <a:round/>
              </a:ln>
            </p:spPr>
            <p:txBody>
              <a:bodyPr rtlCol="0" anchor="ctr"/>
              <a:lstStyle/>
              <a:p>
                <a:endParaRPr lang="en-GB" sz="1575" dirty="0"/>
              </a:p>
            </p:txBody>
          </p:sp>
          <p:sp>
            <p:nvSpPr>
              <p:cNvPr id="100" name="Freeform: Shape 90">
                <a:extLst>
                  <a:ext uri="{FF2B5EF4-FFF2-40B4-BE49-F238E27FC236}">
                    <a16:creationId xmlns:a16="http://schemas.microsoft.com/office/drawing/2014/main" id="{EEEEA90B-B38B-5F88-C1AB-42F4CF2247AA}"/>
                  </a:ext>
                </a:extLst>
              </p:cNvPr>
              <p:cNvSpPr/>
              <p:nvPr/>
            </p:nvSpPr>
            <p:spPr>
              <a:xfrm>
                <a:off x="-5020804" y="5931269"/>
                <a:ext cx="96773" cy="96773"/>
              </a:xfrm>
              <a:custGeom>
                <a:avLst/>
                <a:gdLst>
                  <a:gd name="connsiteX0" fmla="*/ 96774 w 96773"/>
                  <a:gd name="connsiteY0" fmla="*/ 48387 h 96773"/>
                  <a:gd name="connsiteX1" fmla="*/ 48387 w 96773"/>
                  <a:gd name="connsiteY1" fmla="*/ 96774 h 96773"/>
                  <a:gd name="connsiteX2" fmla="*/ 0 w 96773"/>
                  <a:gd name="connsiteY2" fmla="*/ 48387 h 96773"/>
                  <a:gd name="connsiteX3" fmla="*/ 48387 w 96773"/>
                  <a:gd name="connsiteY3" fmla="*/ 0 h 96773"/>
                  <a:gd name="connsiteX4" fmla="*/ 96774 w 96773"/>
                  <a:gd name="connsiteY4" fmla="*/ 48387 h 96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96773">
                    <a:moveTo>
                      <a:pt x="96774" y="48387"/>
                    </a:moveTo>
                    <a:cubicBezTo>
                      <a:pt x="96774" y="75110"/>
                      <a:pt x="75110" y="96774"/>
                      <a:pt x="48387" y="96774"/>
                    </a:cubicBezTo>
                    <a:cubicBezTo>
                      <a:pt x="21664" y="96774"/>
                      <a:pt x="0" y="75110"/>
                      <a:pt x="0" y="48387"/>
                    </a:cubicBezTo>
                    <a:cubicBezTo>
                      <a:pt x="0" y="21664"/>
                      <a:pt x="21664" y="0"/>
                      <a:pt x="48387" y="0"/>
                    </a:cubicBezTo>
                    <a:cubicBezTo>
                      <a:pt x="75110" y="0"/>
                      <a:pt x="96774" y="21664"/>
                      <a:pt x="96774" y="48387"/>
                    </a:cubicBezTo>
                    <a:close/>
                  </a:path>
                </a:pathLst>
              </a:custGeom>
              <a:noFill/>
              <a:ln w="15875" cap="rnd">
                <a:solidFill>
                  <a:schemeClr val="accent2"/>
                </a:solidFill>
                <a:prstDash val="solid"/>
                <a:round/>
              </a:ln>
            </p:spPr>
            <p:txBody>
              <a:bodyPr rtlCol="0" anchor="ctr"/>
              <a:lstStyle/>
              <a:p>
                <a:endParaRPr lang="en-GB" sz="1575" dirty="0"/>
              </a:p>
            </p:txBody>
          </p:sp>
          <p:sp>
            <p:nvSpPr>
              <p:cNvPr id="101" name="Freeform: Shape 91">
                <a:extLst>
                  <a:ext uri="{FF2B5EF4-FFF2-40B4-BE49-F238E27FC236}">
                    <a16:creationId xmlns:a16="http://schemas.microsoft.com/office/drawing/2014/main" id="{6C66ADE2-9A29-37E2-5347-B589B21A3396}"/>
                  </a:ext>
                </a:extLst>
              </p:cNvPr>
              <p:cNvSpPr/>
              <p:nvPr/>
            </p:nvSpPr>
            <p:spPr>
              <a:xfrm>
                <a:off x="-4881644" y="6027757"/>
                <a:ext cx="204501" cy="237934"/>
              </a:xfrm>
              <a:custGeom>
                <a:avLst/>
                <a:gdLst>
                  <a:gd name="connsiteX0" fmla="*/ 0 w 204501"/>
                  <a:gd name="connsiteY0" fmla="*/ 237935 h 237934"/>
                  <a:gd name="connsiteX1" fmla="*/ 204502 w 204501"/>
                  <a:gd name="connsiteY1" fmla="*/ 0 h 237934"/>
                </a:gdLst>
                <a:ahLst/>
                <a:cxnLst>
                  <a:cxn ang="0">
                    <a:pos x="connsiteX0" y="connsiteY0"/>
                  </a:cxn>
                  <a:cxn ang="0">
                    <a:pos x="connsiteX1" y="connsiteY1"/>
                  </a:cxn>
                </a:cxnLst>
                <a:rect l="l" t="t" r="r" b="b"/>
                <a:pathLst>
                  <a:path w="204501" h="237934">
                    <a:moveTo>
                      <a:pt x="0" y="237935"/>
                    </a:moveTo>
                    <a:lnTo>
                      <a:pt x="204502" y="0"/>
                    </a:lnTo>
                  </a:path>
                </a:pathLst>
              </a:custGeom>
              <a:ln w="15875" cap="rnd">
                <a:solidFill>
                  <a:schemeClr val="accent2"/>
                </a:solidFill>
                <a:prstDash val="solid"/>
                <a:round/>
              </a:ln>
            </p:spPr>
            <p:txBody>
              <a:bodyPr rtlCol="0" anchor="ctr"/>
              <a:lstStyle/>
              <a:p>
                <a:endParaRPr lang="en-GB" sz="1575" dirty="0"/>
              </a:p>
            </p:txBody>
          </p:sp>
          <p:sp>
            <p:nvSpPr>
              <p:cNvPr id="102" name="Freeform: Shape 92">
                <a:extLst>
                  <a:ext uri="{FF2B5EF4-FFF2-40B4-BE49-F238E27FC236}">
                    <a16:creationId xmlns:a16="http://schemas.microsoft.com/office/drawing/2014/main" id="{25C2615B-9CA0-57AA-4E90-37A919E1CE64}"/>
                  </a:ext>
                </a:extLst>
              </p:cNvPr>
              <p:cNvSpPr/>
              <p:nvPr/>
            </p:nvSpPr>
            <p:spPr>
              <a:xfrm>
                <a:off x="-4817064" y="6083288"/>
                <a:ext cx="204501" cy="237934"/>
              </a:xfrm>
              <a:custGeom>
                <a:avLst/>
                <a:gdLst>
                  <a:gd name="connsiteX0" fmla="*/ 0 w 204501"/>
                  <a:gd name="connsiteY0" fmla="*/ 237934 h 237934"/>
                  <a:gd name="connsiteX1" fmla="*/ 204502 w 204501"/>
                  <a:gd name="connsiteY1" fmla="*/ 0 h 237934"/>
                </a:gdLst>
                <a:ahLst/>
                <a:cxnLst>
                  <a:cxn ang="0">
                    <a:pos x="connsiteX0" y="connsiteY0"/>
                  </a:cxn>
                  <a:cxn ang="0">
                    <a:pos x="connsiteX1" y="connsiteY1"/>
                  </a:cxn>
                </a:cxnLst>
                <a:rect l="l" t="t" r="r" b="b"/>
                <a:pathLst>
                  <a:path w="204501" h="237934">
                    <a:moveTo>
                      <a:pt x="0" y="237934"/>
                    </a:moveTo>
                    <a:lnTo>
                      <a:pt x="204502" y="0"/>
                    </a:lnTo>
                  </a:path>
                </a:pathLst>
              </a:custGeom>
              <a:ln w="15875" cap="rnd">
                <a:solidFill>
                  <a:schemeClr val="accent2"/>
                </a:solidFill>
                <a:prstDash val="solid"/>
                <a:round/>
              </a:ln>
            </p:spPr>
            <p:txBody>
              <a:bodyPr rtlCol="0" anchor="ctr"/>
              <a:lstStyle/>
              <a:p>
                <a:endParaRPr lang="en-GB" sz="1575" dirty="0"/>
              </a:p>
            </p:txBody>
          </p:sp>
          <p:sp>
            <p:nvSpPr>
              <p:cNvPr id="103" name="Freeform: Shape 93">
                <a:extLst>
                  <a:ext uri="{FF2B5EF4-FFF2-40B4-BE49-F238E27FC236}">
                    <a16:creationId xmlns:a16="http://schemas.microsoft.com/office/drawing/2014/main" id="{7219E868-E82D-3419-A19B-F8099E7DFAF0}"/>
                  </a:ext>
                </a:extLst>
              </p:cNvPr>
              <p:cNvSpPr/>
              <p:nvPr/>
            </p:nvSpPr>
            <p:spPr>
              <a:xfrm>
                <a:off x="-4752485" y="6138723"/>
                <a:ext cx="204501" cy="237934"/>
              </a:xfrm>
              <a:custGeom>
                <a:avLst/>
                <a:gdLst>
                  <a:gd name="connsiteX0" fmla="*/ 0 w 204501"/>
                  <a:gd name="connsiteY0" fmla="*/ 237934 h 237934"/>
                  <a:gd name="connsiteX1" fmla="*/ 204502 w 204501"/>
                  <a:gd name="connsiteY1" fmla="*/ 0 h 237934"/>
                </a:gdLst>
                <a:ahLst/>
                <a:cxnLst>
                  <a:cxn ang="0">
                    <a:pos x="connsiteX0" y="connsiteY0"/>
                  </a:cxn>
                  <a:cxn ang="0">
                    <a:pos x="connsiteX1" y="connsiteY1"/>
                  </a:cxn>
                </a:cxnLst>
                <a:rect l="l" t="t" r="r" b="b"/>
                <a:pathLst>
                  <a:path w="204501" h="237934">
                    <a:moveTo>
                      <a:pt x="0" y="237934"/>
                    </a:moveTo>
                    <a:lnTo>
                      <a:pt x="204502" y="0"/>
                    </a:lnTo>
                  </a:path>
                </a:pathLst>
              </a:custGeom>
              <a:ln w="15875" cap="rnd">
                <a:solidFill>
                  <a:schemeClr val="accent2"/>
                </a:solidFill>
                <a:prstDash val="solid"/>
                <a:round/>
              </a:ln>
            </p:spPr>
            <p:txBody>
              <a:bodyPr rtlCol="0" anchor="ctr"/>
              <a:lstStyle/>
              <a:p>
                <a:endParaRPr lang="en-GB" sz="1575" dirty="0"/>
              </a:p>
            </p:txBody>
          </p:sp>
        </p:grpSp>
        <p:grpSp>
          <p:nvGrpSpPr>
            <p:cNvPr id="104" name="Graphic 89">
              <a:extLst>
                <a:ext uri="{FF2B5EF4-FFF2-40B4-BE49-F238E27FC236}">
                  <a16:creationId xmlns:a16="http://schemas.microsoft.com/office/drawing/2014/main" id="{BB94B8B3-7236-70D6-7E67-AF191822EE4B}"/>
                </a:ext>
              </a:extLst>
            </p:cNvPr>
            <p:cNvGrpSpPr/>
            <p:nvPr/>
          </p:nvGrpSpPr>
          <p:grpSpPr>
            <a:xfrm>
              <a:off x="7765801" y="5882852"/>
              <a:ext cx="448809" cy="400679"/>
              <a:chOff x="-7066375" y="6027357"/>
              <a:chExt cx="608317" cy="543084"/>
            </a:xfrm>
            <a:noFill/>
          </p:grpSpPr>
          <p:grpSp>
            <p:nvGrpSpPr>
              <p:cNvPr id="105" name="Graphic 89">
                <a:extLst>
                  <a:ext uri="{FF2B5EF4-FFF2-40B4-BE49-F238E27FC236}">
                    <a16:creationId xmlns:a16="http://schemas.microsoft.com/office/drawing/2014/main" id="{8CF97238-4706-33E1-75BD-213732FC1F0E}"/>
                  </a:ext>
                </a:extLst>
              </p:cNvPr>
              <p:cNvGrpSpPr/>
              <p:nvPr/>
            </p:nvGrpSpPr>
            <p:grpSpPr>
              <a:xfrm>
                <a:off x="-7066375" y="6027357"/>
                <a:ext cx="546060" cy="543084"/>
                <a:chOff x="-7066375" y="6027357"/>
                <a:chExt cx="546060" cy="543084"/>
              </a:xfrm>
              <a:noFill/>
            </p:grpSpPr>
            <p:sp>
              <p:nvSpPr>
                <p:cNvPr id="111" name="Freeform: Shape 101">
                  <a:extLst>
                    <a:ext uri="{FF2B5EF4-FFF2-40B4-BE49-F238E27FC236}">
                      <a16:creationId xmlns:a16="http://schemas.microsoft.com/office/drawing/2014/main" id="{49340A66-9EA5-4A13-6C63-5AA443641F62}"/>
                    </a:ext>
                  </a:extLst>
                </p:cNvPr>
                <p:cNvSpPr/>
                <p:nvPr/>
              </p:nvSpPr>
              <p:spPr>
                <a:xfrm>
                  <a:off x="-7066375" y="6027357"/>
                  <a:ext cx="546060" cy="543084"/>
                </a:xfrm>
                <a:custGeom>
                  <a:avLst/>
                  <a:gdLst>
                    <a:gd name="connsiteX0" fmla="*/ 546051 w 546060"/>
                    <a:gd name="connsiteY0" fmla="*/ 275005 h 543084"/>
                    <a:gd name="connsiteX1" fmla="*/ 317736 w 546060"/>
                    <a:gd name="connsiteY1" fmla="*/ 3733 h 543084"/>
                    <a:gd name="connsiteX2" fmla="*/ 3411 w 546060"/>
                    <a:gd name="connsiteY2" fmla="*/ 229476 h 543084"/>
                    <a:gd name="connsiteX3" fmla="*/ 182767 w 546060"/>
                    <a:gd name="connsiteY3" fmla="*/ 530085 h 543084"/>
                    <a:gd name="connsiteX4" fmla="*/ 290304 w 546060"/>
                    <a:gd name="connsiteY4" fmla="*/ 428167 h 543084"/>
                    <a:gd name="connsiteX5" fmla="*/ 281732 w 546060"/>
                    <a:gd name="connsiteY5" fmla="*/ 403878 h 543084"/>
                    <a:gd name="connsiteX6" fmla="*/ 270588 w 546060"/>
                    <a:gd name="connsiteY6" fmla="*/ 377208 h 543084"/>
                    <a:gd name="connsiteX7" fmla="*/ 279732 w 546060"/>
                    <a:gd name="connsiteY7" fmla="*/ 248526 h 54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6060" h="543084">
                      <a:moveTo>
                        <a:pt x="546051" y="275005"/>
                      </a:moveTo>
                      <a:cubicBezTo>
                        <a:pt x="547193" y="143084"/>
                        <a:pt x="452039" y="26117"/>
                        <a:pt x="317736" y="3733"/>
                      </a:cubicBezTo>
                      <a:cubicBezTo>
                        <a:pt x="168575" y="-21032"/>
                        <a:pt x="27510" y="80028"/>
                        <a:pt x="3411" y="229476"/>
                      </a:cubicBezTo>
                      <a:cubicBezTo>
                        <a:pt x="-17639" y="358825"/>
                        <a:pt x="60752" y="482460"/>
                        <a:pt x="182767" y="530085"/>
                      </a:cubicBezTo>
                      <a:cubicBezTo>
                        <a:pt x="312879" y="580948"/>
                        <a:pt x="299163" y="468934"/>
                        <a:pt x="290304" y="428167"/>
                      </a:cubicBezTo>
                      <a:cubicBezTo>
                        <a:pt x="288590" y="419690"/>
                        <a:pt x="285447" y="411594"/>
                        <a:pt x="281732" y="403878"/>
                      </a:cubicBezTo>
                      <a:cubicBezTo>
                        <a:pt x="277350" y="394448"/>
                        <a:pt x="273635" y="385590"/>
                        <a:pt x="270588" y="377208"/>
                      </a:cubicBezTo>
                      <a:cubicBezTo>
                        <a:pt x="235726" y="282530"/>
                        <a:pt x="279732" y="248526"/>
                        <a:pt x="279732" y="248526"/>
                      </a:cubicBezTo>
                    </a:path>
                  </a:pathLst>
                </a:custGeom>
                <a:noFill/>
                <a:ln w="15875" cap="rnd">
                  <a:solidFill>
                    <a:schemeClr val="accent2"/>
                  </a:solidFill>
                  <a:prstDash val="solid"/>
                  <a:round/>
                </a:ln>
              </p:spPr>
              <p:txBody>
                <a:bodyPr rtlCol="0" anchor="ctr"/>
                <a:lstStyle/>
                <a:p>
                  <a:endParaRPr lang="en-GB" sz="1575" dirty="0"/>
                </a:p>
              </p:txBody>
            </p:sp>
            <p:sp>
              <p:nvSpPr>
                <p:cNvPr id="112" name="Freeform: Shape 102">
                  <a:extLst>
                    <a:ext uri="{FF2B5EF4-FFF2-40B4-BE49-F238E27FC236}">
                      <a16:creationId xmlns:a16="http://schemas.microsoft.com/office/drawing/2014/main" id="{89BFA301-A670-C4EE-2852-296332AAC67E}"/>
                    </a:ext>
                  </a:extLst>
                </p:cNvPr>
                <p:cNvSpPr/>
                <p:nvPr/>
              </p:nvSpPr>
              <p:spPr>
                <a:xfrm>
                  <a:off x="-6864398" y="6156320"/>
                  <a:ext cx="148739" cy="251080"/>
                </a:xfrm>
                <a:custGeom>
                  <a:avLst/>
                  <a:gdLst>
                    <a:gd name="connsiteX0" fmla="*/ 20700 w 148739"/>
                    <a:gd name="connsiteY0" fmla="*/ 220432 h 251080"/>
                    <a:gd name="connsiteX1" fmla="*/ 61371 w 148739"/>
                    <a:gd name="connsiteY1" fmla="*/ 48982 h 251080"/>
                    <a:gd name="connsiteX2" fmla="*/ 86422 w 148739"/>
                    <a:gd name="connsiteY2" fmla="*/ 24 h 251080"/>
                    <a:gd name="connsiteX3" fmla="*/ 141762 w 148739"/>
                    <a:gd name="connsiteY3" fmla="*/ 62889 h 251080"/>
                    <a:gd name="connsiteX4" fmla="*/ 109758 w 148739"/>
                    <a:gd name="connsiteY4" fmla="*/ 204144 h 251080"/>
                    <a:gd name="connsiteX5" fmla="*/ 20795 w 148739"/>
                    <a:gd name="connsiteY5" fmla="*/ 220432 h 251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739" h="251080">
                      <a:moveTo>
                        <a:pt x="20700" y="220432"/>
                      </a:moveTo>
                      <a:cubicBezTo>
                        <a:pt x="20700" y="220432"/>
                        <a:pt x="-46547" y="116705"/>
                        <a:pt x="61371" y="48982"/>
                      </a:cubicBezTo>
                      <a:cubicBezTo>
                        <a:pt x="71468" y="42601"/>
                        <a:pt x="75373" y="8406"/>
                        <a:pt x="86422" y="24"/>
                      </a:cubicBezTo>
                      <a:cubicBezTo>
                        <a:pt x="86422" y="24"/>
                        <a:pt x="120998" y="-3119"/>
                        <a:pt x="141762" y="62889"/>
                      </a:cubicBezTo>
                      <a:cubicBezTo>
                        <a:pt x="141762" y="62889"/>
                        <a:pt x="171004" y="116610"/>
                        <a:pt x="109758" y="204144"/>
                      </a:cubicBezTo>
                      <a:cubicBezTo>
                        <a:pt x="109758" y="204144"/>
                        <a:pt x="59276" y="297871"/>
                        <a:pt x="20795" y="220432"/>
                      </a:cubicBezTo>
                      <a:close/>
                    </a:path>
                  </a:pathLst>
                </a:custGeom>
                <a:noFill/>
                <a:ln w="15875" cap="rnd">
                  <a:solidFill>
                    <a:schemeClr val="accent2"/>
                  </a:solidFill>
                  <a:prstDash val="solid"/>
                  <a:round/>
                </a:ln>
              </p:spPr>
              <p:txBody>
                <a:bodyPr rtlCol="0" anchor="ctr"/>
                <a:lstStyle/>
                <a:p>
                  <a:endParaRPr lang="en-GB" sz="1575" dirty="0"/>
                </a:p>
              </p:txBody>
            </p:sp>
          </p:grpSp>
          <p:grpSp>
            <p:nvGrpSpPr>
              <p:cNvPr id="106" name="Graphic 89">
                <a:extLst>
                  <a:ext uri="{FF2B5EF4-FFF2-40B4-BE49-F238E27FC236}">
                    <a16:creationId xmlns:a16="http://schemas.microsoft.com/office/drawing/2014/main" id="{B7C4C4EB-C0AB-8874-7E79-DEA7DC97EF9C}"/>
                  </a:ext>
                </a:extLst>
              </p:cNvPr>
              <p:cNvGrpSpPr/>
              <p:nvPr/>
            </p:nvGrpSpPr>
            <p:grpSpPr>
              <a:xfrm>
                <a:off x="-6621057" y="6281491"/>
                <a:ext cx="162999" cy="198417"/>
                <a:chOff x="-6621057" y="6281491"/>
                <a:chExt cx="162999" cy="198417"/>
              </a:xfrm>
              <a:noFill/>
            </p:grpSpPr>
            <p:grpSp>
              <p:nvGrpSpPr>
                <p:cNvPr id="107" name="Graphic 89">
                  <a:extLst>
                    <a:ext uri="{FF2B5EF4-FFF2-40B4-BE49-F238E27FC236}">
                      <a16:creationId xmlns:a16="http://schemas.microsoft.com/office/drawing/2014/main" id="{E83F3A6C-711B-E5FA-DA91-F1FAA0DC9AA2}"/>
                    </a:ext>
                  </a:extLst>
                </p:cNvPr>
                <p:cNvGrpSpPr/>
                <p:nvPr/>
              </p:nvGrpSpPr>
              <p:grpSpPr>
                <a:xfrm>
                  <a:off x="-6605955" y="6412853"/>
                  <a:ext cx="69722" cy="67056"/>
                  <a:chOff x="-6605955" y="6412853"/>
                  <a:chExt cx="69722" cy="67056"/>
                </a:xfrm>
              </p:grpSpPr>
              <p:sp>
                <p:nvSpPr>
                  <p:cNvPr id="109" name="Freeform: Shape 99">
                    <a:extLst>
                      <a:ext uri="{FF2B5EF4-FFF2-40B4-BE49-F238E27FC236}">
                        <a16:creationId xmlns:a16="http://schemas.microsoft.com/office/drawing/2014/main" id="{CEE27365-0E6F-100A-5663-9628AECD7CAE}"/>
                      </a:ext>
                    </a:extLst>
                  </p:cNvPr>
                  <p:cNvSpPr/>
                  <p:nvPr/>
                </p:nvSpPr>
                <p:spPr>
                  <a:xfrm>
                    <a:off x="-6553377" y="6431426"/>
                    <a:ext cx="17145" cy="48482"/>
                  </a:xfrm>
                  <a:custGeom>
                    <a:avLst/>
                    <a:gdLst>
                      <a:gd name="connsiteX0" fmla="*/ 0 w 17145"/>
                      <a:gd name="connsiteY0" fmla="*/ 48482 h 48482"/>
                      <a:gd name="connsiteX1" fmla="*/ 17145 w 17145"/>
                      <a:gd name="connsiteY1" fmla="*/ 0 h 48482"/>
                    </a:gdLst>
                    <a:ahLst/>
                    <a:cxnLst>
                      <a:cxn ang="0">
                        <a:pos x="connsiteX0" y="connsiteY0"/>
                      </a:cxn>
                      <a:cxn ang="0">
                        <a:pos x="connsiteX1" y="connsiteY1"/>
                      </a:cxn>
                    </a:cxnLst>
                    <a:rect l="l" t="t" r="r" b="b"/>
                    <a:pathLst>
                      <a:path w="17145" h="48482">
                        <a:moveTo>
                          <a:pt x="0" y="48482"/>
                        </a:moveTo>
                        <a:lnTo>
                          <a:pt x="17145" y="0"/>
                        </a:lnTo>
                      </a:path>
                    </a:pathLst>
                  </a:custGeom>
                  <a:ln w="15875" cap="rnd">
                    <a:solidFill>
                      <a:schemeClr val="accent2"/>
                    </a:solidFill>
                    <a:prstDash val="solid"/>
                    <a:round/>
                  </a:ln>
                </p:spPr>
                <p:txBody>
                  <a:bodyPr rtlCol="0" anchor="ctr"/>
                  <a:lstStyle/>
                  <a:p>
                    <a:endParaRPr lang="en-GB" sz="1575" dirty="0"/>
                  </a:p>
                </p:txBody>
              </p:sp>
              <p:sp>
                <p:nvSpPr>
                  <p:cNvPr id="110" name="Freeform: Shape 100">
                    <a:extLst>
                      <a:ext uri="{FF2B5EF4-FFF2-40B4-BE49-F238E27FC236}">
                        <a16:creationId xmlns:a16="http://schemas.microsoft.com/office/drawing/2014/main" id="{22B824E5-E6C6-E0A1-251F-4711F21A54FE}"/>
                      </a:ext>
                    </a:extLst>
                  </p:cNvPr>
                  <p:cNvSpPr/>
                  <p:nvPr/>
                </p:nvSpPr>
                <p:spPr>
                  <a:xfrm>
                    <a:off x="-6605955" y="6412853"/>
                    <a:ext cx="17145" cy="48482"/>
                  </a:xfrm>
                  <a:custGeom>
                    <a:avLst/>
                    <a:gdLst>
                      <a:gd name="connsiteX0" fmla="*/ 0 w 17145"/>
                      <a:gd name="connsiteY0" fmla="*/ 48482 h 48482"/>
                      <a:gd name="connsiteX1" fmla="*/ 17145 w 17145"/>
                      <a:gd name="connsiteY1" fmla="*/ 0 h 48482"/>
                    </a:gdLst>
                    <a:ahLst/>
                    <a:cxnLst>
                      <a:cxn ang="0">
                        <a:pos x="connsiteX0" y="connsiteY0"/>
                      </a:cxn>
                      <a:cxn ang="0">
                        <a:pos x="connsiteX1" y="connsiteY1"/>
                      </a:cxn>
                    </a:cxnLst>
                    <a:rect l="l" t="t" r="r" b="b"/>
                    <a:pathLst>
                      <a:path w="17145" h="48482">
                        <a:moveTo>
                          <a:pt x="0" y="48482"/>
                        </a:moveTo>
                        <a:lnTo>
                          <a:pt x="17145" y="0"/>
                        </a:lnTo>
                      </a:path>
                    </a:pathLst>
                  </a:custGeom>
                  <a:ln w="15875" cap="rnd">
                    <a:solidFill>
                      <a:schemeClr val="accent2"/>
                    </a:solidFill>
                    <a:prstDash val="solid"/>
                    <a:round/>
                  </a:ln>
                </p:spPr>
                <p:txBody>
                  <a:bodyPr rtlCol="0" anchor="ctr"/>
                  <a:lstStyle/>
                  <a:p>
                    <a:endParaRPr lang="en-GB" sz="1575" dirty="0"/>
                  </a:p>
                </p:txBody>
              </p:sp>
            </p:grpSp>
            <p:sp>
              <p:nvSpPr>
                <p:cNvPr id="108" name="Freeform: Shape 98">
                  <a:extLst>
                    <a:ext uri="{FF2B5EF4-FFF2-40B4-BE49-F238E27FC236}">
                      <a16:creationId xmlns:a16="http://schemas.microsoft.com/office/drawing/2014/main" id="{D1AFAF3A-EEC4-B15A-D6ED-468B8F260F8C}"/>
                    </a:ext>
                  </a:extLst>
                </p:cNvPr>
                <p:cNvSpPr/>
                <p:nvPr/>
              </p:nvSpPr>
              <p:spPr>
                <a:xfrm rot="1169399">
                  <a:off x="-6603661" y="6299260"/>
                  <a:ext cx="128206" cy="126301"/>
                </a:xfrm>
                <a:custGeom>
                  <a:avLst/>
                  <a:gdLst>
                    <a:gd name="connsiteX0" fmla="*/ 31337 w 128206"/>
                    <a:gd name="connsiteY0" fmla="*/ 0 h 126301"/>
                    <a:gd name="connsiteX1" fmla="*/ 96869 w 128206"/>
                    <a:gd name="connsiteY1" fmla="*/ 0 h 126301"/>
                    <a:gd name="connsiteX2" fmla="*/ 128206 w 128206"/>
                    <a:gd name="connsiteY2" fmla="*/ 31337 h 126301"/>
                    <a:gd name="connsiteX3" fmla="*/ 128206 w 128206"/>
                    <a:gd name="connsiteY3" fmla="*/ 126302 h 126301"/>
                    <a:gd name="connsiteX4" fmla="*/ 0 w 128206"/>
                    <a:gd name="connsiteY4" fmla="*/ 126302 h 126301"/>
                    <a:gd name="connsiteX5" fmla="*/ 0 w 128206"/>
                    <a:gd name="connsiteY5" fmla="*/ 31337 h 126301"/>
                    <a:gd name="connsiteX6" fmla="*/ 31337 w 128206"/>
                    <a:gd name="connsiteY6" fmla="*/ 0 h 126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206" h="126301">
                      <a:moveTo>
                        <a:pt x="31337" y="0"/>
                      </a:moveTo>
                      <a:lnTo>
                        <a:pt x="96869" y="0"/>
                      </a:lnTo>
                      <a:cubicBezTo>
                        <a:pt x="114205" y="0"/>
                        <a:pt x="128206" y="14097"/>
                        <a:pt x="128206" y="31337"/>
                      </a:cubicBezTo>
                      <a:lnTo>
                        <a:pt x="128206" y="126302"/>
                      </a:lnTo>
                      <a:lnTo>
                        <a:pt x="0" y="126302"/>
                      </a:lnTo>
                      <a:lnTo>
                        <a:pt x="0" y="31337"/>
                      </a:lnTo>
                      <a:cubicBezTo>
                        <a:pt x="0" y="14002"/>
                        <a:pt x="14097" y="0"/>
                        <a:pt x="31337" y="0"/>
                      </a:cubicBezTo>
                      <a:close/>
                    </a:path>
                  </a:pathLst>
                </a:custGeom>
                <a:noFill/>
                <a:ln w="15875" cap="rnd">
                  <a:solidFill>
                    <a:schemeClr val="accent2"/>
                  </a:solidFill>
                  <a:prstDash val="solid"/>
                  <a:round/>
                </a:ln>
              </p:spPr>
              <p:txBody>
                <a:bodyPr rtlCol="0" anchor="ctr"/>
                <a:lstStyle/>
                <a:p>
                  <a:endParaRPr lang="en-GB" sz="1575" dirty="0"/>
                </a:p>
              </p:txBody>
            </p:sp>
          </p:grpSp>
        </p:grpSp>
        <p:grpSp>
          <p:nvGrpSpPr>
            <p:cNvPr id="113" name="Graphic 89">
              <a:extLst>
                <a:ext uri="{FF2B5EF4-FFF2-40B4-BE49-F238E27FC236}">
                  <a16:creationId xmlns:a16="http://schemas.microsoft.com/office/drawing/2014/main" id="{6209D253-1B00-C1A8-C0DF-FE465D2BB44C}"/>
                </a:ext>
              </a:extLst>
            </p:cNvPr>
            <p:cNvGrpSpPr/>
            <p:nvPr/>
          </p:nvGrpSpPr>
          <p:grpSpPr>
            <a:xfrm>
              <a:off x="5511623" y="5852873"/>
              <a:ext cx="428339" cy="427770"/>
              <a:chOff x="-1957374" y="2717915"/>
              <a:chExt cx="789812" cy="788765"/>
            </a:xfrm>
            <a:noFill/>
          </p:grpSpPr>
          <p:grpSp>
            <p:nvGrpSpPr>
              <p:cNvPr id="114" name="Graphic 89">
                <a:extLst>
                  <a:ext uri="{FF2B5EF4-FFF2-40B4-BE49-F238E27FC236}">
                    <a16:creationId xmlns:a16="http://schemas.microsoft.com/office/drawing/2014/main" id="{A5A9F574-1F44-4E0E-D6C8-D1A5254B25C8}"/>
                  </a:ext>
                </a:extLst>
              </p:cNvPr>
              <p:cNvGrpSpPr/>
              <p:nvPr/>
            </p:nvGrpSpPr>
            <p:grpSpPr>
              <a:xfrm>
                <a:off x="-1957374" y="2717915"/>
                <a:ext cx="789812" cy="788765"/>
                <a:chOff x="-1957374" y="2717915"/>
                <a:chExt cx="789812" cy="788765"/>
              </a:xfrm>
              <a:noFill/>
            </p:grpSpPr>
            <p:grpSp>
              <p:nvGrpSpPr>
                <p:cNvPr id="118" name="Graphic 89">
                  <a:extLst>
                    <a:ext uri="{FF2B5EF4-FFF2-40B4-BE49-F238E27FC236}">
                      <a16:creationId xmlns:a16="http://schemas.microsoft.com/office/drawing/2014/main" id="{CA131D36-1403-EC84-76CC-9DF3F7967E3E}"/>
                    </a:ext>
                  </a:extLst>
                </p:cNvPr>
                <p:cNvGrpSpPr/>
                <p:nvPr/>
              </p:nvGrpSpPr>
              <p:grpSpPr>
                <a:xfrm>
                  <a:off x="-1957374" y="3244171"/>
                  <a:ext cx="789812" cy="262509"/>
                  <a:chOff x="-1957374" y="3244171"/>
                  <a:chExt cx="789812" cy="262509"/>
                </a:xfrm>
                <a:noFill/>
              </p:grpSpPr>
              <p:sp>
                <p:nvSpPr>
                  <p:cNvPr id="126" name="Freeform: Shape 116">
                    <a:extLst>
                      <a:ext uri="{FF2B5EF4-FFF2-40B4-BE49-F238E27FC236}">
                        <a16:creationId xmlns:a16="http://schemas.microsoft.com/office/drawing/2014/main" id="{2CCD1160-442E-F880-CEAA-519BE4EF741E}"/>
                      </a:ext>
                    </a:extLst>
                  </p:cNvPr>
                  <p:cNvSpPr/>
                  <p:nvPr/>
                </p:nvSpPr>
                <p:spPr>
                  <a:xfrm>
                    <a:off x="-1957374" y="3244171"/>
                    <a:ext cx="262508" cy="262509"/>
                  </a:xfrm>
                  <a:custGeom>
                    <a:avLst/>
                    <a:gdLst>
                      <a:gd name="connsiteX0" fmla="*/ 0 w 262508"/>
                      <a:gd name="connsiteY0" fmla="*/ 0 h 262509"/>
                      <a:gd name="connsiteX1" fmla="*/ 262509 w 262508"/>
                      <a:gd name="connsiteY1" fmla="*/ 0 h 262509"/>
                      <a:gd name="connsiteX2" fmla="*/ 262509 w 262508"/>
                      <a:gd name="connsiteY2" fmla="*/ 262509 h 262509"/>
                      <a:gd name="connsiteX3" fmla="*/ 0 w 262508"/>
                      <a:gd name="connsiteY3" fmla="*/ 262509 h 262509"/>
                    </a:gdLst>
                    <a:ahLst/>
                    <a:cxnLst>
                      <a:cxn ang="0">
                        <a:pos x="connsiteX0" y="connsiteY0"/>
                      </a:cxn>
                      <a:cxn ang="0">
                        <a:pos x="connsiteX1" y="connsiteY1"/>
                      </a:cxn>
                      <a:cxn ang="0">
                        <a:pos x="connsiteX2" y="connsiteY2"/>
                      </a:cxn>
                      <a:cxn ang="0">
                        <a:pos x="connsiteX3" y="connsiteY3"/>
                      </a:cxn>
                    </a:cxnLst>
                    <a:rect l="l" t="t" r="r" b="b"/>
                    <a:pathLst>
                      <a:path w="262508" h="262509">
                        <a:moveTo>
                          <a:pt x="0" y="0"/>
                        </a:moveTo>
                        <a:lnTo>
                          <a:pt x="262509" y="0"/>
                        </a:lnTo>
                        <a:lnTo>
                          <a:pt x="262509" y="262509"/>
                        </a:lnTo>
                        <a:lnTo>
                          <a:pt x="0" y="262509"/>
                        </a:lnTo>
                        <a:close/>
                      </a:path>
                    </a:pathLst>
                  </a:custGeom>
                  <a:noFill/>
                  <a:ln w="15875" cap="rnd">
                    <a:solidFill>
                      <a:schemeClr val="accent2"/>
                    </a:solidFill>
                    <a:prstDash val="solid"/>
                    <a:round/>
                  </a:ln>
                </p:spPr>
                <p:txBody>
                  <a:bodyPr rtlCol="0" anchor="ctr"/>
                  <a:lstStyle/>
                  <a:p>
                    <a:endParaRPr lang="en-GB" sz="1575" dirty="0"/>
                  </a:p>
                </p:txBody>
              </p:sp>
              <p:sp>
                <p:nvSpPr>
                  <p:cNvPr id="127" name="Freeform: Shape 117">
                    <a:extLst>
                      <a:ext uri="{FF2B5EF4-FFF2-40B4-BE49-F238E27FC236}">
                        <a16:creationId xmlns:a16="http://schemas.microsoft.com/office/drawing/2014/main" id="{8F2228AD-F99A-6492-CDD7-D7CD7C830FD9}"/>
                      </a:ext>
                    </a:extLst>
                  </p:cNvPr>
                  <p:cNvSpPr/>
                  <p:nvPr/>
                </p:nvSpPr>
                <p:spPr>
                  <a:xfrm>
                    <a:off x="-1924036" y="3293129"/>
                    <a:ext cx="44481" cy="9525"/>
                  </a:xfrm>
                  <a:custGeom>
                    <a:avLst/>
                    <a:gdLst>
                      <a:gd name="connsiteX0" fmla="*/ 0 w 44481"/>
                      <a:gd name="connsiteY0" fmla="*/ 0 h 9525"/>
                      <a:gd name="connsiteX1" fmla="*/ 44482 w 44481"/>
                      <a:gd name="connsiteY1" fmla="*/ 0 h 9525"/>
                    </a:gdLst>
                    <a:ahLst/>
                    <a:cxnLst>
                      <a:cxn ang="0">
                        <a:pos x="connsiteX0" y="connsiteY0"/>
                      </a:cxn>
                      <a:cxn ang="0">
                        <a:pos x="connsiteX1" y="connsiteY1"/>
                      </a:cxn>
                    </a:cxnLst>
                    <a:rect l="l" t="t" r="r" b="b"/>
                    <a:pathLst>
                      <a:path w="44481" h="9525">
                        <a:moveTo>
                          <a:pt x="0" y="0"/>
                        </a:moveTo>
                        <a:lnTo>
                          <a:pt x="44482" y="0"/>
                        </a:lnTo>
                      </a:path>
                    </a:pathLst>
                  </a:custGeom>
                  <a:ln w="15875" cap="rnd">
                    <a:solidFill>
                      <a:schemeClr val="accent2"/>
                    </a:solidFill>
                    <a:prstDash val="solid"/>
                    <a:round/>
                  </a:ln>
                </p:spPr>
                <p:txBody>
                  <a:bodyPr rtlCol="0" anchor="ctr"/>
                  <a:lstStyle/>
                  <a:p>
                    <a:endParaRPr lang="en-GB" sz="1575" dirty="0"/>
                  </a:p>
                </p:txBody>
              </p:sp>
              <p:grpSp>
                <p:nvGrpSpPr>
                  <p:cNvPr id="128" name="Graphic 89">
                    <a:extLst>
                      <a:ext uri="{FF2B5EF4-FFF2-40B4-BE49-F238E27FC236}">
                        <a16:creationId xmlns:a16="http://schemas.microsoft.com/office/drawing/2014/main" id="{063526D2-B48E-21CC-37FA-FF6935A2573B}"/>
                      </a:ext>
                    </a:extLst>
                  </p:cNvPr>
                  <p:cNvGrpSpPr/>
                  <p:nvPr/>
                </p:nvGrpSpPr>
                <p:grpSpPr>
                  <a:xfrm>
                    <a:off x="-1694865" y="3244171"/>
                    <a:ext cx="527304" cy="262509"/>
                    <a:chOff x="-1694865" y="3244171"/>
                    <a:chExt cx="527304" cy="262509"/>
                  </a:xfrm>
                  <a:noFill/>
                </p:grpSpPr>
                <p:sp>
                  <p:nvSpPr>
                    <p:cNvPr id="129" name="Freeform: Shape 119">
                      <a:extLst>
                        <a:ext uri="{FF2B5EF4-FFF2-40B4-BE49-F238E27FC236}">
                          <a16:creationId xmlns:a16="http://schemas.microsoft.com/office/drawing/2014/main" id="{E3CB68B2-7216-5C61-5E2B-878D3F14FA43}"/>
                        </a:ext>
                      </a:extLst>
                    </p:cNvPr>
                    <p:cNvSpPr/>
                    <p:nvPr/>
                  </p:nvSpPr>
                  <p:spPr>
                    <a:xfrm>
                      <a:off x="-1694865" y="3244171"/>
                      <a:ext cx="262508" cy="262509"/>
                    </a:xfrm>
                    <a:custGeom>
                      <a:avLst/>
                      <a:gdLst>
                        <a:gd name="connsiteX0" fmla="*/ 0 w 262508"/>
                        <a:gd name="connsiteY0" fmla="*/ 0 h 262509"/>
                        <a:gd name="connsiteX1" fmla="*/ 262509 w 262508"/>
                        <a:gd name="connsiteY1" fmla="*/ 0 h 262509"/>
                        <a:gd name="connsiteX2" fmla="*/ 262509 w 262508"/>
                        <a:gd name="connsiteY2" fmla="*/ 262509 h 262509"/>
                        <a:gd name="connsiteX3" fmla="*/ 0 w 262508"/>
                        <a:gd name="connsiteY3" fmla="*/ 262509 h 262509"/>
                      </a:gdLst>
                      <a:ahLst/>
                      <a:cxnLst>
                        <a:cxn ang="0">
                          <a:pos x="connsiteX0" y="connsiteY0"/>
                        </a:cxn>
                        <a:cxn ang="0">
                          <a:pos x="connsiteX1" y="connsiteY1"/>
                        </a:cxn>
                        <a:cxn ang="0">
                          <a:pos x="connsiteX2" y="connsiteY2"/>
                        </a:cxn>
                        <a:cxn ang="0">
                          <a:pos x="connsiteX3" y="connsiteY3"/>
                        </a:cxn>
                      </a:cxnLst>
                      <a:rect l="l" t="t" r="r" b="b"/>
                      <a:pathLst>
                        <a:path w="262508" h="262509">
                          <a:moveTo>
                            <a:pt x="0" y="0"/>
                          </a:moveTo>
                          <a:lnTo>
                            <a:pt x="262509" y="0"/>
                          </a:lnTo>
                          <a:lnTo>
                            <a:pt x="262509" y="262509"/>
                          </a:lnTo>
                          <a:lnTo>
                            <a:pt x="0" y="262509"/>
                          </a:lnTo>
                          <a:close/>
                        </a:path>
                      </a:pathLst>
                    </a:custGeom>
                    <a:noFill/>
                    <a:ln w="15875" cap="rnd">
                      <a:solidFill>
                        <a:schemeClr val="accent2"/>
                      </a:solidFill>
                      <a:prstDash val="solid"/>
                      <a:round/>
                    </a:ln>
                  </p:spPr>
                  <p:txBody>
                    <a:bodyPr rtlCol="0" anchor="ctr"/>
                    <a:lstStyle/>
                    <a:p>
                      <a:endParaRPr lang="en-GB" sz="1575" dirty="0"/>
                    </a:p>
                  </p:txBody>
                </p:sp>
                <p:sp>
                  <p:nvSpPr>
                    <p:cNvPr id="130" name="Freeform: Shape 120">
                      <a:extLst>
                        <a:ext uri="{FF2B5EF4-FFF2-40B4-BE49-F238E27FC236}">
                          <a16:creationId xmlns:a16="http://schemas.microsoft.com/office/drawing/2014/main" id="{01AF1D8C-A234-AACE-A01D-423751B8B0E3}"/>
                        </a:ext>
                      </a:extLst>
                    </p:cNvPr>
                    <p:cNvSpPr/>
                    <p:nvPr/>
                  </p:nvSpPr>
                  <p:spPr>
                    <a:xfrm>
                      <a:off x="-1661527" y="3293129"/>
                      <a:ext cx="44577" cy="9525"/>
                    </a:xfrm>
                    <a:custGeom>
                      <a:avLst/>
                      <a:gdLst>
                        <a:gd name="connsiteX0" fmla="*/ 0 w 44577"/>
                        <a:gd name="connsiteY0" fmla="*/ 0 h 9525"/>
                        <a:gd name="connsiteX1" fmla="*/ 44577 w 44577"/>
                        <a:gd name="connsiteY1" fmla="*/ 0 h 9525"/>
                      </a:gdLst>
                      <a:ahLst/>
                      <a:cxnLst>
                        <a:cxn ang="0">
                          <a:pos x="connsiteX0" y="connsiteY0"/>
                        </a:cxn>
                        <a:cxn ang="0">
                          <a:pos x="connsiteX1" y="connsiteY1"/>
                        </a:cxn>
                      </a:cxnLst>
                      <a:rect l="l" t="t" r="r" b="b"/>
                      <a:pathLst>
                        <a:path w="44577" h="9525">
                          <a:moveTo>
                            <a:pt x="0" y="0"/>
                          </a:moveTo>
                          <a:lnTo>
                            <a:pt x="44577" y="0"/>
                          </a:lnTo>
                        </a:path>
                      </a:pathLst>
                    </a:custGeom>
                    <a:ln w="15875" cap="rnd">
                      <a:solidFill>
                        <a:schemeClr val="accent2"/>
                      </a:solidFill>
                      <a:prstDash val="solid"/>
                      <a:round/>
                    </a:ln>
                  </p:spPr>
                  <p:txBody>
                    <a:bodyPr rtlCol="0" anchor="ctr"/>
                    <a:lstStyle/>
                    <a:p>
                      <a:endParaRPr lang="en-GB" sz="1575" dirty="0"/>
                    </a:p>
                  </p:txBody>
                </p:sp>
                <p:sp>
                  <p:nvSpPr>
                    <p:cNvPr id="131" name="Freeform: Shape 121">
                      <a:extLst>
                        <a:ext uri="{FF2B5EF4-FFF2-40B4-BE49-F238E27FC236}">
                          <a16:creationId xmlns:a16="http://schemas.microsoft.com/office/drawing/2014/main" id="{9599CDB9-3363-D5EF-BD6E-5B40DBA44A08}"/>
                        </a:ext>
                      </a:extLst>
                    </p:cNvPr>
                    <p:cNvSpPr/>
                    <p:nvPr/>
                  </p:nvSpPr>
                  <p:spPr>
                    <a:xfrm>
                      <a:off x="-1430070" y="3244171"/>
                      <a:ext cx="262508" cy="262509"/>
                    </a:xfrm>
                    <a:custGeom>
                      <a:avLst/>
                      <a:gdLst>
                        <a:gd name="connsiteX0" fmla="*/ 0 w 262508"/>
                        <a:gd name="connsiteY0" fmla="*/ 0 h 262509"/>
                        <a:gd name="connsiteX1" fmla="*/ 262509 w 262508"/>
                        <a:gd name="connsiteY1" fmla="*/ 0 h 262509"/>
                        <a:gd name="connsiteX2" fmla="*/ 262509 w 262508"/>
                        <a:gd name="connsiteY2" fmla="*/ 262509 h 262509"/>
                        <a:gd name="connsiteX3" fmla="*/ 0 w 262508"/>
                        <a:gd name="connsiteY3" fmla="*/ 262509 h 262509"/>
                      </a:gdLst>
                      <a:ahLst/>
                      <a:cxnLst>
                        <a:cxn ang="0">
                          <a:pos x="connsiteX0" y="connsiteY0"/>
                        </a:cxn>
                        <a:cxn ang="0">
                          <a:pos x="connsiteX1" y="connsiteY1"/>
                        </a:cxn>
                        <a:cxn ang="0">
                          <a:pos x="connsiteX2" y="connsiteY2"/>
                        </a:cxn>
                        <a:cxn ang="0">
                          <a:pos x="connsiteX3" y="connsiteY3"/>
                        </a:cxn>
                      </a:cxnLst>
                      <a:rect l="l" t="t" r="r" b="b"/>
                      <a:pathLst>
                        <a:path w="262508" h="262509">
                          <a:moveTo>
                            <a:pt x="0" y="0"/>
                          </a:moveTo>
                          <a:lnTo>
                            <a:pt x="262509" y="0"/>
                          </a:lnTo>
                          <a:lnTo>
                            <a:pt x="262509" y="262509"/>
                          </a:lnTo>
                          <a:lnTo>
                            <a:pt x="0" y="262509"/>
                          </a:lnTo>
                          <a:close/>
                        </a:path>
                      </a:pathLst>
                    </a:custGeom>
                    <a:noFill/>
                    <a:ln w="15875" cap="rnd">
                      <a:solidFill>
                        <a:schemeClr val="accent2"/>
                      </a:solidFill>
                      <a:prstDash val="solid"/>
                      <a:round/>
                    </a:ln>
                  </p:spPr>
                  <p:txBody>
                    <a:bodyPr rtlCol="0" anchor="ctr"/>
                    <a:lstStyle/>
                    <a:p>
                      <a:endParaRPr lang="en-GB" sz="1575" dirty="0"/>
                    </a:p>
                  </p:txBody>
                </p:sp>
                <p:sp>
                  <p:nvSpPr>
                    <p:cNvPr id="132" name="Freeform: Shape 122">
                      <a:extLst>
                        <a:ext uri="{FF2B5EF4-FFF2-40B4-BE49-F238E27FC236}">
                          <a16:creationId xmlns:a16="http://schemas.microsoft.com/office/drawing/2014/main" id="{AABE1761-0A04-70F9-DD99-5F819AA37CA1}"/>
                        </a:ext>
                      </a:extLst>
                    </p:cNvPr>
                    <p:cNvSpPr/>
                    <p:nvPr/>
                  </p:nvSpPr>
                  <p:spPr>
                    <a:xfrm>
                      <a:off x="-1396732" y="3293129"/>
                      <a:ext cx="44481" cy="9525"/>
                    </a:xfrm>
                    <a:custGeom>
                      <a:avLst/>
                      <a:gdLst>
                        <a:gd name="connsiteX0" fmla="*/ 0 w 44481"/>
                        <a:gd name="connsiteY0" fmla="*/ 0 h 9525"/>
                        <a:gd name="connsiteX1" fmla="*/ 44482 w 44481"/>
                        <a:gd name="connsiteY1" fmla="*/ 0 h 9525"/>
                      </a:gdLst>
                      <a:ahLst/>
                      <a:cxnLst>
                        <a:cxn ang="0">
                          <a:pos x="connsiteX0" y="connsiteY0"/>
                        </a:cxn>
                        <a:cxn ang="0">
                          <a:pos x="connsiteX1" y="connsiteY1"/>
                        </a:cxn>
                      </a:cxnLst>
                      <a:rect l="l" t="t" r="r" b="b"/>
                      <a:pathLst>
                        <a:path w="44481" h="9525">
                          <a:moveTo>
                            <a:pt x="0" y="0"/>
                          </a:moveTo>
                          <a:lnTo>
                            <a:pt x="44482" y="0"/>
                          </a:lnTo>
                        </a:path>
                      </a:pathLst>
                    </a:custGeom>
                    <a:ln w="15875" cap="rnd">
                      <a:solidFill>
                        <a:schemeClr val="accent2"/>
                      </a:solidFill>
                      <a:prstDash val="solid"/>
                      <a:round/>
                    </a:ln>
                  </p:spPr>
                  <p:txBody>
                    <a:bodyPr rtlCol="0" anchor="ctr"/>
                    <a:lstStyle/>
                    <a:p>
                      <a:endParaRPr lang="en-GB" sz="1575" dirty="0"/>
                    </a:p>
                  </p:txBody>
                </p:sp>
              </p:grpSp>
            </p:grpSp>
            <p:grpSp>
              <p:nvGrpSpPr>
                <p:cNvPr id="119" name="Graphic 89">
                  <a:extLst>
                    <a:ext uri="{FF2B5EF4-FFF2-40B4-BE49-F238E27FC236}">
                      <a16:creationId xmlns:a16="http://schemas.microsoft.com/office/drawing/2014/main" id="{D7000CE7-EB07-63AA-4C25-3BD281AFB018}"/>
                    </a:ext>
                  </a:extLst>
                </p:cNvPr>
                <p:cNvGrpSpPr/>
                <p:nvPr/>
              </p:nvGrpSpPr>
              <p:grpSpPr>
                <a:xfrm>
                  <a:off x="-1826119" y="2980519"/>
                  <a:ext cx="527303" cy="262509"/>
                  <a:chOff x="-1826119" y="2980519"/>
                  <a:chExt cx="527303" cy="262509"/>
                </a:xfrm>
                <a:noFill/>
              </p:grpSpPr>
              <p:sp>
                <p:nvSpPr>
                  <p:cNvPr id="123" name="Freeform: Shape 113">
                    <a:extLst>
                      <a:ext uri="{FF2B5EF4-FFF2-40B4-BE49-F238E27FC236}">
                        <a16:creationId xmlns:a16="http://schemas.microsoft.com/office/drawing/2014/main" id="{48093F04-B59F-F10D-7513-D1D802605EAB}"/>
                      </a:ext>
                    </a:extLst>
                  </p:cNvPr>
                  <p:cNvSpPr/>
                  <p:nvPr/>
                </p:nvSpPr>
                <p:spPr>
                  <a:xfrm>
                    <a:off x="-1826119" y="2980519"/>
                    <a:ext cx="262508" cy="262509"/>
                  </a:xfrm>
                  <a:custGeom>
                    <a:avLst/>
                    <a:gdLst>
                      <a:gd name="connsiteX0" fmla="*/ 0 w 262508"/>
                      <a:gd name="connsiteY0" fmla="*/ 0 h 262509"/>
                      <a:gd name="connsiteX1" fmla="*/ 262509 w 262508"/>
                      <a:gd name="connsiteY1" fmla="*/ 0 h 262509"/>
                      <a:gd name="connsiteX2" fmla="*/ 262509 w 262508"/>
                      <a:gd name="connsiteY2" fmla="*/ 262509 h 262509"/>
                      <a:gd name="connsiteX3" fmla="*/ 0 w 262508"/>
                      <a:gd name="connsiteY3" fmla="*/ 262509 h 262509"/>
                    </a:gdLst>
                    <a:ahLst/>
                    <a:cxnLst>
                      <a:cxn ang="0">
                        <a:pos x="connsiteX0" y="connsiteY0"/>
                      </a:cxn>
                      <a:cxn ang="0">
                        <a:pos x="connsiteX1" y="connsiteY1"/>
                      </a:cxn>
                      <a:cxn ang="0">
                        <a:pos x="connsiteX2" y="connsiteY2"/>
                      </a:cxn>
                      <a:cxn ang="0">
                        <a:pos x="connsiteX3" y="connsiteY3"/>
                      </a:cxn>
                    </a:cxnLst>
                    <a:rect l="l" t="t" r="r" b="b"/>
                    <a:pathLst>
                      <a:path w="262508" h="262509">
                        <a:moveTo>
                          <a:pt x="0" y="0"/>
                        </a:moveTo>
                        <a:lnTo>
                          <a:pt x="262509" y="0"/>
                        </a:lnTo>
                        <a:lnTo>
                          <a:pt x="262509" y="262509"/>
                        </a:lnTo>
                        <a:lnTo>
                          <a:pt x="0" y="262509"/>
                        </a:lnTo>
                        <a:close/>
                      </a:path>
                    </a:pathLst>
                  </a:custGeom>
                  <a:noFill/>
                  <a:ln w="15875" cap="rnd">
                    <a:solidFill>
                      <a:schemeClr val="accent2"/>
                    </a:solidFill>
                    <a:prstDash val="solid"/>
                    <a:round/>
                  </a:ln>
                </p:spPr>
                <p:txBody>
                  <a:bodyPr rtlCol="0" anchor="ctr"/>
                  <a:lstStyle/>
                  <a:p>
                    <a:endParaRPr lang="en-GB" sz="1575" dirty="0"/>
                  </a:p>
                </p:txBody>
              </p:sp>
              <p:sp>
                <p:nvSpPr>
                  <p:cNvPr id="124" name="Freeform: Shape 114">
                    <a:extLst>
                      <a:ext uri="{FF2B5EF4-FFF2-40B4-BE49-F238E27FC236}">
                        <a16:creationId xmlns:a16="http://schemas.microsoft.com/office/drawing/2014/main" id="{0D5E49ED-6861-0737-2C48-98B461CAC0E4}"/>
                      </a:ext>
                    </a:extLst>
                  </p:cNvPr>
                  <p:cNvSpPr/>
                  <p:nvPr/>
                </p:nvSpPr>
                <p:spPr>
                  <a:xfrm>
                    <a:off x="-1792782" y="3029477"/>
                    <a:ext cx="44481" cy="9525"/>
                  </a:xfrm>
                  <a:custGeom>
                    <a:avLst/>
                    <a:gdLst>
                      <a:gd name="connsiteX0" fmla="*/ 0 w 44481"/>
                      <a:gd name="connsiteY0" fmla="*/ 0 h 9525"/>
                      <a:gd name="connsiteX1" fmla="*/ 44482 w 44481"/>
                      <a:gd name="connsiteY1" fmla="*/ 0 h 9525"/>
                    </a:gdLst>
                    <a:ahLst/>
                    <a:cxnLst>
                      <a:cxn ang="0">
                        <a:pos x="connsiteX0" y="connsiteY0"/>
                      </a:cxn>
                      <a:cxn ang="0">
                        <a:pos x="connsiteX1" y="connsiteY1"/>
                      </a:cxn>
                    </a:cxnLst>
                    <a:rect l="l" t="t" r="r" b="b"/>
                    <a:pathLst>
                      <a:path w="44481" h="9525">
                        <a:moveTo>
                          <a:pt x="0" y="0"/>
                        </a:moveTo>
                        <a:lnTo>
                          <a:pt x="44482" y="0"/>
                        </a:lnTo>
                      </a:path>
                    </a:pathLst>
                  </a:custGeom>
                  <a:ln w="15875" cap="rnd">
                    <a:solidFill>
                      <a:schemeClr val="accent2"/>
                    </a:solidFill>
                    <a:prstDash val="solid"/>
                    <a:round/>
                  </a:ln>
                </p:spPr>
                <p:txBody>
                  <a:bodyPr rtlCol="0" anchor="ctr"/>
                  <a:lstStyle/>
                  <a:p>
                    <a:endParaRPr lang="en-GB" sz="1575" dirty="0"/>
                  </a:p>
                </p:txBody>
              </p:sp>
              <p:sp>
                <p:nvSpPr>
                  <p:cNvPr id="125" name="Freeform: Shape 115">
                    <a:extLst>
                      <a:ext uri="{FF2B5EF4-FFF2-40B4-BE49-F238E27FC236}">
                        <a16:creationId xmlns:a16="http://schemas.microsoft.com/office/drawing/2014/main" id="{131CEA58-E2EF-EA4E-E85C-F05F80C49434}"/>
                      </a:ext>
                    </a:extLst>
                  </p:cNvPr>
                  <p:cNvSpPr/>
                  <p:nvPr/>
                </p:nvSpPr>
                <p:spPr>
                  <a:xfrm>
                    <a:off x="-1561419" y="2980614"/>
                    <a:ext cx="262604" cy="262413"/>
                  </a:xfrm>
                  <a:custGeom>
                    <a:avLst/>
                    <a:gdLst>
                      <a:gd name="connsiteX0" fmla="*/ 262604 w 262604"/>
                      <a:gd name="connsiteY0" fmla="*/ 149257 h 262413"/>
                      <a:gd name="connsiteX1" fmla="*/ 262604 w 262604"/>
                      <a:gd name="connsiteY1" fmla="*/ 262414 h 262413"/>
                      <a:gd name="connsiteX2" fmla="*/ 0 w 262604"/>
                      <a:gd name="connsiteY2" fmla="*/ 262414 h 262413"/>
                      <a:gd name="connsiteX3" fmla="*/ 0 w 262604"/>
                      <a:gd name="connsiteY3" fmla="*/ 0 h 262413"/>
                      <a:gd name="connsiteX4" fmla="*/ 15335 w 262604"/>
                      <a:gd name="connsiteY4" fmla="*/ 0 h 262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604" h="262413">
                        <a:moveTo>
                          <a:pt x="262604" y="149257"/>
                        </a:moveTo>
                        <a:lnTo>
                          <a:pt x="262604" y="262414"/>
                        </a:lnTo>
                        <a:lnTo>
                          <a:pt x="0" y="262414"/>
                        </a:lnTo>
                        <a:lnTo>
                          <a:pt x="0" y="0"/>
                        </a:lnTo>
                        <a:lnTo>
                          <a:pt x="15335" y="0"/>
                        </a:lnTo>
                      </a:path>
                    </a:pathLst>
                  </a:custGeom>
                  <a:noFill/>
                  <a:ln w="15875" cap="rnd">
                    <a:solidFill>
                      <a:schemeClr val="accent2"/>
                    </a:solidFill>
                    <a:prstDash val="solid"/>
                    <a:round/>
                  </a:ln>
                </p:spPr>
                <p:txBody>
                  <a:bodyPr rtlCol="0" anchor="ctr"/>
                  <a:lstStyle/>
                  <a:p>
                    <a:endParaRPr lang="en-GB" sz="1575" dirty="0"/>
                  </a:p>
                </p:txBody>
              </p:sp>
            </p:grpSp>
            <p:grpSp>
              <p:nvGrpSpPr>
                <p:cNvPr id="120" name="Graphic 89">
                  <a:extLst>
                    <a:ext uri="{FF2B5EF4-FFF2-40B4-BE49-F238E27FC236}">
                      <a16:creationId xmlns:a16="http://schemas.microsoft.com/office/drawing/2014/main" id="{C243A69C-8C38-FA72-F572-591295A22DEE}"/>
                    </a:ext>
                  </a:extLst>
                </p:cNvPr>
                <p:cNvGrpSpPr/>
                <p:nvPr/>
              </p:nvGrpSpPr>
              <p:grpSpPr>
                <a:xfrm>
                  <a:off x="-1693817" y="2717915"/>
                  <a:ext cx="262603" cy="262699"/>
                  <a:chOff x="-1693817" y="2717915"/>
                  <a:chExt cx="262603" cy="262699"/>
                </a:xfrm>
                <a:noFill/>
              </p:grpSpPr>
              <p:sp>
                <p:nvSpPr>
                  <p:cNvPr id="121" name="Freeform: Shape 111">
                    <a:extLst>
                      <a:ext uri="{FF2B5EF4-FFF2-40B4-BE49-F238E27FC236}">
                        <a16:creationId xmlns:a16="http://schemas.microsoft.com/office/drawing/2014/main" id="{277D2000-7135-CF21-C485-1DE995098940}"/>
                      </a:ext>
                    </a:extLst>
                  </p:cNvPr>
                  <p:cNvSpPr/>
                  <p:nvPr/>
                </p:nvSpPr>
                <p:spPr>
                  <a:xfrm>
                    <a:off x="-1693817" y="2717915"/>
                    <a:ext cx="262603" cy="262699"/>
                  </a:xfrm>
                  <a:custGeom>
                    <a:avLst/>
                    <a:gdLst>
                      <a:gd name="connsiteX0" fmla="*/ 147732 w 262603"/>
                      <a:gd name="connsiteY0" fmla="*/ 262700 h 262699"/>
                      <a:gd name="connsiteX1" fmla="*/ 132397 w 262603"/>
                      <a:gd name="connsiteY1" fmla="*/ 262700 h 262699"/>
                      <a:gd name="connsiteX2" fmla="*/ 130207 w 262603"/>
                      <a:gd name="connsiteY2" fmla="*/ 262700 h 262699"/>
                      <a:gd name="connsiteX3" fmla="*/ 0 w 262603"/>
                      <a:gd name="connsiteY3" fmla="*/ 262700 h 262699"/>
                      <a:gd name="connsiteX4" fmla="*/ 0 w 262603"/>
                      <a:gd name="connsiteY4" fmla="*/ 0 h 262699"/>
                      <a:gd name="connsiteX5" fmla="*/ 262604 w 262603"/>
                      <a:gd name="connsiteY5" fmla="*/ 0 h 262699"/>
                      <a:gd name="connsiteX6" fmla="*/ 262604 w 262603"/>
                      <a:gd name="connsiteY6" fmla="*/ 122111 h 262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2603" h="262699">
                        <a:moveTo>
                          <a:pt x="147732" y="262700"/>
                        </a:moveTo>
                        <a:lnTo>
                          <a:pt x="132397" y="262700"/>
                        </a:lnTo>
                        <a:lnTo>
                          <a:pt x="130207" y="262700"/>
                        </a:lnTo>
                        <a:lnTo>
                          <a:pt x="0" y="262700"/>
                        </a:lnTo>
                        <a:lnTo>
                          <a:pt x="0" y="0"/>
                        </a:lnTo>
                        <a:lnTo>
                          <a:pt x="262604" y="0"/>
                        </a:lnTo>
                        <a:lnTo>
                          <a:pt x="262604" y="122111"/>
                        </a:lnTo>
                      </a:path>
                    </a:pathLst>
                  </a:custGeom>
                  <a:noFill/>
                  <a:ln w="15875" cap="rnd">
                    <a:solidFill>
                      <a:schemeClr val="accent2"/>
                    </a:solidFill>
                    <a:prstDash val="solid"/>
                    <a:round/>
                  </a:ln>
                </p:spPr>
                <p:txBody>
                  <a:bodyPr rtlCol="0" anchor="ctr"/>
                  <a:lstStyle/>
                  <a:p>
                    <a:endParaRPr lang="en-GB" sz="1575" dirty="0"/>
                  </a:p>
                </p:txBody>
              </p:sp>
              <p:sp>
                <p:nvSpPr>
                  <p:cNvPr id="122" name="Freeform: Shape 112">
                    <a:extLst>
                      <a:ext uri="{FF2B5EF4-FFF2-40B4-BE49-F238E27FC236}">
                        <a16:creationId xmlns:a16="http://schemas.microsoft.com/office/drawing/2014/main" id="{004D9E5D-82F6-461F-295A-4C6391DCF575}"/>
                      </a:ext>
                    </a:extLst>
                  </p:cNvPr>
                  <p:cNvSpPr/>
                  <p:nvPr/>
                </p:nvSpPr>
                <p:spPr>
                  <a:xfrm>
                    <a:off x="-1660384" y="2766873"/>
                    <a:ext cx="44481" cy="9525"/>
                  </a:xfrm>
                  <a:custGeom>
                    <a:avLst/>
                    <a:gdLst>
                      <a:gd name="connsiteX0" fmla="*/ 0 w 44481"/>
                      <a:gd name="connsiteY0" fmla="*/ 0 h 9525"/>
                      <a:gd name="connsiteX1" fmla="*/ 44482 w 44481"/>
                      <a:gd name="connsiteY1" fmla="*/ 0 h 9525"/>
                    </a:gdLst>
                    <a:ahLst/>
                    <a:cxnLst>
                      <a:cxn ang="0">
                        <a:pos x="connsiteX0" y="connsiteY0"/>
                      </a:cxn>
                      <a:cxn ang="0">
                        <a:pos x="connsiteX1" y="connsiteY1"/>
                      </a:cxn>
                    </a:cxnLst>
                    <a:rect l="l" t="t" r="r" b="b"/>
                    <a:pathLst>
                      <a:path w="44481" h="9525">
                        <a:moveTo>
                          <a:pt x="0" y="0"/>
                        </a:moveTo>
                        <a:lnTo>
                          <a:pt x="44482" y="0"/>
                        </a:lnTo>
                      </a:path>
                    </a:pathLst>
                  </a:custGeom>
                  <a:ln w="15875" cap="rnd">
                    <a:solidFill>
                      <a:schemeClr val="accent2"/>
                    </a:solidFill>
                    <a:prstDash val="solid"/>
                    <a:round/>
                  </a:ln>
                </p:spPr>
                <p:txBody>
                  <a:bodyPr rtlCol="0" anchor="ctr"/>
                  <a:lstStyle/>
                  <a:p>
                    <a:endParaRPr lang="en-GB" sz="1575" dirty="0"/>
                  </a:p>
                </p:txBody>
              </p:sp>
            </p:grpSp>
          </p:grpSp>
          <p:grpSp>
            <p:nvGrpSpPr>
              <p:cNvPr id="115" name="Graphic 89">
                <a:extLst>
                  <a:ext uri="{FF2B5EF4-FFF2-40B4-BE49-F238E27FC236}">
                    <a16:creationId xmlns:a16="http://schemas.microsoft.com/office/drawing/2014/main" id="{E978AF5A-10DE-8C54-8C26-ECD8F8C476B4}"/>
                  </a:ext>
                </a:extLst>
              </p:cNvPr>
              <p:cNvGrpSpPr/>
              <p:nvPr/>
            </p:nvGrpSpPr>
            <p:grpSpPr>
              <a:xfrm>
                <a:off x="-1546656" y="2833262"/>
                <a:ext cx="322135" cy="322135"/>
                <a:chOff x="-1546656" y="2833262"/>
                <a:chExt cx="322135" cy="322135"/>
              </a:xfrm>
              <a:noFill/>
            </p:grpSpPr>
            <p:sp>
              <p:nvSpPr>
                <p:cNvPr id="116" name="Freeform: Shape 106">
                  <a:extLst>
                    <a:ext uri="{FF2B5EF4-FFF2-40B4-BE49-F238E27FC236}">
                      <a16:creationId xmlns:a16="http://schemas.microsoft.com/office/drawing/2014/main" id="{EC88C75A-F38B-FB69-59BA-E867C233CF08}"/>
                    </a:ext>
                  </a:extLst>
                </p:cNvPr>
                <p:cNvSpPr/>
                <p:nvPr/>
              </p:nvSpPr>
              <p:spPr>
                <a:xfrm>
                  <a:off x="-1546656" y="2833262"/>
                  <a:ext cx="322135" cy="322135"/>
                </a:xfrm>
                <a:custGeom>
                  <a:avLst/>
                  <a:gdLst>
                    <a:gd name="connsiteX0" fmla="*/ 322135 w 322135"/>
                    <a:gd name="connsiteY0" fmla="*/ 161068 h 322135"/>
                    <a:gd name="connsiteX1" fmla="*/ 161068 w 322135"/>
                    <a:gd name="connsiteY1" fmla="*/ 322135 h 322135"/>
                    <a:gd name="connsiteX2" fmla="*/ 0 w 322135"/>
                    <a:gd name="connsiteY2" fmla="*/ 161068 h 322135"/>
                    <a:gd name="connsiteX3" fmla="*/ 161068 w 322135"/>
                    <a:gd name="connsiteY3" fmla="*/ 0 h 322135"/>
                    <a:gd name="connsiteX4" fmla="*/ 322135 w 322135"/>
                    <a:gd name="connsiteY4" fmla="*/ 161068 h 322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135" h="322135">
                      <a:moveTo>
                        <a:pt x="322135" y="161068"/>
                      </a:moveTo>
                      <a:cubicBezTo>
                        <a:pt x="322135" y="250023"/>
                        <a:pt x="250023" y="322135"/>
                        <a:pt x="161068" y="322135"/>
                      </a:cubicBezTo>
                      <a:cubicBezTo>
                        <a:pt x="72113" y="322135"/>
                        <a:pt x="0" y="250023"/>
                        <a:pt x="0" y="161068"/>
                      </a:cubicBezTo>
                      <a:cubicBezTo>
                        <a:pt x="0" y="72112"/>
                        <a:pt x="72113" y="0"/>
                        <a:pt x="161068" y="0"/>
                      </a:cubicBezTo>
                      <a:cubicBezTo>
                        <a:pt x="250023" y="0"/>
                        <a:pt x="322135" y="72112"/>
                        <a:pt x="322135" y="161068"/>
                      </a:cubicBezTo>
                      <a:close/>
                    </a:path>
                  </a:pathLst>
                </a:custGeom>
                <a:noFill/>
                <a:ln w="15875" cap="rnd">
                  <a:solidFill>
                    <a:schemeClr val="accent2"/>
                  </a:solidFill>
                  <a:prstDash val="solid"/>
                  <a:round/>
                </a:ln>
              </p:spPr>
              <p:txBody>
                <a:bodyPr rtlCol="0" anchor="ctr"/>
                <a:lstStyle/>
                <a:p>
                  <a:endParaRPr lang="en-GB" sz="1575" dirty="0"/>
                </a:p>
              </p:txBody>
            </p:sp>
            <p:sp>
              <p:nvSpPr>
                <p:cNvPr id="117" name="Freeform: Shape 107">
                  <a:extLst>
                    <a:ext uri="{FF2B5EF4-FFF2-40B4-BE49-F238E27FC236}">
                      <a16:creationId xmlns:a16="http://schemas.microsoft.com/office/drawing/2014/main" id="{E6549D73-09A4-BB19-F1F4-086B3576973F}"/>
                    </a:ext>
                  </a:extLst>
                </p:cNvPr>
                <p:cNvSpPr/>
                <p:nvPr/>
              </p:nvSpPr>
              <p:spPr>
                <a:xfrm>
                  <a:off x="-1480075" y="2940323"/>
                  <a:ext cx="189071" cy="108013"/>
                </a:xfrm>
                <a:custGeom>
                  <a:avLst/>
                  <a:gdLst>
                    <a:gd name="connsiteX0" fmla="*/ 0 w 189071"/>
                    <a:gd name="connsiteY0" fmla="*/ 58198 h 108013"/>
                    <a:gd name="connsiteX1" fmla="*/ 47720 w 189071"/>
                    <a:gd name="connsiteY1" fmla="*/ 108014 h 108013"/>
                    <a:gd name="connsiteX2" fmla="*/ 189071 w 189071"/>
                    <a:gd name="connsiteY2" fmla="*/ 0 h 108013"/>
                  </a:gdLst>
                  <a:ahLst/>
                  <a:cxnLst>
                    <a:cxn ang="0">
                      <a:pos x="connsiteX0" y="connsiteY0"/>
                    </a:cxn>
                    <a:cxn ang="0">
                      <a:pos x="connsiteX1" y="connsiteY1"/>
                    </a:cxn>
                    <a:cxn ang="0">
                      <a:pos x="connsiteX2" y="connsiteY2"/>
                    </a:cxn>
                  </a:cxnLst>
                  <a:rect l="l" t="t" r="r" b="b"/>
                  <a:pathLst>
                    <a:path w="189071" h="108013">
                      <a:moveTo>
                        <a:pt x="0" y="58198"/>
                      </a:moveTo>
                      <a:lnTo>
                        <a:pt x="47720" y="108014"/>
                      </a:lnTo>
                      <a:lnTo>
                        <a:pt x="189071" y="0"/>
                      </a:lnTo>
                    </a:path>
                  </a:pathLst>
                </a:custGeom>
                <a:noFill/>
                <a:ln w="15875" cap="rnd">
                  <a:solidFill>
                    <a:schemeClr val="accent2"/>
                  </a:solidFill>
                  <a:prstDash val="solid"/>
                  <a:round/>
                </a:ln>
              </p:spPr>
              <p:txBody>
                <a:bodyPr rtlCol="0" anchor="ctr"/>
                <a:lstStyle/>
                <a:p>
                  <a:endParaRPr lang="en-GB" sz="1575" dirty="0"/>
                </a:p>
              </p:txBody>
            </p:sp>
          </p:grpSp>
        </p:grpSp>
        <p:sp>
          <p:nvSpPr>
            <p:cNvPr id="133" name="Rectangle 132">
              <a:extLst>
                <a:ext uri="{FF2B5EF4-FFF2-40B4-BE49-F238E27FC236}">
                  <a16:creationId xmlns:a16="http://schemas.microsoft.com/office/drawing/2014/main" id="{64651924-A1D2-65C6-659F-F9762914D98E}"/>
                </a:ext>
              </a:extLst>
            </p:cNvPr>
            <p:cNvSpPr/>
            <p:nvPr/>
          </p:nvSpPr>
          <p:spPr>
            <a:xfrm>
              <a:off x="329259" y="5321107"/>
              <a:ext cx="1735411" cy="2101849"/>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575" dirty="0"/>
            </a:p>
          </p:txBody>
        </p:sp>
        <p:sp>
          <p:nvSpPr>
            <p:cNvPr id="24" name="TextBox 23">
              <a:extLst>
                <a:ext uri="{FF2B5EF4-FFF2-40B4-BE49-F238E27FC236}">
                  <a16:creationId xmlns:a16="http://schemas.microsoft.com/office/drawing/2014/main" id="{C6903BC4-7E3D-B031-8C16-068C7FFE5416}"/>
                </a:ext>
              </a:extLst>
            </p:cNvPr>
            <p:cNvSpPr txBox="1"/>
            <p:nvPr/>
          </p:nvSpPr>
          <p:spPr>
            <a:xfrm>
              <a:off x="2638419" y="6611065"/>
              <a:ext cx="1645920" cy="457200"/>
            </a:xfrm>
            <a:prstGeom prst="rect">
              <a:avLst/>
            </a:prstGeom>
            <a:noFill/>
          </p:spPr>
          <p:txBody>
            <a:bodyPr wrap="square" lIns="0" tIns="0" rIns="0" bIns="0" rtlCol="0">
              <a:noAutofit/>
            </a:bodyPr>
            <a:lstStyle/>
            <a:p>
              <a:pPr algn="ctr"/>
              <a:r>
                <a:rPr lang="en-GB" sz="1400" dirty="0"/>
                <a:t>Plans and progress</a:t>
              </a:r>
            </a:p>
          </p:txBody>
        </p:sp>
        <p:sp>
          <p:nvSpPr>
            <p:cNvPr id="26" name="TextBox 25">
              <a:extLst>
                <a:ext uri="{FF2B5EF4-FFF2-40B4-BE49-F238E27FC236}">
                  <a16:creationId xmlns:a16="http://schemas.microsoft.com/office/drawing/2014/main" id="{39C9D382-9C65-31D4-A83D-39D8ACCAD5B3}"/>
                </a:ext>
              </a:extLst>
            </p:cNvPr>
            <p:cNvSpPr txBox="1"/>
            <p:nvPr/>
          </p:nvSpPr>
          <p:spPr>
            <a:xfrm>
              <a:off x="4902834" y="6611065"/>
              <a:ext cx="1645920" cy="457200"/>
            </a:xfrm>
            <a:prstGeom prst="rect">
              <a:avLst/>
            </a:prstGeom>
            <a:noFill/>
          </p:spPr>
          <p:txBody>
            <a:bodyPr wrap="square" lIns="0" tIns="0" rIns="0" bIns="0" rtlCol="0">
              <a:noAutofit/>
            </a:bodyPr>
            <a:lstStyle/>
            <a:p>
              <a:pPr algn="ctr"/>
              <a:r>
                <a:rPr lang="en-GB" sz="1400" dirty="0"/>
                <a:t>Forward-looking &amp; retrospective data</a:t>
              </a:r>
            </a:p>
          </p:txBody>
        </p:sp>
        <p:sp>
          <p:nvSpPr>
            <p:cNvPr id="28" name="TextBox 27">
              <a:extLst>
                <a:ext uri="{FF2B5EF4-FFF2-40B4-BE49-F238E27FC236}">
                  <a16:creationId xmlns:a16="http://schemas.microsoft.com/office/drawing/2014/main" id="{D5C14A3F-BD0A-3B0C-5AC2-2BAD4CC1AC17}"/>
                </a:ext>
              </a:extLst>
            </p:cNvPr>
            <p:cNvSpPr txBox="1"/>
            <p:nvPr/>
          </p:nvSpPr>
          <p:spPr>
            <a:xfrm>
              <a:off x="7167249" y="6611065"/>
              <a:ext cx="1645920" cy="457200"/>
            </a:xfrm>
            <a:prstGeom prst="rect">
              <a:avLst/>
            </a:prstGeom>
            <a:noFill/>
          </p:spPr>
          <p:txBody>
            <a:bodyPr wrap="square" lIns="0" tIns="0" rIns="0" bIns="0" rtlCol="0">
              <a:noAutofit/>
            </a:bodyPr>
            <a:lstStyle/>
            <a:p>
              <a:pPr algn="ctr"/>
              <a:r>
                <a:rPr lang="en-GB" sz="1400" dirty="0"/>
                <a:t>Value chain reporting</a:t>
              </a:r>
            </a:p>
          </p:txBody>
        </p:sp>
        <p:sp>
          <p:nvSpPr>
            <p:cNvPr id="32" name="TextBox 31">
              <a:extLst>
                <a:ext uri="{FF2B5EF4-FFF2-40B4-BE49-F238E27FC236}">
                  <a16:creationId xmlns:a16="http://schemas.microsoft.com/office/drawing/2014/main" id="{8ED85345-8165-2A9C-2BAE-CF80CD9BBC64}"/>
                </a:ext>
              </a:extLst>
            </p:cNvPr>
            <p:cNvSpPr txBox="1"/>
            <p:nvPr/>
          </p:nvSpPr>
          <p:spPr>
            <a:xfrm>
              <a:off x="9431664" y="6611065"/>
              <a:ext cx="1645920" cy="457200"/>
            </a:xfrm>
            <a:prstGeom prst="rect">
              <a:avLst/>
            </a:prstGeom>
            <a:noFill/>
          </p:spPr>
          <p:txBody>
            <a:bodyPr wrap="square" lIns="0" tIns="0" rIns="0" bIns="0" rtlCol="0">
              <a:noAutofit/>
            </a:bodyPr>
            <a:lstStyle/>
            <a:p>
              <a:pPr algn="ctr"/>
              <a:r>
                <a:rPr lang="en-GB" sz="1400" dirty="0"/>
                <a:t>Digital </a:t>
              </a:r>
              <a:br>
                <a:rPr lang="en-GB" sz="1400" dirty="0"/>
              </a:br>
              <a:r>
                <a:rPr lang="en-GB" sz="1400" dirty="0"/>
                <a:t>tagging</a:t>
              </a:r>
            </a:p>
          </p:txBody>
        </p:sp>
        <p:sp>
          <p:nvSpPr>
            <p:cNvPr id="35" name="TextBox 34">
              <a:extLst>
                <a:ext uri="{FF2B5EF4-FFF2-40B4-BE49-F238E27FC236}">
                  <a16:creationId xmlns:a16="http://schemas.microsoft.com/office/drawing/2014/main" id="{D4C7303B-284C-4339-97D2-9C93CA67CA9F}"/>
                </a:ext>
              </a:extLst>
            </p:cNvPr>
            <p:cNvSpPr txBox="1"/>
            <p:nvPr/>
          </p:nvSpPr>
          <p:spPr>
            <a:xfrm>
              <a:off x="11696078" y="6611065"/>
              <a:ext cx="1645920" cy="457200"/>
            </a:xfrm>
            <a:prstGeom prst="rect">
              <a:avLst/>
            </a:prstGeom>
            <a:noFill/>
          </p:spPr>
          <p:txBody>
            <a:bodyPr wrap="square" lIns="0" tIns="0" rIns="0" bIns="0" rtlCol="0">
              <a:noAutofit/>
            </a:bodyPr>
            <a:lstStyle/>
            <a:p>
              <a:pPr algn="ctr"/>
              <a:r>
                <a:rPr lang="en-GB" sz="1400" dirty="0"/>
                <a:t>External </a:t>
              </a:r>
              <a:br>
                <a:rPr lang="en-GB" sz="1400" dirty="0"/>
              </a:br>
              <a:r>
                <a:rPr lang="en-GB" sz="1400" dirty="0"/>
                <a:t>assurance</a:t>
              </a:r>
            </a:p>
          </p:txBody>
        </p:sp>
        <p:sp>
          <p:nvSpPr>
            <p:cNvPr id="134" name="TextBox 133">
              <a:extLst>
                <a:ext uri="{FF2B5EF4-FFF2-40B4-BE49-F238E27FC236}">
                  <a16:creationId xmlns:a16="http://schemas.microsoft.com/office/drawing/2014/main" id="{DFB96966-DA81-B117-6171-AC392A77467A}"/>
                </a:ext>
              </a:extLst>
            </p:cNvPr>
            <p:cNvSpPr txBox="1"/>
            <p:nvPr/>
          </p:nvSpPr>
          <p:spPr>
            <a:xfrm>
              <a:off x="374004" y="6611065"/>
              <a:ext cx="1645920" cy="457200"/>
            </a:xfrm>
            <a:prstGeom prst="rect">
              <a:avLst/>
            </a:prstGeom>
            <a:noFill/>
          </p:spPr>
          <p:txBody>
            <a:bodyPr wrap="square" lIns="0" tIns="0" rIns="0" bIns="0" rtlCol="0">
              <a:noAutofit/>
            </a:bodyPr>
            <a:lstStyle/>
            <a:p>
              <a:pPr algn="ctr"/>
              <a:r>
                <a:rPr lang="en-GB" sz="1400" b="1" dirty="0">
                  <a:solidFill>
                    <a:schemeClr val="bg1"/>
                  </a:solidFill>
                </a:rPr>
                <a:t>Double </a:t>
              </a:r>
              <a:br>
                <a:rPr lang="en-GB" sz="1400" b="1" dirty="0">
                  <a:solidFill>
                    <a:schemeClr val="bg1"/>
                  </a:solidFill>
                </a:rPr>
              </a:br>
              <a:r>
                <a:rPr lang="en-GB" sz="1400" b="1" dirty="0">
                  <a:solidFill>
                    <a:schemeClr val="bg1"/>
                  </a:solidFill>
                </a:rPr>
                <a:t>Materiality</a:t>
              </a:r>
            </a:p>
          </p:txBody>
        </p:sp>
        <p:sp>
          <p:nvSpPr>
            <p:cNvPr id="135" name="Oval 134">
              <a:extLst>
                <a:ext uri="{FF2B5EF4-FFF2-40B4-BE49-F238E27FC236}">
                  <a16:creationId xmlns:a16="http://schemas.microsoft.com/office/drawing/2014/main" id="{C5E8DDD1-6D4F-3EDE-F933-475096159568}"/>
                </a:ext>
              </a:extLst>
            </p:cNvPr>
            <p:cNvSpPr/>
            <p:nvPr/>
          </p:nvSpPr>
          <p:spPr>
            <a:xfrm>
              <a:off x="801670" y="5687897"/>
              <a:ext cx="790589" cy="79058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575" dirty="0"/>
            </a:p>
          </p:txBody>
        </p:sp>
        <p:grpSp>
          <p:nvGrpSpPr>
            <p:cNvPr id="136" name="Graphic 89">
              <a:extLst>
                <a:ext uri="{FF2B5EF4-FFF2-40B4-BE49-F238E27FC236}">
                  <a16:creationId xmlns:a16="http://schemas.microsoft.com/office/drawing/2014/main" id="{7AFBA5FC-B62E-0B25-E782-1F6161EC5203}"/>
                </a:ext>
              </a:extLst>
            </p:cNvPr>
            <p:cNvGrpSpPr/>
            <p:nvPr/>
          </p:nvGrpSpPr>
          <p:grpSpPr>
            <a:xfrm>
              <a:off x="977600" y="5904267"/>
              <a:ext cx="438732" cy="357849"/>
              <a:chOff x="-9272383" y="2370252"/>
              <a:chExt cx="736758" cy="600932"/>
            </a:xfrm>
            <a:noFill/>
          </p:grpSpPr>
          <p:sp>
            <p:nvSpPr>
              <p:cNvPr id="137" name="Freeform: Shape 127">
                <a:extLst>
                  <a:ext uri="{FF2B5EF4-FFF2-40B4-BE49-F238E27FC236}">
                    <a16:creationId xmlns:a16="http://schemas.microsoft.com/office/drawing/2014/main" id="{7E88F0FE-44B9-BD24-0625-9B14AEA8A5CA}"/>
                  </a:ext>
                </a:extLst>
              </p:cNvPr>
              <p:cNvSpPr/>
              <p:nvPr/>
            </p:nvSpPr>
            <p:spPr>
              <a:xfrm>
                <a:off x="-9113887" y="2370252"/>
                <a:ext cx="578262" cy="301275"/>
              </a:xfrm>
              <a:custGeom>
                <a:avLst/>
                <a:gdLst>
                  <a:gd name="connsiteX0" fmla="*/ 0 w 578262"/>
                  <a:gd name="connsiteY0" fmla="*/ 146875 h 301275"/>
                  <a:gd name="connsiteX1" fmla="*/ 578263 w 578262"/>
                  <a:gd name="connsiteY1" fmla="*/ 147066 h 301275"/>
                  <a:gd name="connsiteX2" fmla="*/ 424053 w 578262"/>
                  <a:gd name="connsiteY2" fmla="*/ 301276 h 301275"/>
                  <a:gd name="connsiteX3" fmla="*/ 578263 w 578262"/>
                  <a:gd name="connsiteY3" fmla="*/ 147066 h 301275"/>
                  <a:gd name="connsiteX4" fmla="*/ 425577 w 578262"/>
                  <a:gd name="connsiteY4" fmla="*/ 0 h 30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262" h="301275">
                    <a:moveTo>
                      <a:pt x="0" y="146875"/>
                    </a:moveTo>
                    <a:lnTo>
                      <a:pt x="578263" y="147066"/>
                    </a:lnTo>
                    <a:lnTo>
                      <a:pt x="424053" y="301276"/>
                    </a:lnTo>
                    <a:lnTo>
                      <a:pt x="578263" y="147066"/>
                    </a:lnTo>
                    <a:lnTo>
                      <a:pt x="425577" y="0"/>
                    </a:lnTo>
                  </a:path>
                </a:pathLst>
              </a:custGeom>
              <a:noFill/>
              <a:ln w="15875" cap="rnd">
                <a:solidFill>
                  <a:schemeClr val="accent2">
                    <a:lumMod val="75000"/>
                  </a:schemeClr>
                </a:solidFill>
                <a:prstDash val="solid"/>
                <a:round/>
              </a:ln>
            </p:spPr>
            <p:txBody>
              <a:bodyPr rtlCol="0" anchor="ctr"/>
              <a:lstStyle/>
              <a:p>
                <a:endParaRPr lang="en-GB" sz="1575" dirty="0"/>
              </a:p>
            </p:txBody>
          </p:sp>
          <p:sp>
            <p:nvSpPr>
              <p:cNvPr id="138" name="Freeform: Shape 128">
                <a:extLst>
                  <a:ext uri="{FF2B5EF4-FFF2-40B4-BE49-F238E27FC236}">
                    <a16:creationId xmlns:a16="http://schemas.microsoft.com/office/drawing/2014/main" id="{421980F1-4739-8A2E-F977-9EE381DEFF5C}"/>
                  </a:ext>
                </a:extLst>
              </p:cNvPr>
              <p:cNvSpPr/>
              <p:nvPr/>
            </p:nvSpPr>
            <p:spPr>
              <a:xfrm>
                <a:off x="-9272383" y="2669909"/>
                <a:ext cx="578262" cy="301275"/>
              </a:xfrm>
              <a:custGeom>
                <a:avLst/>
                <a:gdLst>
                  <a:gd name="connsiteX0" fmla="*/ 578263 w 578262"/>
                  <a:gd name="connsiteY0" fmla="*/ 146875 h 301275"/>
                  <a:gd name="connsiteX1" fmla="*/ 0 w 578262"/>
                  <a:gd name="connsiteY1" fmla="*/ 147066 h 301275"/>
                  <a:gd name="connsiteX2" fmla="*/ 154210 w 578262"/>
                  <a:gd name="connsiteY2" fmla="*/ 301276 h 301275"/>
                  <a:gd name="connsiteX3" fmla="*/ 0 w 578262"/>
                  <a:gd name="connsiteY3" fmla="*/ 147066 h 301275"/>
                  <a:gd name="connsiteX4" fmla="*/ 152781 w 578262"/>
                  <a:gd name="connsiteY4" fmla="*/ 0 h 30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262" h="301275">
                    <a:moveTo>
                      <a:pt x="578263" y="146875"/>
                    </a:moveTo>
                    <a:lnTo>
                      <a:pt x="0" y="147066"/>
                    </a:lnTo>
                    <a:lnTo>
                      <a:pt x="154210" y="301276"/>
                    </a:lnTo>
                    <a:lnTo>
                      <a:pt x="0" y="147066"/>
                    </a:lnTo>
                    <a:lnTo>
                      <a:pt x="152781" y="0"/>
                    </a:lnTo>
                  </a:path>
                </a:pathLst>
              </a:custGeom>
              <a:noFill/>
              <a:ln w="15875" cap="rnd">
                <a:solidFill>
                  <a:schemeClr val="accent2">
                    <a:lumMod val="75000"/>
                  </a:schemeClr>
                </a:solidFill>
                <a:prstDash val="solid"/>
                <a:round/>
              </a:ln>
            </p:spPr>
            <p:txBody>
              <a:bodyPr rtlCol="0" anchor="ctr"/>
              <a:lstStyle/>
              <a:p>
                <a:endParaRPr lang="en-GB" sz="1575" dirty="0"/>
              </a:p>
            </p:txBody>
          </p:sp>
        </p:grpSp>
      </p:grpSp>
    </p:spTree>
    <p:extLst>
      <p:ext uri="{BB962C8B-B14F-4D97-AF65-F5344CB8AC3E}">
        <p14:creationId xmlns:p14="http://schemas.microsoft.com/office/powerpoint/2010/main" val="1001702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A137F-7FD7-12E0-3C7D-46217BED0C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F0D1B7-74ED-A5F9-6C24-3231D597514A}"/>
              </a:ext>
            </a:extLst>
          </p:cNvPr>
          <p:cNvSpPr>
            <a:spLocks noGrp="1"/>
          </p:cNvSpPr>
          <p:nvPr>
            <p:ph type="title"/>
          </p:nvPr>
        </p:nvSpPr>
        <p:spPr>
          <a:xfrm>
            <a:off x="228600" y="222250"/>
            <a:ext cx="10515600" cy="823913"/>
          </a:xfrm>
        </p:spPr>
        <p:txBody>
          <a:bodyPr/>
          <a:lstStyle/>
          <a:p>
            <a:r>
              <a:rPr lang="en-US" dirty="0"/>
              <a:t>Choose your approach</a:t>
            </a:r>
            <a:endParaRPr lang="en-IN" dirty="0"/>
          </a:p>
        </p:txBody>
      </p:sp>
      <p:sp>
        <p:nvSpPr>
          <p:cNvPr id="3" name="Slide Number Placeholder 2">
            <a:extLst>
              <a:ext uri="{FF2B5EF4-FFF2-40B4-BE49-F238E27FC236}">
                <a16:creationId xmlns:a16="http://schemas.microsoft.com/office/drawing/2014/main" id="{C711D643-1039-4029-A7F2-6840ACA185F3}"/>
              </a:ext>
            </a:extLst>
          </p:cNvPr>
          <p:cNvSpPr>
            <a:spLocks noGrp="1"/>
          </p:cNvSpPr>
          <p:nvPr>
            <p:ph type="sldNum" sz="quarter" idx="10"/>
          </p:nvPr>
        </p:nvSpPr>
        <p:spPr>
          <a:xfrm>
            <a:off x="13137356" y="7698582"/>
            <a:ext cx="350044" cy="204787"/>
          </a:xfrm>
        </p:spPr>
        <p:txBody>
          <a:bodyPr/>
          <a:lstStyle/>
          <a:p>
            <a:fld id="{C0093AC6-D8BC-4307-9153-60BFBEFFF972}" type="slidenum">
              <a:rPr lang="en-IN" smtClean="0"/>
              <a:pPr/>
              <a:t>7</a:t>
            </a:fld>
            <a:endParaRPr lang="en-IN" dirty="0"/>
          </a:p>
        </p:txBody>
      </p:sp>
      <p:grpSp>
        <p:nvGrpSpPr>
          <p:cNvPr id="68" name="Group 67">
            <a:extLst>
              <a:ext uri="{FF2B5EF4-FFF2-40B4-BE49-F238E27FC236}">
                <a16:creationId xmlns:a16="http://schemas.microsoft.com/office/drawing/2014/main" id="{84E6514A-D767-DFB6-66FA-70233316DECD}"/>
              </a:ext>
            </a:extLst>
          </p:cNvPr>
          <p:cNvGrpSpPr/>
          <p:nvPr/>
        </p:nvGrpSpPr>
        <p:grpSpPr>
          <a:xfrm>
            <a:off x="228600" y="1328738"/>
            <a:ext cx="13255626" cy="6229350"/>
            <a:chOff x="228600" y="1328738"/>
            <a:chExt cx="13255626" cy="6229350"/>
          </a:xfrm>
        </p:grpSpPr>
        <p:sp>
          <p:nvSpPr>
            <p:cNvPr id="22" name="Rectangle 21">
              <a:extLst>
                <a:ext uri="{FF2B5EF4-FFF2-40B4-BE49-F238E27FC236}">
                  <a16:creationId xmlns:a16="http://schemas.microsoft.com/office/drawing/2014/main" id="{B0567535-93F4-FB2C-71F1-0F4D49B2C282}"/>
                </a:ext>
              </a:extLst>
            </p:cNvPr>
            <p:cNvSpPr/>
            <p:nvPr/>
          </p:nvSpPr>
          <p:spPr>
            <a:xfrm>
              <a:off x="2089776" y="1959780"/>
              <a:ext cx="3669659" cy="1523494"/>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749808" bIns="91440" rtlCol="0" anchor="t">
              <a:noAutofit/>
            </a:bodyPr>
            <a:lstStyle/>
            <a:p>
              <a:pPr algn="ctr"/>
              <a:r>
                <a:rPr lang="en-US" sz="1400" b="1" dirty="0">
                  <a:solidFill>
                    <a:schemeClr val="bg1"/>
                  </a:solidFill>
                </a:rPr>
                <a:t>Micro-Business</a:t>
              </a:r>
            </a:p>
            <a:p>
              <a:pPr algn="ctr"/>
              <a:r>
                <a:rPr lang="en-US" sz="1400" b="1" dirty="0">
                  <a:solidFill>
                    <a:schemeClr val="bg1"/>
                  </a:solidFill>
                </a:rPr>
                <a:t>1-9 employees</a:t>
              </a:r>
            </a:p>
            <a:p>
              <a:pPr algn="ctr"/>
              <a:r>
                <a:rPr lang="en-US" sz="1400" b="1" dirty="0">
                  <a:solidFill>
                    <a:schemeClr val="bg1"/>
                  </a:solidFill>
                </a:rPr>
                <a:t>Quick Start</a:t>
              </a:r>
              <a:endParaRPr lang="en-IN" sz="1400" b="1" dirty="0">
                <a:solidFill>
                  <a:schemeClr val="bg1"/>
                </a:solidFill>
              </a:endParaRPr>
            </a:p>
          </p:txBody>
        </p:sp>
        <p:sp>
          <p:nvSpPr>
            <p:cNvPr id="23" name="Rectangle 22">
              <a:extLst>
                <a:ext uri="{FF2B5EF4-FFF2-40B4-BE49-F238E27FC236}">
                  <a16:creationId xmlns:a16="http://schemas.microsoft.com/office/drawing/2014/main" id="{66F989D4-97AA-4C5A-FBDC-8F93F15239B9}"/>
                </a:ext>
              </a:extLst>
            </p:cNvPr>
            <p:cNvSpPr/>
            <p:nvPr/>
          </p:nvSpPr>
          <p:spPr>
            <a:xfrm>
              <a:off x="5952171" y="1959780"/>
              <a:ext cx="3669659" cy="152349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tIns="749808" bIns="91440" rtlCol="0" anchor="t">
              <a:noAutofit/>
            </a:bodyPr>
            <a:lstStyle/>
            <a:p>
              <a:pPr algn="ctr"/>
              <a:r>
                <a:rPr lang="en-US" sz="1400" b="1" dirty="0">
                  <a:solidFill>
                    <a:schemeClr val="bg1"/>
                  </a:solidFill>
                </a:rPr>
                <a:t>SME</a:t>
              </a:r>
            </a:p>
            <a:p>
              <a:pPr algn="ctr"/>
              <a:r>
                <a:rPr lang="en-US" sz="1400" b="1" dirty="0">
                  <a:solidFill>
                    <a:schemeClr val="bg1"/>
                  </a:solidFill>
                </a:rPr>
                <a:t>10-499 employees</a:t>
              </a:r>
            </a:p>
            <a:p>
              <a:pPr algn="ctr"/>
              <a:r>
                <a:rPr lang="en-US" sz="1400" b="1" dirty="0">
                  <a:solidFill>
                    <a:schemeClr val="bg1"/>
                  </a:solidFill>
                </a:rPr>
                <a:t>Practical Approach</a:t>
              </a:r>
              <a:endParaRPr lang="en-IN" sz="1400" b="1" dirty="0">
                <a:solidFill>
                  <a:schemeClr val="bg1"/>
                </a:solidFill>
              </a:endParaRPr>
            </a:p>
          </p:txBody>
        </p:sp>
        <p:sp>
          <p:nvSpPr>
            <p:cNvPr id="24" name="Rectangle 23">
              <a:extLst>
                <a:ext uri="{FF2B5EF4-FFF2-40B4-BE49-F238E27FC236}">
                  <a16:creationId xmlns:a16="http://schemas.microsoft.com/office/drawing/2014/main" id="{4534D3F8-44DA-CD4D-9F44-A84A8E629B90}"/>
                </a:ext>
              </a:extLst>
            </p:cNvPr>
            <p:cNvSpPr/>
            <p:nvPr/>
          </p:nvSpPr>
          <p:spPr>
            <a:xfrm>
              <a:off x="9814567" y="1959780"/>
              <a:ext cx="3669659" cy="1523494"/>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749808" bIns="91440" rtlCol="0" anchor="t">
              <a:noAutofit/>
            </a:bodyPr>
            <a:lstStyle/>
            <a:p>
              <a:pPr algn="ctr"/>
              <a:r>
                <a:rPr lang="en-US" sz="1400" b="1">
                  <a:solidFill>
                    <a:schemeClr val="bg1"/>
                  </a:solidFill>
                </a:rPr>
                <a:t>Large Enterprise</a:t>
              </a:r>
            </a:p>
            <a:p>
              <a:pPr algn="ctr"/>
              <a:r>
                <a:rPr lang="en-US" sz="1400" b="1">
                  <a:solidFill>
                    <a:schemeClr val="bg1"/>
                  </a:solidFill>
                </a:rPr>
                <a:t>500+ employees</a:t>
              </a:r>
            </a:p>
            <a:p>
              <a:pPr algn="ctr"/>
              <a:r>
                <a:rPr lang="en-US" sz="1400" b="1">
                  <a:solidFill>
                    <a:schemeClr val="bg1"/>
                  </a:solidFill>
                </a:rPr>
                <a:t>Enhanced Rigor</a:t>
              </a:r>
              <a:endParaRPr lang="en-IN" sz="1400" b="1">
                <a:solidFill>
                  <a:schemeClr val="bg1"/>
                </a:solidFill>
              </a:endParaRPr>
            </a:p>
          </p:txBody>
        </p:sp>
        <p:sp>
          <p:nvSpPr>
            <p:cNvPr id="27" name="Oval 26">
              <a:extLst>
                <a:ext uri="{FF2B5EF4-FFF2-40B4-BE49-F238E27FC236}">
                  <a16:creationId xmlns:a16="http://schemas.microsoft.com/office/drawing/2014/main" id="{66DEE249-D935-D815-B0C1-EDAC50BC7AB5}"/>
                </a:ext>
              </a:extLst>
            </p:cNvPr>
            <p:cNvSpPr/>
            <p:nvPr/>
          </p:nvSpPr>
          <p:spPr>
            <a:xfrm>
              <a:off x="3293563" y="1328738"/>
              <a:ext cx="1262084" cy="1262084"/>
            </a:xfrm>
            <a:prstGeom prst="ellipse">
              <a:avLst/>
            </a:prstGeom>
            <a:solidFill>
              <a:schemeClr val="bg1"/>
            </a:solidFill>
            <a:ln w="15875">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8" name="Oval 27">
              <a:extLst>
                <a:ext uri="{FF2B5EF4-FFF2-40B4-BE49-F238E27FC236}">
                  <a16:creationId xmlns:a16="http://schemas.microsoft.com/office/drawing/2014/main" id="{B292A4EB-2845-5170-E458-1DE51C194FCC}"/>
                </a:ext>
              </a:extLst>
            </p:cNvPr>
            <p:cNvSpPr/>
            <p:nvPr/>
          </p:nvSpPr>
          <p:spPr>
            <a:xfrm>
              <a:off x="7155959" y="1328738"/>
              <a:ext cx="1262084" cy="1262084"/>
            </a:xfrm>
            <a:prstGeom prst="ellipse">
              <a:avLst/>
            </a:prstGeom>
            <a:solidFill>
              <a:schemeClr val="bg1"/>
            </a:solidFill>
            <a:ln w="158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 name="Oval 28">
              <a:extLst>
                <a:ext uri="{FF2B5EF4-FFF2-40B4-BE49-F238E27FC236}">
                  <a16:creationId xmlns:a16="http://schemas.microsoft.com/office/drawing/2014/main" id="{EB0027A9-CF42-205C-2BF2-4CB6D9CD2216}"/>
                </a:ext>
              </a:extLst>
            </p:cNvPr>
            <p:cNvSpPr/>
            <p:nvPr/>
          </p:nvSpPr>
          <p:spPr>
            <a:xfrm>
              <a:off x="11018355" y="1328738"/>
              <a:ext cx="1262084" cy="1262084"/>
            </a:xfrm>
            <a:prstGeom prst="ellipse">
              <a:avLst/>
            </a:prstGeom>
            <a:solidFill>
              <a:schemeClr val="bg1"/>
            </a:solidFill>
            <a:ln w="15875">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a:extLst>
                <a:ext uri="{FF2B5EF4-FFF2-40B4-BE49-F238E27FC236}">
                  <a16:creationId xmlns:a16="http://schemas.microsoft.com/office/drawing/2014/main" id="{9FD318C1-8143-319B-E99C-6277F4F0483A}"/>
                </a:ext>
              </a:extLst>
            </p:cNvPr>
            <p:cNvSpPr/>
            <p:nvPr/>
          </p:nvSpPr>
          <p:spPr>
            <a:xfrm>
              <a:off x="228600" y="3675708"/>
              <a:ext cx="1668439" cy="167225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IN" sz="1600" b="1" dirty="0"/>
                <a:t>What You Get</a:t>
              </a:r>
            </a:p>
          </p:txBody>
        </p:sp>
        <p:sp>
          <p:nvSpPr>
            <p:cNvPr id="31" name="Rectangle 30">
              <a:extLst>
                <a:ext uri="{FF2B5EF4-FFF2-40B4-BE49-F238E27FC236}">
                  <a16:creationId xmlns:a16="http://schemas.microsoft.com/office/drawing/2014/main" id="{CDF052BE-B7E6-D178-405B-66B8E742D08D}"/>
                </a:ext>
              </a:extLst>
            </p:cNvPr>
            <p:cNvSpPr/>
            <p:nvPr/>
          </p:nvSpPr>
          <p:spPr>
            <a:xfrm>
              <a:off x="2089776" y="3675708"/>
              <a:ext cx="3669659" cy="167225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t">
              <a:noAutofit/>
            </a:bodyPr>
            <a:lstStyle/>
            <a:p>
              <a:pPr marL="274320" indent="-274320">
                <a:spcBef>
                  <a:spcPts val="800"/>
                </a:spcBef>
                <a:buFont typeface="Arial" panose="020B0604020202020204" pitchFamily="34" charset="0"/>
                <a:buChar char="•"/>
              </a:pPr>
              <a:r>
                <a:rPr lang="en-US" sz="1400" dirty="0">
                  <a:solidFill>
                    <a:schemeClr val="tx1"/>
                  </a:solidFill>
                </a:rPr>
                <a:t>Simple priority list</a:t>
              </a:r>
            </a:p>
            <a:p>
              <a:pPr marL="274320" indent="-274320">
                <a:spcBef>
                  <a:spcPts val="800"/>
                </a:spcBef>
                <a:buFont typeface="Arial" panose="020B0604020202020204" pitchFamily="34" charset="0"/>
                <a:buChar char="•"/>
              </a:pPr>
              <a:r>
                <a:rPr lang="en-US" sz="1400" dirty="0">
                  <a:solidFill>
                    <a:schemeClr val="tx1"/>
                  </a:solidFill>
                </a:rPr>
                <a:t>Basic action plans</a:t>
              </a:r>
            </a:p>
            <a:p>
              <a:pPr marL="274320" indent="-274320">
                <a:spcBef>
                  <a:spcPts val="800"/>
                </a:spcBef>
                <a:buFont typeface="Arial" panose="020B0604020202020204" pitchFamily="34" charset="0"/>
                <a:buChar char="•"/>
              </a:pPr>
              <a:r>
                <a:rPr lang="en-US" sz="1400" dirty="0">
                  <a:solidFill>
                    <a:schemeClr val="tx1"/>
                  </a:solidFill>
                </a:rPr>
                <a:t>3-5 key topics</a:t>
              </a:r>
            </a:p>
            <a:p>
              <a:pPr marL="274320" indent="-274320">
                <a:spcBef>
                  <a:spcPts val="800"/>
                </a:spcBef>
                <a:buFont typeface="Arial" panose="020B0604020202020204" pitchFamily="34" charset="0"/>
                <a:buChar char="•"/>
              </a:pPr>
              <a:r>
                <a:rPr lang="en-US" sz="1400" dirty="0">
                  <a:solidFill>
                    <a:schemeClr val="tx1"/>
                  </a:solidFill>
                </a:rPr>
                <a:t>Internal focus only</a:t>
              </a:r>
              <a:endParaRPr lang="en-IN" sz="1400" dirty="0">
                <a:solidFill>
                  <a:schemeClr val="tx1"/>
                </a:solidFill>
              </a:endParaRPr>
            </a:p>
          </p:txBody>
        </p:sp>
        <p:sp>
          <p:nvSpPr>
            <p:cNvPr id="32" name="Rectangle 31">
              <a:extLst>
                <a:ext uri="{FF2B5EF4-FFF2-40B4-BE49-F238E27FC236}">
                  <a16:creationId xmlns:a16="http://schemas.microsoft.com/office/drawing/2014/main" id="{AE036EA7-84B2-43A3-1AA0-090EAE3F5DCC}"/>
                </a:ext>
              </a:extLst>
            </p:cNvPr>
            <p:cNvSpPr/>
            <p:nvPr/>
          </p:nvSpPr>
          <p:spPr>
            <a:xfrm>
              <a:off x="5952172" y="3675708"/>
              <a:ext cx="3669659" cy="1672253"/>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t">
              <a:noAutofit/>
            </a:bodyPr>
            <a:lstStyle/>
            <a:p>
              <a:pPr marL="274320" indent="-274320">
                <a:spcBef>
                  <a:spcPts val="800"/>
                </a:spcBef>
                <a:buFont typeface="Arial" panose="020B0604020202020204" pitchFamily="34" charset="0"/>
                <a:buChar char="•"/>
              </a:pPr>
              <a:r>
                <a:rPr lang="en-US" sz="1400" dirty="0">
                  <a:solidFill>
                    <a:schemeClr val="tx1"/>
                  </a:solidFill>
                </a:rPr>
                <a:t>Heat map assessment</a:t>
              </a:r>
            </a:p>
            <a:p>
              <a:pPr marL="274320" indent="-274320">
                <a:spcBef>
                  <a:spcPts val="800"/>
                </a:spcBef>
                <a:buFont typeface="Arial" panose="020B0604020202020204" pitchFamily="34" charset="0"/>
                <a:buChar char="•"/>
              </a:pPr>
              <a:r>
                <a:rPr lang="en-US" sz="1400" dirty="0">
                  <a:solidFill>
                    <a:schemeClr val="tx1"/>
                  </a:solidFill>
                </a:rPr>
                <a:t>Structured templates</a:t>
              </a:r>
            </a:p>
            <a:p>
              <a:pPr marL="274320" indent="-274320">
                <a:spcBef>
                  <a:spcPts val="800"/>
                </a:spcBef>
                <a:buFont typeface="Arial" panose="020B0604020202020204" pitchFamily="34" charset="0"/>
                <a:buChar char="•"/>
              </a:pPr>
              <a:r>
                <a:rPr lang="en-US" sz="1400" dirty="0">
                  <a:solidFill>
                    <a:schemeClr val="tx1"/>
                  </a:solidFill>
                </a:rPr>
                <a:t>8-12 material topics</a:t>
              </a:r>
            </a:p>
            <a:p>
              <a:pPr marL="274320" indent="-274320">
                <a:spcBef>
                  <a:spcPts val="800"/>
                </a:spcBef>
                <a:buFont typeface="Arial" panose="020B0604020202020204" pitchFamily="34" charset="0"/>
                <a:buChar char="•"/>
              </a:pPr>
              <a:r>
                <a:rPr lang="en-US" sz="1400" dirty="0">
                  <a:solidFill>
                    <a:schemeClr val="tx1"/>
                  </a:solidFill>
                </a:rPr>
                <a:t>Stakeholder representatives</a:t>
              </a:r>
              <a:endParaRPr lang="en-IN" sz="1400" dirty="0">
                <a:solidFill>
                  <a:schemeClr val="tx1"/>
                </a:solidFill>
              </a:endParaRPr>
            </a:p>
          </p:txBody>
        </p:sp>
        <p:sp>
          <p:nvSpPr>
            <p:cNvPr id="33" name="Rectangle 32">
              <a:extLst>
                <a:ext uri="{FF2B5EF4-FFF2-40B4-BE49-F238E27FC236}">
                  <a16:creationId xmlns:a16="http://schemas.microsoft.com/office/drawing/2014/main" id="{03B6ADB6-DB81-04AD-896A-24C0D11621EF}"/>
                </a:ext>
              </a:extLst>
            </p:cNvPr>
            <p:cNvSpPr/>
            <p:nvPr/>
          </p:nvSpPr>
          <p:spPr>
            <a:xfrm>
              <a:off x="9814567" y="3675708"/>
              <a:ext cx="3669659" cy="167225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91440" bIns="91440" rtlCol="0" anchor="t">
              <a:noAutofit/>
            </a:bodyPr>
            <a:lstStyle/>
            <a:p>
              <a:pPr marL="274320" indent="-274320">
                <a:spcBef>
                  <a:spcPts val="800"/>
                </a:spcBef>
                <a:buFont typeface="Arial" panose="020B0604020202020204" pitchFamily="34" charset="0"/>
                <a:buChar char="•"/>
              </a:pPr>
              <a:r>
                <a:rPr lang="en-US" sz="1400" dirty="0">
                  <a:solidFill>
                    <a:schemeClr val="tx1"/>
                  </a:solidFill>
                </a:rPr>
                <a:t>Multi-criteria scoring</a:t>
              </a:r>
            </a:p>
            <a:p>
              <a:pPr marL="274320" indent="-274320">
                <a:spcBef>
                  <a:spcPts val="800"/>
                </a:spcBef>
                <a:buFont typeface="Arial" panose="020B0604020202020204" pitchFamily="34" charset="0"/>
                <a:buChar char="•"/>
              </a:pPr>
              <a:r>
                <a:rPr lang="en-US" sz="1400" dirty="0">
                  <a:solidFill>
                    <a:schemeClr val="tx1"/>
                  </a:solidFill>
                </a:rPr>
                <a:t>External stakeholder engagement</a:t>
              </a:r>
            </a:p>
            <a:p>
              <a:pPr marL="274320" indent="-274320">
                <a:spcBef>
                  <a:spcPts val="800"/>
                </a:spcBef>
                <a:buFont typeface="Arial" panose="020B0604020202020204" pitchFamily="34" charset="0"/>
                <a:buChar char="•"/>
              </a:pPr>
              <a:r>
                <a:rPr lang="en-US" sz="1400" dirty="0">
                  <a:solidFill>
                    <a:schemeClr val="tx1"/>
                  </a:solidFill>
                </a:rPr>
                <a:t>12+ material topics</a:t>
              </a:r>
            </a:p>
            <a:p>
              <a:pPr marL="274320" indent="-274320">
                <a:spcBef>
                  <a:spcPts val="800"/>
                </a:spcBef>
                <a:buFont typeface="Arial" panose="020B0604020202020204" pitchFamily="34" charset="0"/>
                <a:buChar char="•"/>
              </a:pPr>
              <a:r>
                <a:rPr lang="en-US" sz="1400" dirty="0">
                  <a:solidFill>
                    <a:schemeClr val="tx1"/>
                  </a:solidFill>
                </a:rPr>
                <a:t>Audit-ready documentation</a:t>
              </a:r>
            </a:p>
            <a:p>
              <a:pPr marL="274320" indent="-274320">
                <a:spcBef>
                  <a:spcPts val="800"/>
                </a:spcBef>
                <a:buFont typeface="Arial" panose="020B0604020202020204" pitchFamily="34" charset="0"/>
                <a:buChar char="•"/>
              </a:pPr>
              <a:r>
                <a:rPr lang="en-US" sz="1400" dirty="0">
                  <a:solidFill>
                    <a:schemeClr val="tx1"/>
                  </a:solidFill>
                </a:rPr>
                <a:t>Board-level governance</a:t>
              </a:r>
              <a:endParaRPr lang="en-IN" sz="1400" dirty="0">
                <a:solidFill>
                  <a:schemeClr val="tx1"/>
                </a:solidFill>
              </a:endParaRPr>
            </a:p>
          </p:txBody>
        </p:sp>
        <p:sp>
          <p:nvSpPr>
            <p:cNvPr id="34" name="Rectangle 33">
              <a:extLst>
                <a:ext uri="{FF2B5EF4-FFF2-40B4-BE49-F238E27FC236}">
                  <a16:creationId xmlns:a16="http://schemas.microsoft.com/office/drawing/2014/main" id="{0E8D623B-FF8F-EE93-85D9-924AEFCA3300}"/>
                </a:ext>
              </a:extLst>
            </p:cNvPr>
            <p:cNvSpPr/>
            <p:nvPr/>
          </p:nvSpPr>
          <p:spPr>
            <a:xfrm>
              <a:off x="228600" y="5567800"/>
              <a:ext cx="1668439" cy="199028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IN" sz="1600" b="1" dirty="0"/>
                <a:t>Best For</a:t>
              </a:r>
            </a:p>
          </p:txBody>
        </p:sp>
        <p:sp>
          <p:nvSpPr>
            <p:cNvPr id="35" name="Rectangle 34">
              <a:extLst>
                <a:ext uri="{FF2B5EF4-FFF2-40B4-BE49-F238E27FC236}">
                  <a16:creationId xmlns:a16="http://schemas.microsoft.com/office/drawing/2014/main" id="{35668B33-556A-42B6-217C-98EB5155603D}"/>
                </a:ext>
              </a:extLst>
            </p:cNvPr>
            <p:cNvSpPr/>
            <p:nvPr/>
          </p:nvSpPr>
          <p:spPr>
            <a:xfrm>
              <a:off x="2089776" y="5567800"/>
              <a:ext cx="3669659" cy="199028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t">
              <a:noAutofit/>
            </a:bodyPr>
            <a:lstStyle/>
            <a:p>
              <a:pPr marL="274320" indent="-274320">
                <a:spcBef>
                  <a:spcPts val="800"/>
                </a:spcBef>
                <a:buFont typeface="Arial" panose="020B0604020202020204" pitchFamily="34" charset="0"/>
                <a:buChar char="•"/>
              </a:pPr>
              <a:r>
                <a:rPr lang="en-US" sz="1400" dirty="0">
                  <a:solidFill>
                    <a:schemeClr val="tx1"/>
                  </a:solidFill>
                </a:rPr>
                <a:t>Small family businesses</a:t>
              </a:r>
            </a:p>
            <a:p>
              <a:pPr marL="274320" indent="-274320">
                <a:spcBef>
                  <a:spcPts val="800"/>
                </a:spcBef>
                <a:buFont typeface="Arial" panose="020B0604020202020204" pitchFamily="34" charset="0"/>
                <a:buChar char="•"/>
              </a:pPr>
              <a:r>
                <a:rPr lang="en-US" sz="1400" dirty="0">
                  <a:solidFill>
                    <a:schemeClr val="tx1"/>
                  </a:solidFill>
                </a:rPr>
                <a:t>Solo artisans</a:t>
              </a:r>
            </a:p>
            <a:p>
              <a:pPr marL="274320" indent="-274320">
                <a:spcBef>
                  <a:spcPts val="800"/>
                </a:spcBef>
                <a:buFont typeface="Arial" panose="020B0604020202020204" pitchFamily="34" charset="0"/>
                <a:buChar char="•"/>
              </a:pPr>
              <a:r>
                <a:rPr lang="en-US" sz="1400" dirty="0">
                  <a:solidFill>
                    <a:schemeClr val="tx1"/>
                  </a:solidFill>
                </a:rPr>
                <a:t>Local markets</a:t>
              </a:r>
            </a:p>
            <a:p>
              <a:pPr marL="274320" indent="-274320">
                <a:spcBef>
                  <a:spcPts val="800"/>
                </a:spcBef>
                <a:buFont typeface="Arial" panose="020B0604020202020204" pitchFamily="34" charset="0"/>
                <a:buChar char="•"/>
              </a:pPr>
              <a:r>
                <a:rPr lang="en-US" sz="1400" dirty="0">
                  <a:solidFill>
                    <a:schemeClr val="tx1"/>
                  </a:solidFill>
                </a:rPr>
                <a:t>Limited resources</a:t>
              </a:r>
              <a:endParaRPr lang="en-IN" sz="1400" dirty="0">
                <a:solidFill>
                  <a:schemeClr val="tx1"/>
                </a:solidFill>
              </a:endParaRPr>
            </a:p>
          </p:txBody>
        </p:sp>
        <p:sp>
          <p:nvSpPr>
            <p:cNvPr id="36" name="Rectangle 35">
              <a:extLst>
                <a:ext uri="{FF2B5EF4-FFF2-40B4-BE49-F238E27FC236}">
                  <a16:creationId xmlns:a16="http://schemas.microsoft.com/office/drawing/2014/main" id="{CBA435A3-B5AA-192E-4EA3-971D7C68B046}"/>
                </a:ext>
              </a:extLst>
            </p:cNvPr>
            <p:cNvSpPr/>
            <p:nvPr/>
          </p:nvSpPr>
          <p:spPr>
            <a:xfrm>
              <a:off x="5952172" y="5567800"/>
              <a:ext cx="3669659" cy="199028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t">
              <a:noAutofit/>
            </a:bodyPr>
            <a:lstStyle/>
            <a:p>
              <a:pPr marL="274320" indent="-274320">
                <a:spcBef>
                  <a:spcPts val="800"/>
                </a:spcBef>
                <a:buFont typeface="Arial" panose="020B0604020202020204" pitchFamily="34" charset="0"/>
                <a:buChar char="•"/>
              </a:pPr>
              <a:r>
                <a:rPr lang="en-US" sz="1400">
                  <a:solidFill>
                    <a:schemeClr val="tx1"/>
                  </a:solidFill>
                </a:rPr>
                <a:t>Small and medium sized enterprises</a:t>
              </a:r>
            </a:p>
            <a:p>
              <a:pPr marL="274320" indent="-274320">
                <a:spcBef>
                  <a:spcPts val="800"/>
                </a:spcBef>
                <a:buFont typeface="Arial" panose="020B0604020202020204" pitchFamily="34" charset="0"/>
                <a:buChar char="•"/>
              </a:pPr>
              <a:r>
                <a:rPr lang="en-US" sz="1400">
                  <a:solidFill>
                    <a:schemeClr val="tx1"/>
                  </a:solidFill>
                </a:rPr>
                <a:t>Multiple locations</a:t>
              </a:r>
            </a:p>
            <a:p>
              <a:pPr marL="274320" indent="-274320">
                <a:spcBef>
                  <a:spcPts val="800"/>
                </a:spcBef>
                <a:buFont typeface="Arial" panose="020B0604020202020204" pitchFamily="34" charset="0"/>
                <a:buChar char="•"/>
              </a:pPr>
              <a:r>
                <a:rPr lang="en-US" sz="1400">
                  <a:solidFill>
                    <a:schemeClr val="tx1"/>
                  </a:solidFill>
                </a:rPr>
                <a:t>Value chain mapping</a:t>
              </a:r>
            </a:p>
            <a:p>
              <a:pPr marL="274320" indent="-274320">
                <a:spcBef>
                  <a:spcPts val="800"/>
                </a:spcBef>
                <a:buFont typeface="Arial" panose="020B0604020202020204" pitchFamily="34" charset="0"/>
                <a:buChar char="•"/>
              </a:pPr>
              <a:r>
                <a:rPr lang="en-US" sz="1400">
                  <a:solidFill>
                    <a:schemeClr val="tx1"/>
                  </a:solidFill>
                </a:rPr>
                <a:t>Customer requirements</a:t>
              </a:r>
              <a:endParaRPr lang="en-IN" sz="1400">
                <a:solidFill>
                  <a:schemeClr val="tx1"/>
                </a:solidFill>
              </a:endParaRPr>
            </a:p>
          </p:txBody>
        </p:sp>
        <p:sp>
          <p:nvSpPr>
            <p:cNvPr id="37" name="Rectangle 36">
              <a:extLst>
                <a:ext uri="{FF2B5EF4-FFF2-40B4-BE49-F238E27FC236}">
                  <a16:creationId xmlns:a16="http://schemas.microsoft.com/office/drawing/2014/main" id="{25F9B9A2-45AE-8047-1DCC-8628F49C6974}"/>
                </a:ext>
              </a:extLst>
            </p:cNvPr>
            <p:cNvSpPr/>
            <p:nvPr/>
          </p:nvSpPr>
          <p:spPr>
            <a:xfrm>
              <a:off x="9814567" y="5567800"/>
              <a:ext cx="3669659" cy="199028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t">
              <a:noAutofit/>
            </a:bodyPr>
            <a:lstStyle/>
            <a:p>
              <a:pPr marL="274320" indent="-274320">
                <a:spcBef>
                  <a:spcPts val="800"/>
                </a:spcBef>
                <a:buFont typeface="Arial" panose="020B0604020202020204" pitchFamily="34" charset="0"/>
                <a:buChar char="•"/>
              </a:pPr>
              <a:r>
                <a:rPr lang="en-US" sz="1400" dirty="0">
                  <a:solidFill>
                    <a:schemeClr val="tx1"/>
                  </a:solidFill>
                </a:rPr>
                <a:t>Listed and privately owned companies</a:t>
              </a:r>
            </a:p>
            <a:p>
              <a:pPr marL="274320" indent="-274320">
                <a:spcBef>
                  <a:spcPts val="800"/>
                </a:spcBef>
                <a:buFont typeface="Arial" panose="020B0604020202020204" pitchFamily="34" charset="0"/>
                <a:buChar char="•"/>
              </a:pPr>
              <a:r>
                <a:rPr lang="en-US" sz="1400" dirty="0">
                  <a:solidFill>
                    <a:schemeClr val="tx1"/>
                  </a:solidFill>
                </a:rPr>
                <a:t>Global operations</a:t>
              </a:r>
            </a:p>
            <a:p>
              <a:pPr marL="274320" indent="-274320">
                <a:spcBef>
                  <a:spcPts val="800"/>
                </a:spcBef>
                <a:buFont typeface="Arial" panose="020B0604020202020204" pitchFamily="34" charset="0"/>
                <a:buChar char="•"/>
              </a:pPr>
              <a:r>
                <a:rPr lang="en-US" sz="1400" dirty="0">
                  <a:solidFill>
                    <a:schemeClr val="tx1"/>
                  </a:solidFill>
                </a:rPr>
                <a:t>Supply chain complexity</a:t>
              </a:r>
            </a:p>
            <a:p>
              <a:pPr marL="274320" indent="-274320">
                <a:spcBef>
                  <a:spcPts val="800"/>
                </a:spcBef>
                <a:buFont typeface="Arial" panose="020B0604020202020204" pitchFamily="34" charset="0"/>
                <a:buChar char="•"/>
              </a:pPr>
              <a:r>
                <a:rPr lang="en-US" sz="1400" dirty="0">
                  <a:solidFill>
                    <a:schemeClr val="tx1"/>
                  </a:solidFill>
                </a:rPr>
                <a:t>Customer requirements</a:t>
              </a:r>
            </a:p>
            <a:p>
              <a:pPr marL="274320" indent="-274320">
                <a:spcBef>
                  <a:spcPts val="800"/>
                </a:spcBef>
                <a:buFont typeface="Arial" panose="020B0604020202020204" pitchFamily="34" charset="0"/>
                <a:buChar char="•"/>
              </a:pPr>
              <a:r>
                <a:rPr lang="en-US" sz="1400" dirty="0">
                  <a:solidFill>
                    <a:schemeClr val="tx1"/>
                  </a:solidFill>
                </a:rPr>
                <a:t>Regulatory requirements</a:t>
              </a:r>
            </a:p>
            <a:p>
              <a:pPr marL="274320" indent="-274320">
                <a:spcBef>
                  <a:spcPts val="800"/>
                </a:spcBef>
                <a:buFont typeface="Arial" panose="020B0604020202020204" pitchFamily="34" charset="0"/>
                <a:buChar char="•"/>
              </a:pPr>
              <a:r>
                <a:rPr lang="en-US" sz="1400" dirty="0">
                  <a:solidFill>
                    <a:schemeClr val="tx1"/>
                  </a:solidFill>
                </a:rPr>
                <a:t>Investor demands</a:t>
              </a:r>
              <a:endParaRPr lang="en-IN" sz="1400" dirty="0">
                <a:solidFill>
                  <a:schemeClr val="tx1"/>
                </a:solidFill>
              </a:endParaRPr>
            </a:p>
          </p:txBody>
        </p:sp>
        <p:sp>
          <p:nvSpPr>
            <p:cNvPr id="7" name="TextBox 6">
              <a:extLst>
                <a:ext uri="{FF2B5EF4-FFF2-40B4-BE49-F238E27FC236}">
                  <a16:creationId xmlns:a16="http://schemas.microsoft.com/office/drawing/2014/main" id="{F15766A3-AF92-4685-2905-17EFA7381461}"/>
                </a:ext>
              </a:extLst>
            </p:cNvPr>
            <p:cNvSpPr txBox="1"/>
            <p:nvPr/>
          </p:nvSpPr>
          <p:spPr>
            <a:xfrm>
              <a:off x="8460780" y="1338264"/>
              <a:ext cx="2514837" cy="401678"/>
            </a:xfrm>
            <a:prstGeom prst="wedgeRectCallout">
              <a:avLst>
                <a:gd name="adj1" fmla="val -21134"/>
                <a:gd name="adj2" fmla="val 97989"/>
              </a:avLst>
            </a:prstGeom>
            <a:solidFill>
              <a:schemeClr val="accent1"/>
            </a:solidFill>
          </p:spPr>
          <p:txBody>
            <a:bodyPr wrap="square" anchor="ctr">
              <a:noAutofit/>
            </a:bodyPr>
            <a:lstStyle/>
            <a:p>
              <a:pPr algn="ctr">
                <a:buNone/>
              </a:pPr>
              <a:r>
                <a:rPr lang="en-GB" sz="1600" b="1" dirty="0">
                  <a:solidFill>
                    <a:schemeClr val="bg1"/>
                  </a:solidFill>
                </a:rPr>
                <a:t>Focus of this document</a:t>
              </a:r>
            </a:p>
          </p:txBody>
        </p:sp>
        <p:grpSp>
          <p:nvGrpSpPr>
            <p:cNvPr id="11" name="Graphic 8">
              <a:extLst>
                <a:ext uri="{FF2B5EF4-FFF2-40B4-BE49-F238E27FC236}">
                  <a16:creationId xmlns:a16="http://schemas.microsoft.com/office/drawing/2014/main" id="{B9C8804E-BD84-3317-1A8E-D9C8092D2F8A}"/>
                </a:ext>
              </a:extLst>
            </p:cNvPr>
            <p:cNvGrpSpPr/>
            <p:nvPr/>
          </p:nvGrpSpPr>
          <p:grpSpPr>
            <a:xfrm>
              <a:off x="3632075" y="1682174"/>
              <a:ext cx="585060" cy="555212"/>
              <a:chOff x="-2690656" y="1994567"/>
              <a:chExt cx="585060" cy="555212"/>
            </a:xfrm>
            <a:noFill/>
          </p:grpSpPr>
          <p:sp>
            <p:nvSpPr>
              <p:cNvPr id="12" name="Freeform: Shape 11">
                <a:extLst>
                  <a:ext uri="{FF2B5EF4-FFF2-40B4-BE49-F238E27FC236}">
                    <a16:creationId xmlns:a16="http://schemas.microsoft.com/office/drawing/2014/main" id="{F7CB10B5-AE88-402E-932E-E7844B5A3787}"/>
                  </a:ext>
                </a:extLst>
              </p:cNvPr>
              <p:cNvSpPr/>
              <p:nvPr/>
            </p:nvSpPr>
            <p:spPr>
              <a:xfrm>
                <a:off x="-2607591" y="2260219"/>
                <a:ext cx="421576" cy="289560"/>
              </a:xfrm>
              <a:custGeom>
                <a:avLst/>
                <a:gdLst>
                  <a:gd name="connsiteX0" fmla="*/ 421577 w 421576"/>
                  <a:gd name="connsiteY0" fmla="*/ 0 h 289560"/>
                  <a:gd name="connsiteX1" fmla="*/ 421577 w 421576"/>
                  <a:gd name="connsiteY1" fmla="*/ 289560 h 289560"/>
                  <a:gd name="connsiteX2" fmla="*/ 0 w 421576"/>
                  <a:gd name="connsiteY2" fmla="*/ 289560 h 289560"/>
                  <a:gd name="connsiteX3" fmla="*/ 0 w 421576"/>
                  <a:gd name="connsiteY3" fmla="*/ 0 h 289560"/>
                </a:gdLst>
                <a:ahLst/>
                <a:cxnLst>
                  <a:cxn ang="0">
                    <a:pos x="connsiteX0" y="connsiteY0"/>
                  </a:cxn>
                  <a:cxn ang="0">
                    <a:pos x="connsiteX1" y="connsiteY1"/>
                  </a:cxn>
                  <a:cxn ang="0">
                    <a:pos x="connsiteX2" y="connsiteY2"/>
                  </a:cxn>
                  <a:cxn ang="0">
                    <a:pos x="connsiteX3" y="connsiteY3"/>
                  </a:cxn>
                </a:cxnLst>
                <a:rect l="l" t="t" r="r" b="b"/>
                <a:pathLst>
                  <a:path w="421576" h="289560">
                    <a:moveTo>
                      <a:pt x="421577" y="0"/>
                    </a:moveTo>
                    <a:lnTo>
                      <a:pt x="421577" y="289560"/>
                    </a:lnTo>
                    <a:lnTo>
                      <a:pt x="0" y="289560"/>
                    </a:lnTo>
                    <a:lnTo>
                      <a:pt x="0" y="0"/>
                    </a:lnTo>
                  </a:path>
                </a:pathLst>
              </a:custGeom>
              <a:noFill/>
              <a:ln w="15875" cap="rnd">
                <a:solidFill>
                  <a:schemeClr val="bg1">
                    <a:lumMod val="65000"/>
                  </a:schemeClr>
                </a:solidFill>
                <a:prstDash val="solid"/>
                <a:round/>
              </a:ln>
            </p:spPr>
            <p:txBody>
              <a:bodyPr rtlCol="0" anchor="ctr"/>
              <a:lstStyle/>
              <a:p>
                <a:endParaRPr lang="en-IN"/>
              </a:p>
            </p:txBody>
          </p:sp>
          <p:sp>
            <p:nvSpPr>
              <p:cNvPr id="13" name="Freeform: Shape 12">
                <a:extLst>
                  <a:ext uri="{FF2B5EF4-FFF2-40B4-BE49-F238E27FC236}">
                    <a16:creationId xmlns:a16="http://schemas.microsoft.com/office/drawing/2014/main" id="{63D2B822-F06B-949A-275E-4A231273C938}"/>
                  </a:ext>
                </a:extLst>
              </p:cNvPr>
              <p:cNvSpPr/>
              <p:nvPr/>
            </p:nvSpPr>
            <p:spPr>
              <a:xfrm>
                <a:off x="-2607591" y="1994567"/>
                <a:ext cx="421576" cy="95440"/>
              </a:xfrm>
              <a:custGeom>
                <a:avLst/>
                <a:gdLst>
                  <a:gd name="connsiteX0" fmla="*/ 0 w 421576"/>
                  <a:gd name="connsiteY0" fmla="*/ 95441 h 95440"/>
                  <a:gd name="connsiteX1" fmla="*/ 0 w 421576"/>
                  <a:gd name="connsiteY1" fmla="*/ 0 h 95440"/>
                  <a:gd name="connsiteX2" fmla="*/ 421577 w 421576"/>
                  <a:gd name="connsiteY2" fmla="*/ 0 h 95440"/>
                  <a:gd name="connsiteX3" fmla="*/ 421577 w 421576"/>
                  <a:gd name="connsiteY3" fmla="*/ 95250 h 95440"/>
                </a:gdLst>
                <a:ahLst/>
                <a:cxnLst>
                  <a:cxn ang="0">
                    <a:pos x="connsiteX0" y="connsiteY0"/>
                  </a:cxn>
                  <a:cxn ang="0">
                    <a:pos x="connsiteX1" y="connsiteY1"/>
                  </a:cxn>
                  <a:cxn ang="0">
                    <a:pos x="connsiteX2" y="connsiteY2"/>
                  </a:cxn>
                  <a:cxn ang="0">
                    <a:pos x="connsiteX3" y="connsiteY3"/>
                  </a:cxn>
                </a:cxnLst>
                <a:rect l="l" t="t" r="r" b="b"/>
                <a:pathLst>
                  <a:path w="421576" h="95440">
                    <a:moveTo>
                      <a:pt x="0" y="95441"/>
                    </a:moveTo>
                    <a:lnTo>
                      <a:pt x="0" y="0"/>
                    </a:lnTo>
                    <a:lnTo>
                      <a:pt x="421577" y="0"/>
                    </a:lnTo>
                    <a:lnTo>
                      <a:pt x="421577" y="95250"/>
                    </a:lnTo>
                  </a:path>
                </a:pathLst>
              </a:custGeom>
              <a:noFill/>
              <a:ln w="15875" cap="rnd">
                <a:solidFill>
                  <a:schemeClr val="bg1">
                    <a:lumMod val="65000"/>
                  </a:schemeClr>
                </a:solidFill>
                <a:prstDash val="solid"/>
                <a:round/>
              </a:ln>
            </p:spPr>
            <p:txBody>
              <a:bodyPr rtlCol="0" anchor="ctr"/>
              <a:lstStyle/>
              <a:p>
                <a:endParaRPr lang="en-IN"/>
              </a:p>
            </p:txBody>
          </p:sp>
          <p:grpSp>
            <p:nvGrpSpPr>
              <p:cNvPr id="14" name="Graphic 8">
                <a:extLst>
                  <a:ext uri="{FF2B5EF4-FFF2-40B4-BE49-F238E27FC236}">
                    <a16:creationId xmlns:a16="http://schemas.microsoft.com/office/drawing/2014/main" id="{15D01F8B-681B-6507-9532-FB0154BA9AF9}"/>
                  </a:ext>
                </a:extLst>
              </p:cNvPr>
              <p:cNvGrpSpPr/>
              <p:nvPr/>
            </p:nvGrpSpPr>
            <p:grpSpPr>
              <a:xfrm>
                <a:off x="-2690656" y="2089722"/>
                <a:ext cx="585060" cy="170497"/>
                <a:chOff x="-2690656" y="2089722"/>
                <a:chExt cx="585060" cy="170497"/>
              </a:xfrm>
              <a:noFill/>
            </p:grpSpPr>
            <p:sp>
              <p:nvSpPr>
                <p:cNvPr id="15" name="Freeform: Shape 14">
                  <a:extLst>
                    <a:ext uri="{FF2B5EF4-FFF2-40B4-BE49-F238E27FC236}">
                      <a16:creationId xmlns:a16="http://schemas.microsoft.com/office/drawing/2014/main" id="{DCF98FB4-8F69-362E-275D-A37619396DB1}"/>
                    </a:ext>
                  </a:extLst>
                </p:cNvPr>
                <p:cNvSpPr/>
                <p:nvPr/>
              </p:nvSpPr>
              <p:spPr>
                <a:xfrm>
                  <a:off x="-2690656" y="2089722"/>
                  <a:ext cx="585060" cy="170497"/>
                </a:xfrm>
                <a:custGeom>
                  <a:avLst/>
                  <a:gdLst>
                    <a:gd name="connsiteX0" fmla="*/ 578746 w 585060"/>
                    <a:gd name="connsiteY0" fmla="*/ 102965 h 170497"/>
                    <a:gd name="connsiteX1" fmla="*/ 531883 w 585060"/>
                    <a:gd name="connsiteY1" fmla="*/ 170498 h 170497"/>
                    <a:gd name="connsiteX2" fmla="*/ 63158 w 585060"/>
                    <a:gd name="connsiteY2" fmla="*/ 170498 h 170497"/>
                    <a:gd name="connsiteX3" fmla="*/ 6484 w 585060"/>
                    <a:gd name="connsiteY3" fmla="*/ 102965 h 170497"/>
                    <a:gd name="connsiteX4" fmla="*/ 91256 w 585060"/>
                    <a:gd name="connsiteY4" fmla="*/ 0 h 170497"/>
                    <a:gd name="connsiteX5" fmla="*/ 496355 w 585060"/>
                    <a:gd name="connsiteY5" fmla="*/ 0 h 170497"/>
                    <a:gd name="connsiteX6" fmla="*/ 578746 w 585060"/>
                    <a:gd name="connsiteY6" fmla="*/ 102965 h 170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060" h="170497">
                      <a:moveTo>
                        <a:pt x="578746" y="102965"/>
                      </a:moveTo>
                      <a:cubicBezTo>
                        <a:pt x="595986" y="152781"/>
                        <a:pt x="577127" y="170498"/>
                        <a:pt x="531883" y="170498"/>
                      </a:cubicBezTo>
                      <a:lnTo>
                        <a:pt x="63158" y="170498"/>
                      </a:lnTo>
                      <a:cubicBezTo>
                        <a:pt x="17914" y="170498"/>
                        <a:pt x="-14376" y="150400"/>
                        <a:pt x="6484" y="102965"/>
                      </a:cubicBezTo>
                      <a:cubicBezTo>
                        <a:pt x="6484" y="102965"/>
                        <a:pt x="46013" y="0"/>
                        <a:pt x="91256" y="0"/>
                      </a:cubicBezTo>
                      <a:lnTo>
                        <a:pt x="496355" y="0"/>
                      </a:lnTo>
                      <a:cubicBezTo>
                        <a:pt x="541598" y="0"/>
                        <a:pt x="578746" y="102965"/>
                        <a:pt x="578746" y="102965"/>
                      </a:cubicBezTo>
                      <a:close/>
                    </a:path>
                  </a:pathLst>
                </a:custGeom>
                <a:noFill/>
                <a:ln w="15875" cap="rnd">
                  <a:solidFill>
                    <a:schemeClr val="bg1">
                      <a:lumMod val="65000"/>
                    </a:schemeClr>
                  </a:solidFill>
                  <a:prstDash val="solid"/>
                  <a:round/>
                </a:ln>
              </p:spPr>
              <p:txBody>
                <a:bodyPr rtlCol="0" anchor="ctr"/>
                <a:lstStyle/>
                <a:p>
                  <a:endParaRPr lang="en-IN"/>
                </a:p>
              </p:txBody>
            </p:sp>
            <p:sp>
              <p:nvSpPr>
                <p:cNvPr id="16" name="Freeform: Shape 15">
                  <a:extLst>
                    <a:ext uri="{FF2B5EF4-FFF2-40B4-BE49-F238E27FC236}">
                      <a16:creationId xmlns:a16="http://schemas.microsoft.com/office/drawing/2014/main" id="{5B9105B4-4BF0-FB54-1244-061A4ADB463A}"/>
                    </a:ext>
                  </a:extLst>
                </p:cNvPr>
                <p:cNvSpPr/>
                <p:nvPr/>
              </p:nvSpPr>
              <p:spPr>
                <a:xfrm>
                  <a:off x="-2396803" y="2089722"/>
                  <a:ext cx="9525" cy="170497"/>
                </a:xfrm>
                <a:custGeom>
                  <a:avLst/>
                  <a:gdLst>
                    <a:gd name="connsiteX0" fmla="*/ 0 w 9525"/>
                    <a:gd name="connsiteY0" fmla="*/ 0 h 170497"/>
                    <a:gd name="connsiteX1" fmla="*/ 0 w 9525"/>
                    <a:gd name="connsiteY1" fmla="*/ 170498 h 170497"/>
                  </a:gdLst>
                  <a:ahLst/>
                  <a:cxnLst>
                    <a:cxn ang="0">
                      <a:pos x="connsiteX0" y="connsiteY0"/>
                    </a:cxn>
                    <a:cxn ang="0">
                      <a:pos x="connsiteX1" y="connsiteY1"/>
                    </a:cxn>
                  </a:cxnLst>
                  <a:rect l="l" t="t" r="r" b="b"/>
                  <a:pathLst>
                    <a:path w="9525" h="170497">
                      <a:moveTo>
                        <a:pt x="0" y="0"/>
                      </a:moveTo>
                      <a:lnTo>
                        <a:pt x="0" y="170498"/>
                      </a:lnTo>
                    </a:path>
                  </a:pathLst>
                </a:custGeom>
                <a:ln w="15875" cap="rnd">
                  <a:solidFill>
                    <a:schemeClr val="bg1">
                      <a:lumMod val="65000"/>
                    </a:schemeClr>
                  </a:solidFill>
                  <a:prstDash val="solid"/>
                  <a:round/>
                </a:ln>
              </p:spPr>
              <p:txBody>
                <a:bodyPr rtlCol="0" anchor="ctr"/>
                <a:lstStyle/>
                <a:p>
                  <a:endParaRPr lang="en-IN"/>
                </a:p>
              </p:txBody>
            </p:sp>
            <p:sp>
              <p:nvSpPr>
                <p:cNvPr id="17" name="Freeform: Shape 16">
                  <a:extLst>
                    <a:ext uri="{FF2B5EF4-FFF2-40B4-BE49-F238E27FC236}">
                      <a16:creationId xmlns:a16="http://schemas.microsoft.com/office/drawing/2014/main" id="{778BFDF5-0EC5-FD18-41BF-7D8C486BD1C5}"/>
                    </a:ext>
                  </a:extLst>
                </p:cNvPr>
                <p:cNvSpPr/>
                <p:nvPr/>
              </p:nvSpPr>
              <p:spPr>
                <a:xfrm>
                  <a:off x="-2513389" y="2089722"/>
                  <a:ext cx="55626" cy="170497"/>
                </a:xfrm>
                <a:custGeom>
                  <a:avLst/>
                  <a:gdLst>
                    <a:gd name="connsiteX0" fmla="*/ 55626 w 55626"/>
                    <a:gd name="connsiteY0" fmla="*/ 0 h 170497"/>
                    <a:gd name="connsiteX1" fmla="*/ 0 w 55626"/>
                    <a:gd name="connsiteY1" fmla="*/ 170498 h 170497"/>
                  </a:gdLst>
                  <a:ahLst/>
                  <a:cxnLst>
                    <a:cxn ang="0">
                      <a:pos x="connsiteX0" y="connsiteY0"/>
                    </a:cxn>
                    <a:cxn ang="0">
                      <a:pos x="connsiteX1" y="connsiteY1"/>
                    </a:cxn>
                  </a:cxnLst>
                  <a:rect l="l" t="t" r="r" b="b"/>
                  <a:pathLst>
                    <a:path w="55626" h="170497">
                      <a:moveTo>
                        <a:pt x="55626" y="0"/>
                      </a:moveTo>
                      <a:lnTo>
                        <a:pt x="0" y="170498"/>
                      </a:lnTo>
                    </a:path>
                  </a:pathLst>
                </a:custGeom>
                <a:ln w="15875" cap="rnd">
                  <a:solidFill>
                    <a:schemeClr val="bg1">
                      <a:lumMod val="65000"/>
                    </a:schemeClr>
                  </a:solidFill>
                  <a:prstDash val="solid"/>
                  <a:round/>
                </a:ln>
              </p:spPr>
              <p:txBody>
                <a:bodyPr rtlCol="0" anchor="ctr"/>
                <a:lstStyle/>
                <a:p>
                  <a:endParaRPr lang="en-IN"/>
                </a:p>
              </p:txBody>
            </p:sp>
            <p:sp>
              <p:nvSpPr>
                <p:cNvPr id="18" name="Freeform: Shape 17">
                  <a:extLst>
                    <a:ext uri="{FF2B5EF4-FFF2-40B4-BE49-F238E27FC236}">
                      <a16:creationId xmlns:a16="http://schemas.microsoft.com/office/drawing/2014/main" id="{1551D186-75AB-0237-9DC3-38ABEEE4BDC2}"/>
                    </a:ext>
                  </a:extLst>
                </p:cNvPr>
                <p:cNvSpPr/>
                <p:nvPr/>
              </p:nvSpPr>
              <p:spPr>
                <a:xfrm>
                  <a:off x="-2607686" y="2089722"/>
                  <a:ext cx="55626" cy="170497"/>
                </a:xfrm>
                <a:custGeom>
                  <a:avLst/>
                  <a:gdLst>
                    <a:gd name="connsiteX0" fmla="*/ 55626 w 55626"/>
                    <a:gd name="connsiteY0" fmla="*/ 0 h 170497"/>
                    <a:gd name="connsiteX1" fmla="*/ 0 w 55626"/>
                    <a:gd name="connsiteY1" fmla="*/ 170498 h 170497"/>
                  </a:gdLst>
                  <a:ahLst/>
                  <a:cxnLst>
                    <a:cxn ang="0">
                      <a:pos x="connsiteX0" y="connsiteY0"/>
                    </a:cxn>
                    <a:cxn ang="0">
                      <a:pos x="connsiteX1" y="connsiteY1"/>
                    </a:cxn>
                  </a:cxnLst>
                  <a:rect l="l" t="t" r="r" b="b"/>
                  <a:pathLst>
                    <a:path w="55626" h="170497">
                      <a:moveTo>
                        <a:pt x="55626" y="0"/>
                      </a:moveTo>
                      <a:lnTo>
                        <a:pt x="0" y="170498"/>
                      </a:lnTo>
                    </a:path>
                  </a:pathLst>
                </a:custGeom>
                <a:ln w="15875" cap="rnd">
                  <a:solidFill>
                    <a:schemeClr val="bg1">
                      <a:lumMod val="65000"/>
                    </a:schemeClr>
                  </a:solidFill>
                  <a:prstDash val="solid"/>
                  <a:round/>
                </a:ln>
              </p:spPr>
              <p:txBody>
                <a:bodyPr rtlCol="0" anchor="ctr"/>
                <a:lstStyle/>
                <a:p>
                  <a:endParaRPr lang="en-IN"/>
                </a:p>
              </p:txBody>
            </p:sp>
            <p:sp>
              <p:nvSpPr>
                <p:cNvPr id="19" name="Freeform: Shape 18">
                  <a:extLst>
                    <a:ext uri="{FF2B5EF4-FFF2-40B4-BE49-F238E27FC236}">
                      <a16:creationId xmlns:a16="http://schemas.microsoft.com/office/drawing/2014/main" id="{30C23A39-3A55-A3B3-A73D-1E614286CD61}"/>
                    </a:ext>
                  </a:extLst>
                </p:cNvPr>
                <p:cNvSpPr/>
                <p:nvPr/>
              </p:nvSpPr>
              <p:spPr>
                <a:xfrm>
                  <a:off x="-2332890" y="2089722"/>
                  <a:ext cx="55625" cy="170497"/>
                </a:xfrm>
                <a:custGeom>
                  <a:avLst/>
                  <a:gdLst>
                    <a:gd name="connsiteX0" fmla="*/ 0 w 55625"/>
                    <a:gd name="connsiteY0" fmla="*/ 0 h 170497"/>
                    <a:gd name="connsiteX1" fmla="*/ 55626 w 55625"/>
                    <a:gd name="connsiteY1" fmla="*/ 170498 h 170497"/>
                  </a:gdLst>
                  <a:ahLst/>
                  <a:cxnLst>
                    <a:cxn ang="0">
                      <a:pos x="connsiteX0" y="connsiteY0"/>
                    </a:cxn>
                    <a:cxn ang="0">
                      <a:pos x="connsiteX1" y="connsiteY1"/>
                    </a:cxn>
                  </a:cxnLst>
                  <a:rect l="l" t="t" r="r" b="b"/>
                  <a:pathLst>
                    <a:path w="55625" h="170497">
                      <a:moveTo>
                        <a:pt x="0" y="0"/>
                      </a:moveTo>
                      <a:lnTo>
                        <a:pt x="55626" y="170498"/>
                      </a:lnTo>
                    </a:path>
                  </a:pathLst>
                </a:custGeom>
                <a:ln w="15875" cap="rnd">
                  <a:solidFill>
                    <a:schemeClr val="bg1">
                      <a:lumMod val="65000"/>
                    </a:schemeClr>
                  </a:solidFill>
                  <a:prstDash val="solid"/>
                  <a:round/>
                </a:ln>
              </p:spPr>
              <p:txBody>
                <a:bodyPr rtlCol="0" anchor="ctr"/>
                <a:lstStyle/>
                <a:p>
                  <a:endParaRPr lang="en-IN"/>
                </a:p>
              </p:txBody>
            </p:sp>
            <p:sp>
              <p:nvSpPr>
                <p:cNvPr id="20" name="Freeform: Shape 19">
                  <a:extLst>
                    <a:ext uri="{FF2B5EF4-FFF2-40B4-BE49-F238E27FC236}">
                      <a16:creationId xmlns:a16="http://schemas.microsoft.com/office/drawing/2014/main" id="{832E21E8-2264-4C0B-5182-92EB0485A5D2}"/>
                    </a:ext>
                  </a:extLst>
                </p:cNvPr>
                <p:cNvSpPr/>
                <p:nvPr/>
              </p:nvSpPr>
              <p:spPr>
                <a:xfrm>
                  <a:off x="-2239831" y="2089722"/>
                  <a:ext cx="55626" cy="170497"/>
                </a:xfrm>
                <a:custGeom>
                  <a:avLst/>
                  <a:gdLst>
                    <a:gd name="connsiteX0" fmla="*/ 0 w 55626"/>
                    <a:gd name="connsiteY0" fmla="*/ 0 h 170497"/>
                    <a:gd name="connsiteX1" fmla="*/ 55626 w 55626"/>
                    <a:gd name="connsiteY1" fmla="*/ 170498 h 170497"/>
                  </a:gdLst>
                  <a:ahLst/>
                  <a:cxnLst>
                    <a:cxn ang="0">
                      <a:pos x="connsiteX0" y="connsiteY0"/>
                    </a:cxn>
                    <a:cxn ang="0">
                      <a:pos x="connsiteX1" y="connsiteY1"/>
                    </a:cxn>
                  </a:cxnLst>
                  <a:rect l="l" t="t" r="r" b="b"/>
                  <a:pathLst>
                    <a:path w="55626" h="170497">
                      <a:moveTo>
                        <a:pt x="0" y="0"/>
                      </a:moveTo>
                      <a:lnTo>
                        <a:pt x="55626" y="170498"/>
                      </a:lnTo>
                    </a:path>
                  </a:pathLst>
                </a:custGeom>
                <a:ln w="15875" cap="rnd">
                  <a:solidFill>
                    <a:schemeClr val="bg1">
                      <a:lumMod val="65000"/>
                    </a:schemeClr>
                  </a:solidFill>
                  <a:prstDash val="solid"/>
                  <a:round/>
                </a:ln>
              </p:spPr>
              <p:txBody>
                <a:bodyPr rtlCol="0" anchor="ctr"/>
                <a:lstStyle/>
                <a:p>
                  <a:endParaRPr lang="en-IN"/>
                </a:p>
              </p:txBody>
            </p:sp>
          </p:grpSp>
          <p:sp>
            <p:nvSpPr>
              <p:cNvPr id="21" name="Freeform: Shape 20">
                <a:extLst>
                  <a:ext uri="{FF2B5EF4-FFF2-40B4-BE49-F238E27FC236}">
                    <a16:creationId xmlns:a16="http://schemas.microsoft.com/office/drawing/2014/main" id="{9C4E59CC-0EC0-563F-2945-C7F8F1568CE3}"/>
                  </a:ext>
                </a:extLst>
              </p:cNvPr>
              <p:cNvSpPr/>
              <p:nvPr/>
            </p:nvSpPr>
            <p:spPr>
              <a:xfrm>
                <a:off x="-2487100" y="2329371"/>
                <a:ext cx="180593" cy="220313"/>
              </a:xfrm>
              <a:custGeom>
                <a:avLst/>
                <a:gdLst>
                  <a:gd name="connsiteX0" fmla="*/ 0 w 180593"/>
                  <a:gd name="connsiteY0" fmla="*/ 0 h 220313"/>
                  <a:gd name="connsiteX1" fmla="*/ 180594 w 180593"/>
                  <a:gd name="connsiteY1" fmla="*/ 0 h 220313"/>
                  <a:gd name="connsiteX2" fmla="*/ 180594 w 180593"/>
                  <a:gd name="connsiteY2" fmla="*/ 220313 h 220313"/>
                  <a:gd name="connsiteX3" fmla="*/ 0 w 180593"/>
                  <a:gd name="connsiteY3" fmla="*/ 220313 h 220313"/>
                </a:gdLst>
                <a:ahLst/>
                <a:cxnLst>
                  <a:cxn ang="0">
                    <a:pos x="connsiteX0" y="connsiteY0"/>
                  </a:cxn>
                  <a:cxn ang="0">
                    <a:pos x="connsiteX1" y="connsiteY1"/>
                  </a:cxn>
                  <a:cxn ang="0">
                    <a:pos x="connsiteX2" y="connsiteY2"/>
                  </a:cxn>
                  <a:cxn ang="0">
                    <a:pos x="connsiteX3" y="connsiteY3"/>
                  </a:cxn>
                </a:cxnLst>
                <a:rect l="l" t="t" r="r" b="b"/>
                <a:pathLst>
                  <a:path w="180593" h="220313">
                    <a:moveTo>
                      <a:pt x="0" y="0"/>
                    </a:moveTo>
                    <a:lnTo>
                      <a:pt x="180594" y="0"/>
                    </a:lnTo>
                    <a:lnTo>
                      <a:pt x="180594" y="220313"/>
                    </a:lnTo>
                    <a:lnTo>
                      <a:pt x="0" y="220313"/>
                    </a:lnTo>
                    <a:close/>
                  </a:path>
                </a:pathLst>
              </a:custGeom>
              <a:noFill/>
              <a:ln w="15875" cap="rnd">
                <a:solidFill>
                  <a:schemeClr val="bg1">
                    <a:lumMod val="65000"/>
                  </a:schemeClr>
                </a:solidFill>
                <a:prstDash val="solid"/>
                <a:round/>
              </a:ln>
            </p:spPr>
            <p:txBody>
              <a:bodyPr rtlCol="0" anchor="ctr"/>
              <a:lstStyle/>
              <a:p>
                <a:endParaRPr lang="en-IN"/>
              </a:p>
            </p:txBody>
          </p:sp>
        </p:grpSp>
        <p:grpSp>
          <p:nvGrpSpPr>
            <p:cNvPr id="25" name="Graphic 8">
              <a:extLst>
                <a:ext uri="{FF2B5EF4-FFF2-40B4-BE49-F238E27FC236}">
                  <a16:creationId xmlns:a16="http://schemas.microsoft.com/office/drawing/2014/main" id="{542146B2-5B00-44B5-0EC2-3024642A6074}"/>
                </a:ext>
              </a:extLst>
            </p:cNvPr>
            <p:cNvGrpSpPr/>
            <p:nvPr/>
          </p:nvGrpSpPr>
          <p:grpSpPr>
            <a:xfrm>
              <a:off x="7453939" y="1622612"/>
              <a:ext cx="666124" cy="674336"/>
              <a:chOff x="-1124318" y="2115153"/>
              <a:chExt cx="413210" cy="418305"/>
            </a:xfrm>
            <a:noFill/>
          </p:grpSpPr>
          <p:grpSp>
            <p:nvGrpSpPr>
              <p:cNvPr id="26" name="Graphic 8">
                <a:extLst>
                  <a:ext uri="{FF2B5EF4-FFF2-40B4-BE49-F238E27FC236}">
                    <a16:creationId xmlns:a16="http://schemas.microsoft.com/office/drawing/2014/main" id="{4F0EF584-94D6-71FD-6E53-57FF4101AFFE}"/>
                  </a:ext>
                </a:extLst>
              </p:cNvPr>
              <p:cNvGrpSpPr/>
              <p:nvPr/>
            </p:nvGrpSpPr>
            <p:grpSpPr>
              <a:xfrm>
                <a:off x="-1124318" y="2226925"/>
                <a:ext cx="413210" cy="306533"/>
                <a:chOff x="-1124318" y="2226925"/>
                <a:chExt cx="413210" cy="306533"/>
              </a:xfrm>
              <a:noFill/>
            </p:grpSpPr>
            <p:grpSp>
              <p:nvGrpSpPr>
                <p:cNvPr id="30" name="Graphic 8">
                  <a:extLst>
                    <a:ext uri="{FF2B5EF4-FFF2-40B4-BE49-F238E27FC236}">
                      <a16:creationId xmlns:a16="http://schemas.microsoft.com/office/drawing/2014/main" id="{E6169396-1ACE-8E1E-C122-BB0E8D9E8385}"/>
                    </a:ext>
                  </a:extLst>
                </p:cNvPr>
                <p:cNvGrpSpPr/>
                <p:nvPr/>
              </p:nvGrpSpPr>
              <p:grpSpPr>
                <a:xfrm>
                  <a:off x="-859066" y="2226925"/>
                  <a:ext cx="147958" cy="306533"/>
                  <a:chOff x="-859066" y="2226925"/>
                  <a:chExt cx="147958" cy="306533"/>
                </a:xfrm>
                <a:noFill/>
              </p:grpSpPr>
              <p:sp>
                <p:nvSpPr>
                  <p:cNvPr id="38" name="Freeform: Shape 37">
                    <a:extLst>
                      <a:ext uri="{FF2B5EF4-FFF2-40B4-BE49-F238E27FC236}">
                        <a16:creationId xmlns:a16="http://schemas.microsoft.com/office/drawing/2014/main" id="{57FF9BAB-CE83-1C4F-A14A-DF196CD78A90}"/>
                      </a:ext>
                    </a:extLst>
                  </p:cNvPr>
                  <p:cNvSpPr/>
                  <p:nvPr/>
                </p:nvSpPr>
                <p:spPr>
                  <a:xfrm>
                    <a:off x="-848227" y="2226925"/>
                    <a:ext cx="137118" cy="266466"/>
                  </a:xfrm>
                  <a:custGeom>
                    <a:avLst/>
                    <a:gdLst>
                      <a:gd name="connsiteX0" fmla="*/ 58101 w 137118"/>
                      <a:gd name="connsiteY0" fmla="*/ 150547 h 266466"/>
                      <a:gd name="connsiteX1" fmla="*/ 86009 w 137118"/>
                      <a:gd name="connsiteY1" fmla="*/ 126925 h 266466"/>
                      <a:gd name="connsiteX2" fmla="*/ 88581 w 137118"/>
                      <a:gd name="connsiteY2" fmla="*/ 99588 h 266466"/>
                      <a:gd name="connsiteX3" fmla="*/ 88581 w 137118"/>
                      <a:gd name="connsiteY3" fmla="*/ 99588 h 266466"/>
                      <a:gd name="connsiteX4" fmla="*/ 61244 w 137118"/>
                      <a:gd name="connsiteY4" fmla="*/ 97016 h 266466"/>
                      <a:gd name="connsiteX5" fmla="*/ 15619 w 137118"/>
                      <a:gd name="connsiteY5" fmla="*/ 134354 h 266466"/>
                      <a:gd name="connsiteX6" fmla="*/ 3618 w 137118"/>
                      <a:gd name="connsiteY6" fmla="*/ 199029 h 266466"/>
                      <a:gd name="connsiteX7" fmla="*/ 15619 w 137118"/>
                      <a:gd name="connsiteY7" fmla="*/ 246464 h 266466"/>
                      <a:gd name="connsiteX8" fmla="*/ 77913 w 137118"/>
                      <a:gd name="connsiteY8" fmla="*/ 266466 h 266466"/>
                      <a:gd name="connsiteX9" fmla="*/ 64292 w 137118"/>
                      <a:gd name="connsiteY9" fmla="*/ 205792 h 266466"/>
                      <a:gd name="connsiteX10" fmla="*/ 119156 w 137118"/>
                      <a:gd name="connsiteY10" fmla="*/ 160643 h 266466"/>
                      <a:gd name="connsiteX11" fmla="*/ 136873 w 137118"/>
                      <a:gd name="connsiteY11" fmla="*/ 123591 h 266466"/>
                      <a:gd name="connsiteX12" fmla="*/ 131729 w 137118"/>
                      <a:gd name="connsiteY12" fmla="*/ 102731 h 266466"/>
                      <a:gd name="connsiteX13" fmla="*/ 104773 w 137118"/>
                      <a:gd name="connsiteY13" fmla="*/ 15006 h 266466"/>
                      <a:gd name="connsiteX14" fmla="*/ 85533 w 137118"/>
                      <a:gd name="connsiteY14" fmla="*/ 242 h 266466"/>
                      <a:gd name="connsiteX15" fmla="*/ 85533 w 137118"/>
                      <a:gd name="connsiteY15" fmla="*/ 242 h 266466"/>
                      <a:gd name="connsiteX16" fmla="*/ 72484 w 137118"/>
                      <a:gd name="connsiteY16" fmla="*/ 20721 h 266466"/>
                      <a:gd name="connsiteX17" fmla="*/ 79913 w 137118"/>
                      <a:gd name="connsiteY17" fmla="*/ 92444 h 26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7118" h="266466">
                        <a:moveTo>
                          <a:pt x="58101" y="150547"/>
                        </a:moveTo>
                        <a:lnTo>
                          <a:pt x="86009" y="126925"/>
                        </a:lnTo>
                        <a:cubicBezTo>
                          <a:pt x="94201" y="120162"/>
                          <a:pt x="95344" y="107780"/>
                          <a:pt x="88581" y="99588"/>
                        </a:cubicBezTo>
                        <a:lnTo>
                          <a:pt x="88581" y="99588"/>
                        </a:lnTo>
                        <a:cubicBezTo>
                          <a:pt x="81818" y="91397"/>
                          <a:pt x="69436" y="90254"/>
                          <a:pt x="61244" y="97016"/>
                        </a:cubicBezTo>
                        <a:lnTo>
                          <a:pt x="15619" y="134354"/>
                        </a:lnTo>
                        <a:cubicBezTo>
                          <a:pt x="15619" y="134354"/>
                          <a:pt x="-9050" y="148547"/>
                          <a:pt x="3618" y="199029"/>
                        </a:cubicBezTo>
                        <a:lnTo>
                          <a:pt x="15619" y="246464"/>
                        </a:lnTo>
                        <a:lnTo>
                          <a:pt x="77913" y="266466"/>
                        </a:lnTo>
                        <a:lnTo>
                          <a:pt x="64292" y="205792"/>
                        </a:lnTo>
                        <a:cubicBezTo>
                          <a:pt x="64292" y="205792"/>
                          <a:pt x="97630" y="176550"/>
                          <a:pt x="119156" y="160643"/>
                        </a:cubicBezTo>
                        <a:cubicBezTo>
                          <a:pt x="140587" y="144737"/>
                          <a:pt x="136873" y="123591"/>
                          <a:pt x="136873" y="123591"/>
                        </a:cubicBezTo>
                        <a:lnTo>
                          <a:pt x="131729" y="102731"/>
                        </a:lnTo>
                        <a:lnTo>
                          <a:pt x="104773" y="15006"/>
                        </a:lnTo>
                        <a:cubicBezTo>
                          <a:pt x="103059" y="5291"/>
                          <a:pt x="94391" y="-1377"/>
                          <a:pt x="85533" y="242"/>
                        </a:cubicBezTo>
                        <a:lnTo>
                          <a:pt x="85533" y="242"/>
                        </a:lnTo>
                        <a:cubicBezTo>
                          <a:pt x="76675" y="1862"/>
                          <a:pt x="70769" y="11006"/>
                          <a:pt x="72484" y="20721"/>
                        </a:cubicBezTo>
                        <a:lnTo>
                          <a:pt x="79913" y="92444"/>
                        </a:lnTo>
                      </a:path>
                    </a:pathLst>
                  </a:custGeom>
                  <a:noFill/>
                  <a:ln w="15875" cap="rnd">
                    <a:solidFill>
                      <a:schemeClr val="accent1"/>
                    </a:solidFill>
                    <a:prstDash val="solid"/>
                    <a:miter/>
                  </a:ln>
                </p:spPr>
                <p:txBody>
                  <a:bodyPr rtlCol="0" anchor="ctr"/>
                  <a:lstStyle/>
                  <a:p>
                    <a:endParaRPr lang="en-IN"/>
                  </a:p>
                </p:txBody>
              </p:sp>
              <p:sp>
                <p:nvSpPr>
                  <p:cNvPr id="39" name="Freeform: Shape 38">
                    <a:extLst>
                      <a:ext uri="{FF2B5EF4-FFF2-40B4-BE49-F238E27FC236}">
                        <a16:creationId xmlns:a16="http://schemas.microsoft.com/office/drawing/2014/main" id="{CBE56731-1249-871B-E241-FE44342D0FCE}"/>
                      </a:ext>
                    </a:extLst>
                  </p:cNvPr>
                  <p:cNvSpPr/>
                  <p:nvPr/>
                </p:nvSpPr>
                <p:spPr>
                  <a:xfrm rot="-9718200">
                    <a:off x="-855467" y="2483677"/>
                    <a:ext cx="87534" cy="37147"/>
                  </a:xfrm>
                  <a:custGeom>
                    <a:avLst/>
                    <a:gdLst>
                      <a:gd name="connsiteX0" fmla="*/ 0 w 87534"/>
                      <a:gd name="connsiteY0" fmla="*/ 0 h 37147"/>
                      <a:gd name="connsiteX1" fmla="*/ 87535 w 87534"/>
                      <a:gd name="connsiteY1" fmla="*/ 0 h 37147"/>
                      <a:gd name="connsiteX2" fmla="*/ 87535 w 87534"/>
                      <a:gd name="connsiteY2" fmla="*/ 37148 h 37147"/>
                      <a:gd name="connsiteX3" fmla="*/ 0 w 87534"/>
                      <a:gd name="connsiteY3" fmla="*/ 37148 h 37147"/>
                    </a:gdLst>
                    <a:ahLst/>
                    <a:cxnLst>
                      <a:cxn ang="0">
                        <a:pos x="connsiteX0" y="connsiteY0"/>
                      </a:cxn>
                      <a:cxn ang="0">
                        <a:pos x="connsiteX1" y="connsiteY1"/>
                      </a:cxn>
                      <a:cxn ang="0">
                        <a:pos x="connsiteX2" y="connsiteY2"/>
                      </a:cxn>
                      <a:cxn ang="0">
                        <a:pos x="connsiteX3" y="connsiteY3"/>
                      </a:cxn>
                    </a:cxnLst>
                    <a:rect l="l" t="t" r="r" b="b"/>
                    <a:pathLst>
                      <a:path w="87534" h="37147">
                        <a:moveTo>
                          <a:pt x="0" y="0"/>
                        </a:moveTo>
                        <a:lnTo>
                          <a:pt x="87535" y="0"/>
                        </a:lnTo>
                        <a:lnTo>
                          <a:pt x="87535" y="37148"/>
                        </a:lnTo>
                        <a:lnTo>
                          <a:pt x="0" y="37148"/>
                        </a:lnTo>
                        <a:close/>
                      </a:path>
                    </a:pathLst>
                  </a:custGeom>
                  <a:noFill/>
                  <a:ln w="15875" cap="rnd">
                    <a:solidFill>
                      <a:schemeClr val="accent1"/>
                    </a:solidFill>
                    <a:prstDash val="solid"/>
                    <a:miter/>
                  </a:ln>
                </p:spPr>
                <p:txBody>
                  <a:bodyPr rtlCol="0" anchor="ctr"/>
                  <a:lstStyle/>
                  <a:p>
                    <a:endParaRPr lang="en-IN"/>
                  </a:p>
                </p:txBody>
              </p:sp>
            </p:grpSp>
            <p:grpSp>
              <p:nvGrpSpPr>
                <p:cNvPr id="40" name="Graphic 8">
                  <a:extLst>
                    <a:ext uri="{FF2B5EF4-FFF2-40B4-BE49-F238E27FC236}">
                      <a16:creationId xmlns:a16="http://schemas.microsoft.com/office/drawing/2014/main" id="{0B200CF8-34DB-E6AD-20D8-0A8588987D34}"/>
                    </a:ext>
                  </a:extLst>
                </p:cNvPr>
                <p:cNvGrpSpPr/>
                <p:nvPr/>
              </p:nvGrpSpPr>
              <p:grpSpPr>
                <a:xfrm>
                  <a:off x="-1124318" y="2226925"/>
                  <a:ext cx="147965" cy="306506"/>
                  <a:chOff x="-1124318" y="2226925"/>
                  <a:chExt cx="147965" cy="306506"/>
                </a:xfrm>
                <a:noFill/>
              </p:grpSpPr>
              <p:sp>
                <p:nvSpPr>
                  <p:cNvPr id="41" name="Freeform: Shape 40">
                    <a:extLst>
                      <a:ext uri="{FF2B5EF4-FFF2-40B4-BE49-F238E27FC236}">
                        <a16:creationId xmlns:a16="http://schemas.microsoft.com/office/drawing/2014/main" id="{66A5A065-9E87-F38F-68A2-3A294658AA00}"/>
                      </a:ext>
                    </a:extLst>
                  </p:cNvPr>
                  <p:cNvSpPr/>
                  <p:nvPr/>
                </p:nvSpPr>
                <p:spPr>
                  <a:xfrm>
                    <a:off x="-1124318" y="2226925"/>
                    <a:ext cx="137118" cy="266466"/>
                  </a:xfrm>
                  <a:custGeom>
                    <a:avLst/>
                    <a:gdLst>
                      <a:gd name="connsiteX0" fmla="*/ 79018 w 137118"/>
                      <a:gd name="connsiteY0" fmla="*/ 150547 h 266466"/>
                      <a:gd name="connsiteX1" fmla="*/ 51110 w 137118"/>
                      <a:gd name="connsiteY1" fmla="*/ 126925 h 266466"/>
                      <a:gd name="connsiteX2" fmla="*/ 48538 w 137118"/>
                      <a:gd name="connsiteY2" fmla="*/ 99588 h 266466"/>
                      <a:gd name="connsiteX3" fmla="*/ 48538 w 137118"/>
                      <a:gd name="connsiteY3" fmla="*/ 99588 h 266466"/>
                      <a:gd name="connsiteX4" fmla="*/ 75875 w 137118"/>
                      <a:gd name="connsiteY4" fmla="*/ 97016 h 266466"/>
                      <a:gd name="connsiteX5" fmla="*/ 121499 w 137118"/>
                      <a:gd name="connsiteY5" fmla="*/ 134354 h 266466"/>
                      <a:gd name="connsiteX6" fmla="*/ 133501 w 137118"/>
                      <a:gd name="connsiteY6" fmla="*/ 199029 h 266466"/>
                      <a:gd name="connsiteX7" fmla="*/ 121499 w 137118"/>
                      <a:gd name="connsiteY7" fmla="*/ 246464 h 266466"/>
                      <a:gd name="connsiteX8" fmla="*/ 59206 w 137118"/>
                      <a:gd name="connsiteY8" fmla="*/ 266466 h 266466"/>
                      <a:gd name="connsiteX9" fmla="*/ 72827 w 137118"/>
                      <a:gd name="connsiteY9" fmla="*/ 205792 h 266466"/>
                      <a:gd name="connsiteX10" fmla="*/ 17963 w 137118"/>
                      <a:gd name="connsiteY10" fmla="*/ 160643 h 266466"/>
                      <a:gd name="connsiteX11" fmla="*/ 246 w 137118"/>
                      <a:gd name="connsiteY11" fmla="*/ 123591 h 266466"/>
                      <a:gd name="connsiteX12" fmla="*/ 5390 w 137118"/>
                      <a:gd name="connsiteY12" fmla="*/ 102731 h 266466"/>
                      <a:gd name="connsiteX13" fmla="*/ 32345 w 137118"/>
                      <a:gd name="connsiteY13" fmla="*/ 15006 h 266466"/>
                      <a:gd name="connsiteX14" fmla="*/ 51586 w 137118"/>
                      <a:gd name="connsiteY14" fmla="*/ 242 h 266466"/>
                      <a:gd name="connsiteX15" fmla="*/ 51586 w 137118"/>
                      <a:gd name="connsiteY15" fmla="*/ 242 h 266466"/>
                      <a:gd name="connsiteX16" fmla="*/ 64635 w 137118"/>
                      <a:gd name="connsiteY16" fmla="*/ 20721 h 266466"/>
                      <a:gd name="connsiteX17" fmla="*/ 57206 w 137118"/>
                      <a:gd name="connsiteY17" fmla="*/ 92444 h 26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7118" h="266466">
                        <a:moveTo>
                          <a:pt x="79018" y="150547"/>
                        </a:moveTo>
                        <a:lnTo>
                          <a:pt x="51110" y="126925"/>
                        </a:lnTo>
                        <a:cubicBezTo>
                          <a:pt x="42918" y="120162"/>
                          <a:pt x="41775" y="107780"/>
                          <a:pt x="48538" y="99588"/>
                        </a:cubicBezTo>
                        <a:lnTo>
                          <a:pt x="48538" y="99588"/>
                        </a:lnTo>
                        <a:cubicBezTo>
                          <a:pt x="55301" y="91397"/>
                          <a:pt x="67683" y="90254"/>
                          <a:pt x="75875" y="97016"/>
                        </a:cubicBezTo>
                        <a:lnTo>
                          <a:pt x="121499" y="134354"/>
                        </a:lnTo>
                        <a:cubicBezTo>
                          <a:pt x="121499" y="134354"/>
                          <a:pt x="146169" y="148547"/>
                          <a:pt x="133501" y="199029"/>
                        </a:cubicBezTo>
                        <a:lnTo>
                          <a:pt x="121499" y="246464"/>
                        </a:lnTo>
                        <a:lnTo>
                          <a:pt x="59206" y="266466"/>
                        </a:lnTo>
                        <a:lnTo>
                          <a:pt x="72827" y="205792"/>
                        </a:lnTo>
                        <a:cubicBezTo>
                          <a:pt x="72827" y="205792"/>
                          <a:pt x="39489" y="176550"/>
                          <a:pt x="17963" y="160643"/>
                        </a:cubicBezTo>
                        <a:cubicBezTo>
                          <a:pt x="-3469" y="144737"/>
                          <a:pt x="246" y="123591"/>
                          <a:pt x="246" y="123591"/>
                        </a:cubicBezTo>
                        <a:lnTo>
                          <a:pt x="5390" y="102731"/>
                        </a:lnTo>
                        <a:lnTo>
                          <a:pt x="32345" y="15006"/>
                        </a:lnTo>
                        <a:cubicBezTo>
                          <a:pt x="34060" y="5291"/>
                          <a:pt x="42728" y="-1377"/>
                          <a:pt x="51586" y="242"/>
                        </a:cubicBezTo>
                        <a:lnTo>
                          <a:pt x="51586" y="242"/>
                        </a:lnTo>
                        <a:cubicBezTo>
                          <a:pt x="60444" y="1862"/>
                          <a:pt x="66350" y="11006"/>
                          <a:pt x="64635" y="20721"/>
                        </a:cubicBezTo>
                        <a:lnTo>
                          <a:pt x="57206" y="92444"/>
                        </a:lnTo>
                      </a:path>
                    </a:pathLst>
                  </a:custGeom>
                  <a:noFill/>
                  <a:ln w="15875" cap="rnd">
                    <a:solidFill>
                      <a:schemeClr val="accent1"/>
                    </a:solidFill>
                    <a:prstDash val="solid"/>
                    <a:miter/>
                  </a:ln>
                </p:spPr>
                <p:txBody>
                  <a:bodyPr rtlCol="0" anchor="ctr"/>
                  <a:lstStyle/>
                  <a:p>
                    <a:endParaRPr lang="en-IN"/>
                  </a:p>
                </p:txBody>
              </p:sp>
              <p:sp>
                <p:nvSpPr>
                  <p:cNvPr id="43" name="Freeform: Shape 42">
                    <a:extLst>
                      <a:ext uri="{FF2B5EF4-FFF2-40B4-BE49-F238E27FC236}">
                        <a16:creationId xmlns:a16="http://schemas.microsoft.com/office/drawing/2014/main" id="{3C672817-D5E3-C3DF-4933-2DCCD83C3B98}"/>
                      </a:ext>
                    </a:extLst>
                  </p:cNvPr>
                  <p:cNvSpPr/>
                  <p:nvPr/>
                </p:nvSpPr>
                <p:spPr>
                  <a:xfrm rot="-1081800">
                    <a:off x="-1067488" y="2483649"/>
                    <a:ext cx="87534" cy="37147"/>
                  </a:xfrm>
                  <a:custGeom>
                    <a:avLst/>
                    <a:gdLst>
                      <a:gd name="connsiteX0" fmla="*/ 0 w 87534"/>
                      <a:gd name="connsiteY0" fmla="*/ 0 h 37147"/>
                      <a:gd name="connsiteX1" fmla="*/ 87535 w 87534"/>
                      <a:gd name="connsiteY1" fmla="*/ 0 h 37147"/>
                      <a:gd name="connsiteX2" fmla="*/ 87535 w 87534"/>
                      <a:gd name="connsiteY2" fmla="*/ 37148 h 37147"/>
                      <a:gd name="connsiteX3" fmla="*/ 0 w 87534"/>
                      <a:gd name="connsiteY3" fmla="*/ 37148 h 37147"/>
                    </a:gdLst>
                    <a:ahLst/>
                    <a:cxnLst>
                      <a:cxn ang="0">
                        <a:pos x="connsiteX0" y="connsiteY0"/>
                      </a:cxn>
                      <a:cxn ang="0">
                        <a:pos x="connsiteX1" y="connsiteY1"/>
                      </a:cxn>
                      <a:cxn ang="0">
                        <a:pos x="connsiteX2" y="connsiteY2"/>
                      </a:cxn>
                      <a:cxn ang="0">
                        <a:pos x="connsiteX3" y="connsiteY3"/>
                      </a:cxn>
                    </a:cxnLst>
                    <a:rect l="l" t="t" r="r" b="b"/>
                    <a:pathLst>
                      <a:path w="87534" h="37147">
                        <a:moveTo>
                          <a:pt x="0" y="0"/>
                        </a:moveTo>
                        <a:lnTo>
                          <a:pt x="87535" y="0"/>
                        </a:lnTo>
                        <a:lnTo>
                          <a:pt x="87535" y="37148"/>
                        </a:lnTo>
                        <a:lnTo>
                          <a:pt x="0" y="37148"/>
                        </a:lnTo>
                        <a:close/>
                      </a:path>
                    </a:pathLst>
                  </a:custGeom>
                  <a:noFill/>
                  <a:ln w="15875" cap="rnd">
                    <a:solidFill>
                      <a:schemeClr val="accent1"/>
                    </a:solidFill>
                    <a:prstDash val="solid"/>
                    <a:miter/>
                  </a:ln>
                </p:spPr>
                <p:txBody>
                  <a:bodyPr rtlCol="0" anchor="ctr"/>
                  <a:lstStyle/>
                  <a:p>
                    <a:endParaRPr lang="en-IN"/>
                  </a:p>
                </p:txBody>
              </p:sp>
            </p:grpSp>
          </p:grpSp>
          <p:grpSp>
            <p:nvGrpSpPr>
              <p:cNvPr id="44" name="Graphic 8">
                <a:extLst>
                  <a:ext uri="{FF2B5EF4-FFF2-40B4-BE49-F238E27FC236}">
                    <a16:creationId xmlns:a16="http://schemas.microsoft.com/office/drawing/2014/main" id="{CE62B108-4B22-93B8-F8D3-D3DDA114EE13}"/>
                  </a:ext>
                </a:extLst>
              </p:cNvPr>
              <p:cNvGrpSpPr/>
              <p:nvPr/>
            </p:nvGrpSpPr>
            <p:grpSpPr>
              <a:xfrm>
                <a:off x="-1030346" y="2115153"/>
                <a:ext cx="225647" cy="223742"/>
                <a:chOff x="-1030346" y="2115153"/>
                <a:chExt cx="225647" cy="223742"/>
              </a:xfrm>
              <a:noFill/>
            </p:grpSpPr>
            <p:sp>
              <p:nvSpPr>
                <p:cNvPr id="45" name="Freeform: Shape 44">
                  <a:extLst>
                    <a:ext uri="{FF2B5EF4-FFF2-40B4-BE49-F238E27FC236}">
                      <a16:creationId xmlns:a16="http://schemas.microsoft.com/office/drawing/2014/main" id="{A0C4CE78-E7CA-8171-6C43-5F3BB686F590}"/>
                    </a:ext>
                  </a:extLst>
                </p:cNvPr>
                <p:cNvSpPr/>
                <p:nvPr/>
              </p:nvSpPr>
              <p:spPr>
                <a:xfrm>
                  <a:off x="-1030346" y="2115153"/>
                  <a:ext cx="225647" cy="223742"/>
                </a:xfrm>
                <a:custGeom>
                  <a:avLst/>
                  <a:gdLst>
                    <a:gd name="connsiteX0" fmla="*/ 32480 w 225647"/>
                    <a:gd name="connsiteY0" fmla="*/ 90583 h 223742"/>
                    <a:gd name="connsiteX1" fmla="*/ 33623 w 225647"/>
                    <a:gd name="connsiteY1" fmla="*/ 87249 h 223742"/>
                    <a:gd name="connsiteX2" fmla="*/ 39243 w 225647"/>
                    <a:gd name="connsiteY2" fmla="*/ 74200 h 223742"/>
                    <a:gd name="connsiteX3" fmla="*/ 41148 w 225647"/>
                    <a:gd name="connsiteY3" fmla="*/ 70866 h 223742"/>
                    <a:gd name="connsiteX4" fmla="*/ 38957 w 225647"/>
                    <a:gd name="connsiteY4" fmla="*/ 67913 h 223742"/>
                    <a:gd name="connsiteX5" fmla="*/ 22574 w 225647"/>
                    <a:gd name="connsiteY5" fmla="*/ 46292 h 223742"/>
                    <a:gd name="connsiteX6" fmla="*/ 37148 w 225647"/>
                    <a:gd name="connsiteY6" fmla="*/ 30670 h 223742"/>
                    <a:gd name="connsiteX7" fmla="*/ 48006 w 225647"/>
                    <a:gd name="connsiteY7" fmla="*/ 21717 h 223742"/>
                    <a:gd name="connsiteX8" fmla="*/ 71914 w 225647"/>
                    <a:gd name="connsiteY8" fmla="*/ 40386 h 223742"/>
                    <a:gd name="connsiteX9" fmla="*/ 75248 w 225647"/>
                    <a:gd name="connsiteY9" fmla="*/ 38481 h 223742"/>
                    <a:gd name="connsiteX10" fmla="*/ 88297 w 225647"/>
                    <a:gd name="connsiteY10" fmla="*/ 32861 h 223742"/>
                    <a:gd name="connsiteX11" fmla="*/ 92012 w 225647"/>
                    <a:gd name="connsiteY11" fmla="*/ 31718 h 223742"/>
                    <a:gd name="connsiteX12" fmla="*/ 92392 w 225647"/>
                    <a:gd name="connsiteY12" fmla="*/ 28004 h 223742"/>
                    <a:gd name="connsiteX13" fmla="*/ 96488 w 225647"/>
                    <a:gd name="connsiteY13" fmla="*/ 381 h 223742"/>
                    <a:gd name="connsiteX14" fmla="*/ 130016 w 225647"/>
                    <a:gd name="connsiteY14" fmla="*/ 0 h 223742"/>
                    <a:gd name="connsiteX15" fmla="*/ 134874 w 225647"/>
                    <a:gd name="connsiteY15" fmla="*/ 31718 h 223742"/>
                    <a:gd name="connsiteX16" fmla="*/ 138208 w 225647"/>
                    <a:gd name="connsiteY16" fmla="*/ 32861 h 223742"/>
                    <a:gd name="connsiteX17" fmla="*/ 151257 w 225647"/>
                    <a:gd name="connsiteY17" fmla="*/ 38100 h 223742"/>
                    <a:gd name="connsiteX18" fmla="*/ 154591 w 225647"/>
                    <a:gd name="connsiteY18" fmla="*/ 39624 h 223742"/>
                    <a:gd name="connsiteX19" fmla="*/ 179165 w 225647"/>
                    <a:gd name="connsiteY19" fmla="*/ 20955 h 223742"/>
                    <a:gd name="connsiteX20" fmla="*/ 203454 w 225647"/>
                    <a:gd name="connsiteY20" fmla="*/ 46292 h 223742"/>
                    <a:gd name="connsiteX21" fmla="*/ 196025 w 225647"/>
                    <a:gd name="connsiteY21" fmla="*/ 56388 h 223742"/>
                    <a:gd name="connsiteX22" fmla="*/ 187452 w 225647"/>
                    <a:gd name="connsiteY22" fmla="*/ 67246 h 223742"/>
                    <a:gd name="connsiteX23" fmla="*/ 185261 w 225647"/>
                    <a:gd name="connsiteY23" fmla="*/ 70199 h 223742"/>
                    <a:gd name="connsiteX24" fmla="*/ 186785 w 225647"/>
                    <a:gd name="connsiteY24" fmla="*/ 73533 h 223742"/>
                    <a:gd name="connsiteX25" fmla="*/ 192786 w 225647"/>
                    <a:gd name="connsiteY25" fmla="*/ 87725 h 223742"/>
                    <a:gd name="connsiteX26" fmla="*/ 193929 w 225647"/>
                    <a:gd name="connsiteY26" fmla="*/ 91059 h 223742"/>
                    <a:gd name="connsiteX27" fmla="*/ 224885 w 225647"/>
                    <a:gd name="connsiteY27" fmla="*/ 95536 h 223742"/>
                    <a:gd name="connsiteX28" fmla="*/ 225647 w 225647"/>
                    <a:gd name="connsiteY28" fmla="*/ 129064 h 223742"/>
                    <a:gd name="connsiteX29" fmla="*/ 193929 w 225647"/>
                    <a:gd name="connsiteY29" fmla="*/ 133922 h 223742"/>
                    <a:gd name="connsiteX30" fmla="*/ 192786 w 225647"/>
                    <a:gd name="connsiteY30" fmla="*/ 137255 h 223742"/>
                    <a:gd name="connsiteX31" fmla="*/ 187166 w 225647"/>
                    <a:gd name="connsiteY31" fmla="*/ 150305 h 223742"/>
                    <a:gd name="connsiteX32" fmla="*/ 185261 w 225647"/>
                    <a:gd name="connsiteY32" fmla="*/ 153257 h 223742"/>
                    <a:gd name="connsiteX33" fmla="*/ 187452 w 225647"/>
                    <a:gd name="connsiteY33" fmla="*/ 156210 h 223742"/>
                    <a:gd name="connsiteX34" fmla="*/ 203835 w 225647"/>
                    <a:gd name="connsiteY34" fmla="*/ 177832 h 223742"/>
                    <a:gd name="connsiteX35" fmla="*/ 189262 w 225647"/>
                    <a:gd name="connsiteY35" fmla="*/ 193453 h 223742"/>
                    <a:gd name="connsiteX36" fmla="*/ 178403 w 225647"/>
                    <a:gd name="connsiteY36" fmla="*/ 202406 h 223742"/>
                    <a:gd name="connsiteX37" fmla="*/ 154115 w 225647"/>
                    <a:gd name="connsiteY37" fmla="*/ 183356 h 223742"/>
                    <a:gd name="connsiteX38" fmla="*/ 150781 w 225647"/>
                    <a:gd name="connsiteY38" fmla="*/ 185261 h 223742"/>
                    <a:gd name="connsiteX39" fmla="*/ 137732 w 225647"/>
                    <a:gd name="connsiteY39" fmla="*/ 190881 h 223742"/>
                    <a:gd name="connsiteX40" fmla="*/ 134017 w 225647"/>
                    <a:gd name="connsiteY40" fmla="*/ 192024 h 223742"/>
                    <a:gd name="connsiteX41" fmla="*/ 133636 w 225647"/>
                    <a:gd name="connsiteY41" fmla="*/ 195739 h 223742"/>
                    <a:gd name="connsiteX42" fmla="*/ 129921 w 225647"/>
                    <a:gd name="connsiteY42" fmla="*/ 223361 h 223742"/>
                    <a:gd name="connsiteX43" fmla="*/ 129540 w 225647"/>
                    <a:gd name="connsiteY43" fmla="*/ 223361 h 223742"/>
                    <a:gd name="connsiteX44" fmla="*/ 96012 w 225647"/>
                    <a:gd name="connsiteY44" fmla="*/ 223742 h 223742"/>
                    <a:gd name="connsiteX45" fmla="*/ 91154 w 225647"/>
                    <a:gd name="connsiteY45" fmla="*/ 192024 h 223742"/>
                    <a:gd name="connsiteX46" fmla="*/ 87821 w 225647"/>
                    <a:gd name="connsiteY46" fmla="*/ 190881 h 223742"/>
                    <a:gd name="connsiteX47" fmla="*/ 74771 w 225647"/>
                    <a:gd name="connsiteY47" fmla="*/ 185642 h 223742"/>
                    <a:gd name="connsiteX48" fmla="*/ 71819 w 225647"/>
                    <a:gd name="connsiteY48" fmla="*/ 184880 h 223742"/>
                    <a:gd name="connsiteX49" fmla="*/ 47244 w 225647"/>
                    <a:gd name="connsiteY49" fmla="*/ 203549 h 223742"/>
                    <a:gd name="connsiteX50" fmla="*/ 22955 w 225647"/>
                    <a:gd name="connsiteY50" fmla="*/ 178594 h 223742"/>
                    <a:gd name="connsiteX51" fmla="*/ 30385 w 225647"/>
                    <a:gd name="connsiteY51" fmla="*/ 168497 h 223742"/>
                    <a:gd name="connsiteX52" fmla="*/ 38957 w 225647"/>
                    <a:gd name="connsiteY52" fmla="*/ 157639 h 223742"/>
                    <a:gd name="connsiteX53" fmla="*/ 41148 w 225647"/>
                    <a:gd name="connsiteY53" fmla="*/ 154686 h 223742"/>
                    <a:gd name="connsiteX54" fmla="*/ 39243 w 225647"/>
                    <a:gd name="connsiteY54" fmla="*/ 151352 h 223742"/>
                    <a:gd name="connsiteX55" fmla="*/ 33242 w 225647"/>
                    <a:gd name="connsiteY55" fmla="*/ 137541 h 223742"/>
                    <a:gd name="connsiteX56" fmla="*/ 32099 w 225647"/>
                    <a:gd name="connsiteY56" fmla="*/ 133826 h 223742"/>
                    <a:gd name="connsiteX57" fmla="*/ 762 w 225647"/>
                    <a:gd name="connsiteY57" fmla="*/ 129350 h 223742"/>
                    <a:gd name="connsiteX58" fmla="*/ 0 w 225647"/>
                    <a:gd name="connsiteY58" fmla="*/ 95821 h 223742"/>
                    <a:gd name="connsiteX59" fmla="*/ 32480 w 225647"/>
                    <a:gd name="connsiteY59" fmla="*/ 90583 h 22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5647" h="223742">
                      <a:moveTo>
                        <a:pt x="32480" y="90583"/>
                      </a:moveTo>
                      <a:lnTo>
                        <a:pt x="33623" y="87249"/>
                      </a:lnTo>
                      <a:cubicBezTo>
                        <a:pt x="35147" y="82772"/>
                        <a:pt x="36576" y="78677"/>
                        <a:pt x="39243" y="74200"/>
                      </a:cubicBezTo>
                      <a:lnTo>
                        <a:pt x="41148" y="70866"/>
                      </a:lnTo>
                      <a:lnTo>
                        <a:pt x="38957" y="67913"/>
                      </a:lnTo>
                      <a:cubicBezTo>
                        <a:pt x="34862" y="61913"/>
                        <a:pt x="29242" y="54864"/>
                        <a:pt x="22574" y="46292"/>
                      </a:cubicBezTo>
                      <a:cubicBezTo>
                        <a:pt x="25146" y="42958"/>
                        <a:pt x="30004" y="37719"/>
                        <a:pt x="37148" y="30670"/>
                      </a:cubicBezTo>
                      <a:cubicBezTo>
                        <a:pt x="45339" y="22479"/>
                        <a:pt x="48006" y="21336"/>
                        <a:pt x="48006" y="21717"/>
                      </a:cubicBezTo>
                      <a:lnTo>
                        <a:pt x="71914" y="40386"/>
                      </a:lnTo>
                      <a:lnTo>
                        <a:pt x="75248" y="38481"/>
                      </a:lnTo>
                      <a:cubicBezTo>
                        <a:pt x="79343" y="36290"/>
                        <a:pt x="83820" y="34385"/>
                        <a:pt x="88297" y="32861"/>
                      </a:cubicBezTo>
                      <a:lnTo>
                        <a:pt x="92012" y="31718"/>
                      </a:lnTo>
                      <a:lnTo>
                        <a:pt x="92392" y="28004"/>
                      </a:lnTo>
                      <a:cubicBezTo>
                        <a:pt x="93917" y="14573"/>
                        <a:pt x="95345" y="5239"/>
                        <a:pt x="96488" y="381"/>
                      </a:cubicBezTo>
                      <a:lnTo>
                        <a:pt x="130016" y="0"/>
                      </a:lnTo>
                      <a:lnTo>
                        <a:pt x="134874" y="31718"/>
                      </a:lnTo>
                      <a:lnTo>
                        <a:pt x="138208" y="32861"/>
                      </a:lnTo>
                      <a:cubicBezTo>
                        <a:pt x="143066" y="34385"/>
                        <a:pt x="147161" y="36195"/>
                        <a:pt x="151257" y="38100"/>
                      </a:cubicBezTo>
                      <a:lnTo>
                        <a:pt x="154591" y="39624"/>
                      </a:lnTo>
                      <a:lnTo>
                        <a:pt x="179165" y="20955"/>
                      </a:lnTo>
                      <a:cubicBezTo>
                        <a:pt x="191834" y="32861"/>
                        <a:pt x="200025" y="41053"/>
                        <a:pt x="203454" y="46292"/>
                      </a:cubicBezTo>
                      <a:cubicBezTo>
                        <a:pt x="201930" y="48482"/>
                        <a:pt x="199358" y="51911"/>
                        <a:pt x="196025" y="56388"/>
                      </a:cubicBezTo>
                      <a:cubicBezTo>
                        <a:pt x="192310" y="61246"/>
                        <a:pt x="189357" y="64580"/>
                        <a:pt x="187452" y="67246"/>
                      </a:cubicBezTo>
                      <a:lnTo>
                        <a:pt x="185261" y="70199"/>
                      </a:lnTo>
                      <a:lnTo>
                        <a:pt x="186785" y="73533"/>
                      </a:lnTo>
                      <a:cubicBezTo>
                        <a:pt x="189357" y="78391"/>
                        <a:pt x="191262" y="82868"/>
                        <a:pt x="192786" y="87725"/>
                      </a:cubicBezTo>
                      <a:lnTo>
                        <a:pt x="193929" y="91059"/>
                      </a:lnTo>
                      <a:lnTo>
                        <a:pt x="224885" y="95536"/>
                      </a:lnTo>
                      <a:lnTo>
                        <a:pt x="225647" y="129064"/>
                      </a:lnTo>
                      <a:lnTo>
                        <a:pt x="193929" y="133922"/>
                      </a:lnTo>
                      <a:lnTo>
                        <a:pt x="192786" y="137255"/>
                      </a:lnTo>
                      <a:cubicBezTo>
                        <a:pt x="190881" y="142494"/>
                        <a:pt x="189071" y="146971"/>
                        <a:pt x="187166" y="150305"/>
                      </a:cubicBezTo>
                      <a:lnTo>
                        <a:pt x="185261" y="153257"/>
                      </a:lnTo>
                      <a:lnTo>
                        <a:pt x="187452" y="156210"/>
                      </a:lnTo>
                      <a:cubicBezTo>
                        <a:pt x="191167" y="161449"/>
                        <a:pt x="196405" y="168497"/>
                        <a:pt x="203835" y="177832"/>
                      </a:cubicBezTo>
                      <a:cubicBezTo>
                        <a:pt x="201263" y="181166"/>
                        <a:pt x="196405" y="186785"/>
                        <a:pt x="189262" y="193453"/>
                      </a:cubicBezTo>
                      <a:cubicBezTo>
                        <a:pt x="181070" y="201644"/>
                        <a:pt x="178403" y="202406"/>
                        <a:pt x="178403" y="202406"/>
                      </a:cubicBezTo>
                      <a:lnTo>
                        <a:pt x="154115" y="183356"/>
                      </a:lnTo>
                      <a:lnTo>
                        <a:pt x="150781" y="185261"/>
                      </a:lnTo>
                      <a:cubicBezTo>
                        <a:pt x="146685" y="187452"/>
                        <a:pt x="142208" y="189357"/>
                        <a:pt x="137732" y="190881"/>
                      </a:cubicBezTo>
                      <a:lnTo>
                        <a:pt x="134017" y="192024"/>
                      </a:lnTo>
                      <a:lnTo>
                        <a:pt x="133636" y="195739"/>
                      </a:lnTo>
                      <a:cubicBezTo>
                        <a:pt x="132112" y="209169"/>
                        <a:pt x="130683" y="218503"/>
                        <a:pt x="129921" y="223361"/>
                      </a:cubicBezTo>
                      <a:lnTo>
                        <a:pt x="129540" y="223361"/>
                      </a:lnTo>
                      <a:lnTo>
                        <a:pt x="96012" y="223742"/>
                      </a:lnTo>
                      <a:lnTo>
                        <a:pt x="91154" y="192024"/>
                      </a:lnTo>
                      <a:lnTo>
                        <a:pt x="87821" y="190881"/>
                      </a:lnTo>
                      <a:cubicBezTo>
                        <a:pt x="83344" y="189357"/>
                        <a:pt x="78867" y="187547"/>
                        <a:pt x="74771" y="185642"/>
                      </a:cubicBezTo>
                      <a:lnTo>
                        <a:pt x="71819" y="184880"/>
                      </a:lnTo>
                      <a:lnTo>
                        <a:pt x="47244" y="203549"/>
                      </a:lnTo>
                      <a:cubicBezTo>
                        <a:pt x="34957" y="192405"/>
                        <a:pt x="26765" y="183737"/>
                        <a:pt x="22955" y="178594"/>
                      </a:cubicBezTo>
                      <a:cubicBezTo>
                        <a:pt x="24479" y="176403"/>
                        <a:pt x="27051" y="172974"/>
                        <a:pt x="30385" y="168497"/>
                      </a:cubicBezTo>
                      <a:cubicBezTo>
                        <a:pt x="34100" y="163640"/>
                        <a:pt x="37052" y="159925"/>
                        <a:pt x="38957" y="157639"/>
                      </a:cubicBezTo>
                      <a:lnTo>
                        <a:pt x="41148" y="154686"/>
                      </a:lnTo>
                      <a:lnTo>
                        <a:pt x="39243" y="151352"/>
                      </a:lnTo>
                      <a:cubicBezTo>
                        <a:pt x="36671" y="146495"/>
                        <a:pt x="34766" y="142018"/>
                        <a:pt x="33242" y="137541"/>
                      </a:cubicBezTo>
                      <a:lnTo>
                        <a:pt x="32099" y="133826"/>
                      </a:lnTo>
                      <a:lnTo>
                        <a:pt x="762" y="129350"/>
                      </a:lnTo>
                      <a:lnTo>
                        <a:pt x="0" y="95821"/>
                      </a:lnTo>
                      <a:lnTo>
                        <a:pt x="32480" y="90583"/>
                      </a:lnTo>
                      <a:close/>
                    </a:path>
                  </a:pathLst>
                </a:custGeom>
                <a:noFill/>
                <a:ln w="15875" cap="rnd">
                  <a:solidFill>
                    <a:schemeClr val="accent1"/>
                  </a:solidFill>
                  <a:prstDash val="solid"/>
                  <a:round/>
                </a:ln>
              </p:spPr>
              <p:txBody>
                <a:bodyPr rtlCol="0" anchor="ctr"/>
                <a:lstStyle/>
                <a:p>
                  <a:endParaRPr lang="en-IN"/>
                </a:p>
              </p:txBody>
            </p:sp>
            <p:sp>
              <p:nvSpPr>
                <p:cNvPr id="46" name="Freeform: Shape 45">
                  <a:extLst>
                    <a:ext uri="{FF2B5EF4-FFF2-40B4-BE49-F238E27FC236}">
                      <a16:creationId xmlns:a16="http://schemas.microsoft.com/office/drawing/2014/main" id="{C6FA222E-20E2-7228-AE13-08A0DF58C68F}"/>
                    </a:ext>
                  </a:extLst>
                </p:cNvPr>
                <p:cNvSpPr/>
                <p:nvPr/>
              </p:nvSpPr>
              <p:spPr>
                <a:xfrm>
                  <a:off x="-965957" y="2178781"/>
                  <a:ext cx="96583" cy="96583"/>
                </a:xfrm>
                <a:custGeom>
                  <a:avLst/>
                  <a:gdLst>
                    <a:gd name="connsiteX0" fmla="*/ 96584 w 96583"/>
                    <a:gd name="connsiteY0" fmla="*/ 48292 h 96583"/>
                    <a:gd name="connsiteX1" fmla="*/ 48292 w 96583"/>
                    <a:gd name="connsiteY1" fmla="*/ 96583 h 96583"/>
                    <a:gd name="connsiteX2" fmla="*/ 0 w 96583"/>
                    <a:gd name="connsiteY2" fmla="*/ 48292 h 96583"/>
                    <a:gd name="connsiteX3" fmla="*/ 48292 w 96583"/>
                    <a:gd name="connsiteY3" fmla="*/ 0 h 96583"/>
                    <a:gd name="connsiteX4" fmla="*/ 96584 w 96583"/>
                    <a:gd name="connsiteY4" fmla="*/ 48292 h 96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583" h="96583">
                      <a:moveTo>
                        <a:pt x="96584" y="48292"/>
                      </a:moveTo>
                      <a:cubicBezTo>
                        <a:pt x="96584" y="74963"/>
                        <a:pt x="74963" y="96583"/>
                        <a:pt x="48292" y="96583"/>
                      </a:cubicBezTo>
                      <a:cubicBezTo>
                        <a:pt x="21621" y="96583"/>
                        <a:pt x="0" y="74963"/>
                        <a:pt x="0" y="48292"/>
                      </a:cubicBezTo>
                      <a:cubicBezTo>
                        <a:pt x="0" y="21621"/>
                        <a:pt x="21621" y="0"/>
                        <a:pt x="48292" y="0"/>
                      </a:cubicBezTo>
                      <a:cubicBezTo>
                        <a:pt x="74963" y="0"/>
                        <a:pt x="96584" y="21621"/>
                        <a:pt x="96584" y="48292"/>
                      </a:cubicBezTo>
                      <a:close/>
                    </a:path>
                  </a:pathLst>
                </a:custGeom>
                <a:noFill/>
                <a:ln w="15875" cap="rnd">
                  <a:solidFill>
                    <a:schemeClr val="accent1"/>
                  </a:solidFill>
                  <a:prstDash val="solid"/>
                  <a:round/>
                </a:ln>
              </p:spPr>
              <p:txBody>
                <a:bodyPr rtlCol="0" anchor="ctr"/>
                <a:lstStyle/>
                <a:p>
                  <a:endParaRPr lang="en-IN"/>
                </a:p>
              </p:txBody>
            </p:sp>
          </p:grpSp>
        </p:grpSp>
        <p:grpSp>
          <p:nvGrpSpPr>
            <p:cNvPr id="47" name="Graphic 8">
              <a:extLst>
                <a:ext uri="{FF2B5EF4-FFF2-40B4-BE49-F238E27FC236}">
                  <a16:creationId xmlns:a16="http://schemas.microsoft.com/office/drawing/2014/main" id="{DD4C50E0-9FA4-63D3-041B-887B28BF3C58}"/>
                </a:ext>
              </a:extLst>
            </p:cNvPr>
            <p:cNvGrpSpPr/>
            <p:nvPr/>
          </p:nvGrpSpPr>
          <p:grpSpPr>
            <a:xfrm>
              <a:off x="11368733" y="1635102"/>
              <a:ext cx="599430" cy="649356"/>
              <a:chOff x="510798" y="2120678"/>
              <a:chExt cx="365950" cy="396430"/>
            </a:xfrm>
            <a:noFill/>
          </p:grpSpPr>
          <p:grpSp>
            <p:nvGrpSpPr>
              <p:cNvPr id="48" name="Graphic 8">
                <a:extLst>
                  <a:ext uri="{FF2B5EF4-FFF2-40B4-BE49-F238E27FC236}">
                    <a16:creationId xmlns:a16="http://schemas.microsoft.com/office/drawing/2014/main" id="{783CB789-99FB-38E9-D7E2-DC4CC6DE7166}"/>
                  </a:ext>
                </a:extLst>
              </p:cNvPr>
              <p:cNvGrpSpPr/>
              <p:nvPr/>
            </p:nvGrpSpPr>
            <p:grpSpPr>
              <a:xfrm>
                <a:off x="510798" y="2191639"/>
                <a:ext cx="254127" cy="325469"/>
                <a:chOff x="510798" y="2191639"/>
                <a:chExt cx="254127" cy="325469"/>
              </a:xfrm>
              <a:noFill/>
            </p:grpSpPr>
            <p:sp>
              <p:nvSpPr>
                <p:cNvPr id="49" name="Freeform: Shape 48">
                  <a:extLst>
                    <a:ext uri="{FF2B5EF4-FFF2-40B4-BE49-F238E27FC236}">
                      <a16:creationId xmlns:a16="http://schemas.microsoft.com/office/drawing/2014/main" id="{DAB31A5C-0410-CB15-E74A-D60EF8DCA977}"/>
                    </a:ext>
                  </a:extLst>
                </p:cNvPr>
                <p:cNvSpPr/>
                <p:nvPr/>
              </p:nvSpPr>
              <p:spPr>
                <a:xfrm>
                  <a:off x="558709" y="2191639"/>
                  <a:ext cx="158210" cy="325469"/>
                </a:xfrm>
                <a:custGeom>
                  <a:avLst/>
                  <a:gdLst>
                    <a:gd name="connsiteX0" fmla="*/ 158210 w 158210"/>
                    <a:gd name="connsiteY0" fmla="*/ 103823 h 325469"/>
                    <a:gd name="connsiteX1" fmla="*/ 158210 w 158210"/>
                    <a:gd name="connsiteY1" fmla="*/ 127254 h 325469"/>
                    <a:gd name="connsiteX2" fmla="*/ 158210 w 158210"/>
                    <a:gd name="connsiteY2" fmla="*/ 325469 h 325469"/>
                    <a:gd name="connsiteX3" fmla="*/ 0 w 158210"/>
                    <a:gd name="connsiteY3" fmla="*/ 325469 h 325469"/>
                    <a:gd name="connsiteX4" fmla="*/ 0 w 158210"/>
                    <a:gd name="connsiteY4" fmla="*/ 127254 h 325469"/>
                    <a:gd name="connsiteX5" fmla="*/ 0 w 158210"/>
                    <a:gd name="connsiteY5" fmla="*/ 0 h 325469"/>
                    <a:gd name="connsiteX6" fmla="*/ 88868 w 158210"/>
                    <a:gd name="connsiteY6" fmla="*/ 60103 h 325469"/>
                    <a:gd name="connsiteX7" fmla="*/ 127159 w 158210"/>
                    <a:gd name="connsiteY7" fmla="*/ 60007 h 325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210" h="325469">
                      <a:moveTo>
                        <a:pt x="158210" y="103823"/>
                      </a:moveTo>
                      <a:lnTo>
                        <a:pt x="158210" y="127254"/>
                      </a:lnTo>
                      <a:lnTo>
                        <a:pt x="158210" y="325469"/>
                      </a:lnTo>
                      <a:lnTo>
                        <a:pt x="0" y="325469"/>
                      </a:lnTo>
                      <a:lnTo>
                        <a:pt x="0" y="127254"/>
                      </a:lnTo>
                      <a:lnTo>
                        <a:pt x="0" y="0"/>
                      </a:lnTo>
                      <a:lnTo>
                        <a:pt x="88868" y="60103"/>
                      </a:lnTo>
                      <a:lnTo>
                        <a:pt x="127159" y="60007"/>
                      </a:lnTo>
                    </a:path>
                  </a:pathLst>
                </a:custGeom>
                <a:noFill/>
                <a:ln w="15875" cap="flat">
                  <a:solidFill>
                    <a:schemeClr val="bg1">
                      <a:lumMod val="65000"/>
                    </a:schemeClr>
                  </a:solidFill>
                  <a:prstDash val="solid"/>
                  <a:miter/>
                </a:ln>
              </p:spPr>
              <p:txBody>
                <a:bodyPr rtlCol="0" anchor="ctr"/>
                <a:lstStyle/>
                <a:p>
                  <a:endParaRPr lang="en-IN"/>
                </a:p>
              </p:txBody>
            </p:sp>
            <p:sp>
              <p:nvSpPr>
                <p:cNvPr id="50" name="Freeform: Shape 49">
                  <a:extLst>
                    <a:ext uri="{FF2B5EF4-FFF2-40B4-BE49-F238E27FC236}">
                      <a16:creationId xmlns:a16="http://schemas.microsoft.com/office/drawing/2014/main" id="{81DA6B45-98A6-AC2C-CBF0-6DAA5C268570}"/>
                    </a:ext>
                  </a:extLst>
                </p:cNvPr>
                <p:cNvSpPr/>
                <p:nvPr/>
              </p:nvSpPr>
              <p:spPr>
                <a:xfrm>
                  <a:off x="590236" y="2293652"/>
                  <a:ext cx="91725" cy="9525"/>
                </a:xfrm>
                <a:custGeom>
                  <a:avLst/>
                  <a:gdLst>
                    <a:gd name="connsiteX0" fmla="*/ 0 w 91725"/>
                    <a:gd name="connsiteY0" fmla="*/ 0 h 9525"/>
                    <a:gd name="connsiteX1" fmla="*/ 91726 w 91725"/>
                    <a:gd name="connsiteY1" fmla="*/ 0 h 9525"/>
                  </a:gdLst>
                  <a:ahLst/>
                  <a:cxnLst>
                    <a:cxn ang="0">
                      <a:pos x="connsiteX0" y="connsiteY0"/>
                    </a:cxn>
                    <a:cxn ang="0">
                      <a:pos x="connsiteX1" y="connsiteY1"/>
                    </a:cxn>
                  </a:cxnLst>
                  <a:rect l="l" t="t" r="r" b="b"/>
                  <a:pathLst>
                    <a:path w="91725" h="9525">
                      <a:moveTo>
                        <a:pt x="0" y="0"/>
                      </a:moveTo>
                      <a:lnTo>
                        <a:pt x="91726" y="0"/>
                      </a:lnTo>
                    </a:path>
                  </a:pathLst>
                </a:custGeom>
                <a:ln w="15875" cap="flat">
                  <a:solidFill>
                    <a:schemeClr val="bg1">
                      <a:lumMod val="65000"/>
                    </a:schemeClr>
                  </a:solidFill>
                  <a:prstDash val="solid"/>
                  <a:miter/>
                </a:ln>
              </p:spPr>
              <p:txBody>
                <a:bodyPr rtlCol="0" anchor="ctr"/>
                <a:lstStyle/>
                <a:p>
                  <a:endParaRPr lang="en-IN"/>
                </a:p>
              </p:txBody>
            </p:sp>
            <p:sp>
              <p:nvSpPr>
                <p:cNvPr id="51" name="Freeform: Shape 50">
                  <a:extLst>
                    <a:ext uri="{FF2B5EF4-FFF2-40B4-BE49-F238E27FC236}">
                      <a16:creationId xmlns:a16="http://schemas.microsoft.com/office/drawing/2014/main" id="{D5E4E323-3ECE-7863-06E5-A6DFA1BCDB4F}"/>
                    </a:ext>
                  </a:extLst>
                </p:cNvPr>
                <p:cNvSpPr/>
                <p:nvPr/>
              </p:nvSpPr>
              <p:spPr>
                <a:xfrm>
                  <a:off x="590236" y="2346802"/>
                  <a:ext cx="91725" cy="9525"/>
                </a:xfrm>
                <a:custGeom>
                  <a:avLst/>
                  <a:gdLst>
                    <a:gd name="connsiteX0" fmla="*/ 0 w 91725"/>
                    <a:gd name="connsiteY0" fmla="*/ 0 h 9525"/>
                    <a:gd name="connsiteX1" fmla="*/ 91726 w 91725"/>
                    <a:gd name="connsiteY1" fmla="*/ 0 h 9525"/>
                  </a:gdLst>
                  <a:ahLst/>
                  <a:cxnLst>
                    <a:cxn ang="0">
                      <a:pos x="connsiteX0" y="connsiteY0"/>
                    </a:cxn>
                    <a:cxn ang="0">
                      <a:pos x="connsiteX1" y="connsiteY1"/>
                    </a:cxn>
                  </a:cxnLst>
                  <a:rect l="l" t="t" r="r" b="b"/>
                  <a:pathLst>
                    <a:path w="91725" h="9525">
                      <a:moveTo>
                        <a:pt x="0" y="0"/>
                      </a:moveTo>
                      <a:lnTo>
                        <a:pt x="91726" y="0"/>
                      </a:lnTo>
                    </a:path>
                  </a:pathLst>
                </a:custGeom>
                <a:ln w="15875" cap="flat">
                  <a:solidFill>
                    <a:schemeClr val="bg1">
                      <a:lumMod val="65000"/>
                    </a:schemeClr>
                  </a:solidFill>
                  <a:prstDash val="solid"/>
                  <a:miter/>
                </a:ln>
              </p:spPr>
              <p:txBody>
                <a:bodyPr rtlCol="0" anchor="ctr"/>
                <a:lstStyle/>
                <a:p>
                  <a:endParaRPr lang="en-IN"/>
                </a:p>
              </p:txBody>
            </p:sp>
            <p:sp>
              <p:nvSpPr>
                <p:cNvPr id="52" name="Freeform: Shape 51">
                  <a:extLst>
                    <a:ext uri="{FF2B5EF4-FFF2-40B4-BE49-F238E27FC236}">
                      <a16:creationId xmlns:a16="http://schemas.microsoft.com/office/drawing/2014/main" id="{13F261BA-F957-3714-F89C-A2F2E5B5CC2C}"/>
                    </a:ext>
                  </a:extLst>
                </p:cNvPr>
                <p:cNvSpPr/>
                <p:nvPr/>
              </p:nvSpPr>
              <p:spPr>
                <a:xfrm>
                  <a:off x="590236" y="2397284"/>
                  <a:ext cx="91725" cy="9525"/>
                </a:xfrm>
                <a:custGeom>
                  <a:avLst/>
                  <a:gdLst>
                    <a:gd name="connsiteX0" fmla="*/ 0 w 91725"/>
                    <a:gd name="connsiteY0" fmla="*/ 0 h 9525"/>
                    <a:gd name="connsiteX1" fmla="*/ 91726 w 91725"/>
                    <a:gd name="connsiteY1" fmla="*/ 0 h 9525"/>
                  </a:gdLst>
                  <a:ahLst/>
                  <a:cxnLst>
                    <a:cxn ang="0">
                      <a:pos x="connsiteX0" y="connsiteY0"/>
                    </a:cxn>
                    <a:cxn ang="0">
                      <a:pos x="connsiteX1" y="connsiteY1"/>
                    </a:cxn>
                  </a:cxnLst>
                  <a:rect l="l" t="t" r="r" b="b"/>
                  <a:pathLst>
                    <a:path w="91725" h="9525">
                      <a:moveTo>
                        <a:pt x="0" y="0"/>
                      </a:moveTo>
                      <a:lnTo>
                        <a:pt x="91726" y="0"/>
                      </a:lnTo>
                    </a:path>
                  </a:pathLst>
                </a:custGeom>
                <a:ln w="15875" cap="flat">
                  <a:solidFill>
                    <a:schemeClr val="bg1">
                      <a:lumMod val="65000"/>
                    </a:schemeClr>
                  </a:solidFill>
                  <a:prstDash val="solid"/>
                  <a:miter/>
                </a:ln>
              </p:spPr>
              <p:txBody>
                <a:bodyPr rtlCol="0" anchor="ctr"/>
                <a:lstStyle/>
                <a:p>
                  <a:endParaRPr lang="en-IN"/>
                </a:p>
              </p:txBody>
            </p:sp>
            <p:sp>
              <p:nvSpPr>
                <p:cNvPr id="53" name="Freeform: Shape 52">
                  <a:extLst>
                    <a:ext uri="{FF2B5EF4-FFF2-40B4-BE49-F238E27FC236}">
                      <a16:creationId xmlns:a16="http://schemas.microsoft.com/office/drawing/2014/main" id="{D2C1651B-AC16-49FB-B1C3-E6ABD56C6F0C}"/>
                    </a:ext>
                  </a:extLst>
                </p:cNvPr>
                <p:cNvSpPr/>
                <p:nvPr/>
              </p:nvSpPr>
              <p:spPr>
                <a:xfrm>
                  <a:off x="611382" y="2431098"/>
                  <a:ext cx="9525" cy="48386"/>
                </a:xfrm>
                <a:custGeom>
                  <a:avLst/>
                  <a:gdLst>
                    <a:gd name="connsiteX0" fmla="*/ 0 w 9525"/>
                    <a:gd name="connsiteY0" fmla="*/ 0 h 48386"/>
                    <a:gd name="connsiteX1" fmla="*/ 0 w 9525"/>
                    <a:gd name="connsiteY1" fmla="*/ 48387 h 48386"/>
                  </a:gdLst>
                  <a:ahLst/>
                  <a:cxnLst>
                    <a:cxn ang="0">
                      <a:pos x="connsiteX0" y="connsiteY0"/>
                    </a:cxn>
                    <a:cxn ang="0">
                      <a:pos x="connsiteX1" y="connsiteY1"/>
                    </a:cxn>
                  </a:cxnLst>
                  <a:rect l="l" t="t" r="r" b="b"/>
                  <a:pathLst>
                    <a:path w="9525" h="48386">
                      <a:moveTo>
                        <a:pt x="0" y="0"/>
                      </a:moveTo>
                      <a:lnTo>
                        <a:pt x="0" y="48387"/>
                      </a:lnTo>
                    </a:path>
                  </a:pathLst>
                </a:custGeom>
                <a:ln w="15875" cap="flat">
                  <a:solidFill>
                    <a:schemeClr val="bg1">
                      <a:lumMod val="65000"/>
                    </a:schemeClr>
                  </a:solidFill>
                  <a:prstDash val="solid"/>
                  <a:miter/>
                </a:ln>
              </p:spPr>
              <p:txBody>
                <a:bodyPr rtlCol="0" anchor="ctr"/>
                <a:lstStyle/>
                <a:p>
                  <a:endParaRPr lang="en-IN"/>
                </a:p>
              </p:txBody>
            </p:sp>
            <p:sp>
              <p:nvSpPr>
                <p:cNvPr id="54" name="Freeform: Shape 53">
                  <a:extLst>
                    <a:ext uri="{FF2B5EF4-FFF2-40B4-BE49-F238E27FC236}">
                      <a16:creationId xmlns:a16="http://schemas.microsoft.com/office/drawing/2014/main" id="{5578BB14-D6FE-4296-3C95-B552787DB5CC}"/>
                    </a:ext>
                  </a:extLst>
                </p:cNvPr>
                <p:cNvSpPr/>
                <p:nvPr/>
              </p:nvSpPr>
              <p:spPr>
                <a:xfrm>
                  <a:off x="660721" y="2431098"/>
                  <a:ext cx="9525" cy="48386"/>
                </a:xfrm>
                <a:custGeom>
                  <a:avLst/>
                  <a:gdLst>
                    <a:gd name="connsiteX0" fmla="*/ 0 w 9525"/>
                    <a:gd name="connsiteY0" fmla="*/ 0 h 48386"/>
                    <a:gd name="connsiteX1" fmla="*/ 0 w 9525"/>
                    <a:gd name="connsiteY1" fmla="*/ 48387 h 48386"/>
                  </a:gdLst>
                  <a:ahLst/>
                  <a:cxnLst>
                    <a:cxn ang="0">
                      <a:pos x="connsiteX0" y="connsiteY0"/>
                    </a:cxn>
                    <a:cxn ang="0">
                      <a:pos x="connsiteX1" y="connsiteY1"/>
                    </a:cxn>
                  </a:cxnLst>
                  <a:rect l="l" t="t" r="r" b="b"/>
                  <a:pathLst>
                    <a:path w="9525" h="48386">
                      <a:moveTo>
                        <a:pt x="0" y="0"/>
                      </a:moveTo>
                      <a:lnTo>
                        <a:pt x="0" y="48387"/>
                      </a:lnTo>
                    </a:path>
                  </a:pathLst>
                </a:custGeom>
                <a:ln w="15875" cap="flat">
                  <a:solidFill>
                    <a:schemeClr val="bg1">
                      <a:lumMod val="65000"/>
                    </a:schemeClr>
                  </a:solidFill>
                  <a:prstDash val="solid"/>
                  <a:miter/>
                </a:ln>
              </p:spPr>
              <p:txBody>
                <a:bodyPr rtlCol="0" anchor="ctr"/>
                <a:lstStyle/>
                <a:p>
                  <a:endParaRPr lang="en-IN"/>
                </a:p>
              </p:txBody>
            </p:sp>
            <p:sp>
              <p:nvSpPr>
                <p:cNvPr id="55" name="Freeform: Shape 54">
                  <a:extLst>
                    <a:ext uri="{FF2B5EF4-FFF2-40B4-BE49-F238E27FC236}">
                      <a16:creationId xmlns:a16="http://schemas.microsoft.com/office/drawing/2014/main" id="{4D88B41C-EF16-F493-D650-65A97EB32C44}"/>
                    </a:ext>
                  </a:extLst>
                </p:cNvPr>
                <p:cNvSpPr/>
                <p:nvPr/>
              </p:nvSpPr>
              <p:spPr>
                <a:xfrm>
                  <a:off x="510798" y="2318893"/>
                  <a:ext cx="48006" cy="198215"/>
                </a:xfrm>
                <a:custGeom>
                  <a:avLst/>
                  <a:gdLst>
                    <a:gd name="connsiteX0" fmla="*/ 48006 w 48006"/>
                    <a:gd name="connsiteY0" fmla="*/ 198215 h 198215"/>
                    <a:gd name="connsiteX1" fmla="*/ 0 w 48006"/>
                    <a:gd name="connsiteY1" fmla="*/ 198215 h 198215"/>
                    <a:gd name="connsiteX2" fmla="*/ 0 w 48006"/>
                    <a:gd name="connsiteY2" fmla="*/ 0 h 198215"/>
                    <a:gd name="connsiteX3" fmla="*/ 48006 w 48006"/>
                    <a:gd name="connsiteY3" fmla="*/ 0 h 198215"/>
                  </a:gdLst>
                  <a:ahLst/>
                  <a:cxnLst>
                    <a:cxn ang="0">
                      <a:pos x="connsiteX0" y="connsiteY0"/>
                    </a:cxn>
                    <a:cxn ang="0">
                      <a:pos x="connsiteX1" y="connsiteY1"/>
                    </a:cxn>
                    <a:cxn ang="0">
                      <a:pos x="connsiteX2" y="connsiteY2"/>
                    </a:cxn>
                    <a:cxn ang="0">
                      <a:pos x="connsiteX3" y="connsiteY3"/>
                    </a:cxn>
                  </a:cxnLst>
                  <a:rect l="l" t="t" r="r" b="b"/>
                  <a:pathLst>
                    <a:path w="48006" h="198215">
                      <a:moveTo>
                        <a:pt x="48006" y="198215"/>
                      </a:moveTo>
                      <a:lnTo>
                        <a:pt x="0" y="198215"/>
                      </a:lnTo>
                      <a:lnTo>
                        <a:pt x="0" y="0"/>
                      </a:lnTo>
                      <a:lnTo>
                        <a:pt x="48006" y="0"/>
                      </a:lnTo>
                    </a:path>
                  </a:pathLst>
                </a:custGeom>
                <a:noFill/>
                <a:ln w="15875" cap="flat">
                  <a:solidFill>
                    <a:schemeClr val="bg1">
                      <a:lumMod val="65000"/>
                    </a:schemeClr>
                  </a:solidFill>
                  <a:prstDash val="solid"/>
                  <a:miter/>
                </a:ln>
              </p:spPr>
              <p:txBody>
                <a:bodyPr rtlCol="0" anchor="ctr"/>
                <a:lstStyle/>
                <a:p>
                  <a:endParaRPr lang="en-IN"/>
                </a:p>
              </p:txBody>
            </p:sp>
            <p:sp>
              <p:nvSpPr>
                <p:cNvPr id="56" name="Freeform: Shape 55">
                  <a:extLst>
                    <a:ext uri="{FF2B5EF4-FFF2-40B4-BE49-F238E27FC236}">
                      <a16:creationId xmlns:a16="http://schemas.microsoft.com/office/drawing/2014/main" id="{77CAF4E2-0A39-6C8F-52A9-00DD5C1E63C6}"/>
                    </a:ext>
                  </a:extLst>
                </p:cNvPr>
                <p:cNvSpPr/>
                <p:nvPr/>
              </p:nvSpPr>
              <p:spPr>
                <a:xfrm>
                  <a:off x="716919" y="2318893"/>
                  <a:ext cx="48006" cy="198215"/>
                </a:xfrm>
                <a:custGeom>
                  <a:avLst/>
                  <a:gdLst>
                    <a:gd name="connsiteX0" fmla="*/ 0 w 48006"/>
                    <a:gd name="connsiteY0" fmla="*/ 198215 h 198215"/>
                    <a:gd name="connsiteX1" fmla="*/ 48006 w 48006"/>
                    <a:gd name="connsiteY1" fmla="*/ 198215 h 198215"/>
                    <a:gd name="connsiteX2" fmla="*/ 48006 w 48006"/>
                    <a:gd name="connsiteY2" fmla="*/ 0 h 198215"/>
                    <a:gd name="connsiteX3" fmla="*/ 0 w 48006"/>
                    <a:gd name="connsiteY3" fmla="*/ 0 h 198215"/>
                  </a:gdLst>
                  <a:ahLst/>
                  <a:cxnLst>
                    <a:cxn ang="0">
                      <a:pos x="connsiteX0" y="connsiteY0"/>
                    </a:cxn>
                    <a:cxn ang="0">
                      <a:pos x="connsiteX1" y="connsiteY1"/>
                    </a:cxn>
                    <a:cxn ang="0">
                      <a:pos x="connsiteX2" y="connsiteY2"/>
                    </a:cxn>
                    <a:cxn ang="0">
                      <a:pos x="connsiteX3" y="connsiteY3"/>
                    </a:cxn>
                  </a:cxnLst>
                  <a:rect l="l" t="t" r="r" b="b"/>
                  <a:pathLst>
                    <a:path w="48006" h="198215">
                      <a:moveTo>
                        <a:pt x="0" y="198215"/>
                      </a:moveTo>
                      <a:lnTo>
                        <a:pt x="48006" y="198215"/>
                      </a:lnTo>
                      <a:lnTo>
                        <a:pt x="48006" y="0"/>
                      </a:lnTo>
                      <a:lnTo>
                        <a:pt x="0" y="0"/>
                      </a:lnTo>
                    </a:path>
                  </a:pathLst>
                </a:custGeom>
                <a:noFill/>
                <a:ln w="15875" cap="flat">
                  <a:solidFill>
                    <a:schemeClr val="bg1">
                      <a:lumMod val="65000"/>
                    </a:schemeClr>
                  </a:solidFill>
                  <a:prstDash val="solid"/>
                  <a:miter/>
                </a:ln>
              </p:spPr>
              <p:txBody>
                <a:bodyPr rtlCol="0" anchor="ctr"/>
                <a:lstStyle/>
                <a:p>
                  <a:endParaRPr lang="en-IN"/>
                </a:p>
              </p:txBody>
            </p:sp>
          </p:grpSp>
          <p:grpSp>
            <p:nvGrpSpPr>
              <p:cNvPr id="57" name="Graphic 8">
                <a:extLst>
                  <a:ext uri="{FF2B5EF4-FFF2-40B4-BE49-F238E27FC236}">
                    <a16:creationId xmlns:a16="http://schemas.microsoft.com/office/drawing/2014/main" id="{B59A727B-F24F-F6F4-4F77-332DC92530FC}"/>
                  </a:ext>
                </a:extLst>
              </p:cNvPr>
              <p:cNvGrpSpPr/>
              <p:nvPr/>
            </p:nvGrpSpPr>
            <p:grpSpPr>
              <a:xfrm>
                <a:off x="680247" y="2120678"/>
                <a:ext cx="196500" cy="196405"/>
                <a:chOff x="680247" y="2120678"/>
                <a:chExt cx="196500" cy="196405"/>
              </a:xfrm>
              <a:noFill/>
            </p:grpSpPr>
            <p:grpSp>
              <p:nvGrpSpPr>
                <p:cNvPr id="58" name="Graphic 8">
                  <a:extLst>
                    <a:ext uri="{FF2B5EF4-FFF2-40B4-BE49-F238E27FC236}">
                      <a16:creationId xmlns:a16="http://schemas.microsoft.com/office/drawing/2014/main" id="{51974022-B3EA-AE10-D382-BD20B07C085B}"/>
                    </a:ext>
                  </a:extLst>
                </p:cNvPr>
                <p:cNvGrpSpPr/>
                <p:nvPr/>
              </p:nvGrpSpPr>
              <p:grpSpPr>
                <a:xfrm>
                  <a:off x="680247" y="2120678"/>
                  <a:ext cx="196405" cy="196405"/>
                  <a:chOff x="680247" y="2120678"/>
                  <a:chExt cx="196405" cy="196405"/>
                </a:xfrm>
                <a:noFill/>
              </p:grpSpPr>
              <p:sp>
                <p:nvSpPr>
                  <p:cNvPr id="59" name="Freeform: Shape 58">
                    <a:extLst>
                      <a:ext uri="{FF2B5EF4-FFF2-40B4-BE49-F238E27FC236}">
                        <a16:creationId xmlns:a16="http://schemas.microsoft.com/office/drawing/2014/main" id="{07CF4A89-7507-3C09-16E9-1DA9C4425F58}"/>
                      </a:ext>
                    </a:extLst>
                  </p:cNvPr>
                  <p:cNvSpPr/>
                  <p:nvPr/>
                </p:nvSpPr>
                <p:spPr>
                  <a:xfrm>
                    <a:off x="723967" y="2123631"/>
                    <a:ext cx="108966" cy="191071"/>
                  </a:xfrm>
                  <a:custGeom>
                    <a:avLst/>
                    <a:gdLst>
                      <a:gd name="connsiteX0" fmla="*/ 108966 w 108966"/>
                      <a:gd name="connsiteY0" fmla="*/ 95536 h 191071"/>
                      <a:gd name="connsiteX1" fmla="*/ 54483 w 108966"/>
                      <a:gd name="connsiteY1" fmla="*/ 0 h 191071"/>
                      <a:gd name="connsiteX2" fmla="*/ 0 w 108966"/>
                      <a:gd name="connsiteY2" fmla="*/ 95536 h 191071"/>
                      <a:gd name="connsiteX3" fmla="*/ 54483 w 108966"/>
                      <a:gd name="connsiteY3" fmla="*/ 191072 h 191071"/>
                      <a:gd name="connsiteX4" fmla="*/ 108966 w 108966"/>
                      <a:gd name="connsiteY4" fmla="*/ 95536 h 191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966" h="191071">
                        <a:moveTo>
                          <a:pt x="108966" y="95536"/>
                        </a:moveTo>
                        <a:cubicBezTo>
                          <a:pt x="108966" y="55626"/>
                          <a:pt x="87249" y="20479"/>
                          <a:pt x="54483" y="0"/>
                        </a:cubicBezTo>
                        <a:cubicBezTo>
                          <a:pt x="21717" y="20479"/>
                          <a:pt x="0" y="55531"/>
                          <a:pt x="0" y="95536"/>
                        </a:cubicBezTo>
                        <a:cubicBezTo>
                          <a:pt x="0" y="135541"/>
                          <a:pt x="21717" y="170593"/>
                          <a:pt x="54483" y="191072"/>
                        </a:cubicBezTo>
                        <a:cubicBezTo>
                          <a:pt x="87249" y="170593"/>
                          <a:pt x="108966" y="135541"/>
                          <a:pt x="108966" y="95536"/>
                        </a:cubicBezTo>
                        <a:close/>
                      </a:path>
                    </a:pathLst>
                  </a:custGeom>
                  <a:noFill/>
                  <a:ln w="15875" cap="rnd">
                    <a:solidFill>
                      <a:schemeClr val="bg1">
                        <a:lumMod val="65000"/>
                      </a:schemeClr>
                    </a:solidFill>
                    <a:prstDash val="solid"/>
                    <a:round/>
                  </a:ln>
                </p:spPr>
                <p:txBody>
                  <a:bodyPr rtlCol="0" anchor="ctr"/>
                  <a:lstStyle/>
                  <a:p>
                    <a:endParaRPr lang="en-IN"/>
                  </a:p>
                </p:txBody>
              </p:sp>
              <p:grpSp>
                <p:nvGrpSpPr>
                  <p:cNvPr id="60" name="Graphic 8">
                    <a:extLst>
                      <a:ext uri="{FF2B5EF4-FFF2-40B4-BE49-F238E27FC236}">
                        <a16:creationId xmlns:a16="http://schemas.microsoft.com/office/drawing/2014/main" id="{3C12D2D2-37F6-7A5D-7CB2-E6C62DAA2469}"/>
                      </a:ext>
                    </a:extLst>
                  </p:cNvPr>
                  <p:cNvGrpSpPr/>
                  <p:nvPr/>
                </p:nvGrpSpPr>
                <p:grpSpPr>
                  <a:xfrm>
                    <a:off x="680247" y="2120678"/>
                    <a:ext cx="196405" cy="196405"/>
                    <a:chOff x="680247" y="2120678"/>
                    <a:chExt cx="196405" cy="196405"/>
                  </a:xfrm>
                  <a:noFill/>
                </p:grpSpPr>
                <p:sp>
                  <p:nvSpPr>
                    <p:cNvPr id="61" name="Freeform: Shape 60">
                      <a:extLst>
                        <a:ext uri="{FF2B5EF4-FFF2-40B4-BE49-F238E27FC236}">
                          <a16:creationId xmlns:a16="http://schemas.microsoft.com/office/drawing/2014/main" id="{8681C604-2D32-64D8-791D-DDC58504D59D}"/>
                        </a:ext>
                      </a:extLst>
                    </p:cNvPr>
                    <p:cNvSpPr/>
                    <p:nvPr/>
                  </p:nvSpPr>
                  <p:spPr>
                    <a:xfrm>
                      <a:off x="680247" y="2120678"/>
                      <a:ext cx="98202" cy="196405"/>
                    </a:xfrm>
                    <a:custGeom>
                      <a:avLst/>
                      <a:gdLst>
                        <a:gd name="connsiteX0" fmla="*/ 0 w 98202"/>
                        <a:gd name="connsiteY0" fmla="*/ 98203 h 196405"/>
                        <a:gd name="connsiteX1" fmla="*/ 98203 w 98202"/>
                        <a:gd name="connsiteY1" fmla="*/ 196406 h 196405"/>
                        <a:gd name="connsiteX2" fmla="*/ 98203 w 98202"/>
                        <a:gd name="connsiteY2" fmla="*/ 0 h 196405"/>
                        <a:gd name="connsiteX3" fmla="*/ 0 w 98202"/>
                        <a:gd name="connsiteY3" fmla="*/ 98203 h 196405"/>
                      </a:gdLst>
                      <a:ahLst/>
                      <a:cxnLst>
                        <a:cxn ang="0">
                          <a:pos x="connsiteX0" y="connsiteY0"/>
                        </a:cxn>
                        <a:cxn ang="0">
                          <a:pos x="connsiteX1" y="connsiteY1"/>
                        </a:cxn>
                        <a:cxn ang="0">
                          <a:pos x="connsiteX2" y="connsiteY2"/>
                        </a:cxn>
                        <a:cxn ang="0">
                          <a:pos x="connsiteX3" y="connsiteY3"/>
                        </a:cxn>
                      </a:cxnLst>
                      <a:rect l="l" t="t" r="r" b="b"/>
                      <a:pathLst>
                        <a:path w="98202" h="196405">
                          <a:moveTo>
                            <a:pt x="0" y="98203"/>
                          </a:moveTo>
                          <a:cubicBezTo>
                            <a:pt x="0" y="152400"/>
                            <a:pt x="44005" y="196406"/>
                            <a:pt x="98203" y="196406"/>
                          </a:cubicBezTo>
                          <a:lnTo>
                            <a:pt x="98203" y="0"/>
                          </a:lnTo>
                          <a:cubicBezTo>
                            <a:pt x="44005" y="0"/>
                            <a:pt x="0" y="44006"/>
                            <a:pt x="0" y="98203"/>
                          </a:cubicBezTo>
                          <a:close/>
                        </a:path>
                      </a:pathLst>
                    </a:custGeom>
                    <a:noFill/>
                    <a:ln w="15875" cap="rnd">
                      <a:solidFill>
                        <a:schemeClr val="bg1">
                          <a:lumMod val="65000"/>
                        </a:schemeClr>
                      </a:solidFill>
                      <a:prstDash val="solid"/>
                      <a:round/>
                    </a:ln>
                  </p:spPr>
                  <p:txBody>
                    <a:bodyPr rtlCol="0" anchor="ctr"/>
                    <a:lstStyle/>
                    <a:p>
                      <a:endParaRPr lang="en-IN"/>
                    </a:p>
                  </p:txBody>
                </p:sp>
                <p:sp>
                  <p:nvSpPr>
                    <p:cNvPr id="62" name="Freeform: Shape 61">
                      <a:extLst>
                        <a:ext uri="{FF2B5EF4-FFF2-40B4-BE49-F238E27FC236}">
                          <a16:creationId xmlns:a16="http://schemas.microsoft.com/office/drawing/2014/main" id="{8E946FB5-F2ED-B37F-2916-A23A578EF371}"/>
                        </a:ext>
                      </a:extLst>
                    </p:cNvPr>
                    <p:cNvSpPr/>
                    <p:nvPr/>
                  </p:nvSpPr>
                  <p:spPr>
                    <a:xfrm>
                      <a:off x="778450" y="2120678"/>
                      <a:ext cx="98202" cy="196405"/>
                    </a:xfrm>
                    <a:custGeom>
                      <a:avLst/>
                      <a:gdLst>
                        <a:gd name="connsiteX0" fmla="*/ 0 w 98202"/>
                        <a:gd name="connsiteY0" fmla="*/ 0 h 196405"/>
                        <a:gd name="connsiteX1" fmla="*/ 0 w 98202"/>
                        <a:gd name="connsiteY1" fmla="*/ 196406 h 196405"/>
                        <a:gd name="connsiteX2" fmla="*/ 98203 w 98202"/>
                        <a:gd name="connsiteY2" fmla="*/ 98203 h 196405"/>
                        <a:gd name="connsiteX3" fmla="*/ 0 w 98202"/>
                        <a:gd name="connsiteY3" fmla="*/ 0 h 196405"/>
                      </a:gdLst>
                      <a:ahLst/>
                      <a:cxnLst>
                        <a:cxn ang="0">
                          <a:pos x="connsiteX0" y="connsiteY0"/>
                        </a:cxn>
                        <a:cxn ang="0">
                          <a:pos x="connsiteX1" y="connsiteY1"/>
                        </a:cxn>
                        <a:cxn ang="0">
                          <a:pos x="connsiteX2" y="connsiteY2"/>
                        </a:cxn>
                        <a:cxn ang="0">
                          <a:pos x="connsiteX3" y="connsiteY3"/>
                        </a:cxn>
                      </a:cxnLst>
                      <a:rect l="l" t="t" r="r" b="b"/>
                      <a:pathLst>
                        <a:path w="98202" h="196405">
                          <a:moveTo>
                            <a:pt x="0" y="0"/>
                          </a:moveTo>
                          <a:lnTo>
                            <a:pt x="0" y="196406"/>
                          </a:lnTo>
                          <a:cubicBezTo>
                            <a:pt x="54197" y="196406"/>
                            <a:pt x="98203" y="152400"/>
                            <a:pt x="98203" y="98203"/>
                          </a:cubicBezTo>
                          <a:cubicBezTo>
                            <a:pt x="98203" y="44006"/>
                            <a:pt x="54197" y="0"/>
                            <a:pt x="0" y="0"/>
                          </a:cubicBezTo>
                          <a:close/>
                        </a:path>
                      </a:pathLst>
                    </a:custGeom>
                    <a:noFill/>
                    <a:ln w="15875" cap="rnd">
                      <a:solidFill>
                        <a:schemeClr val="bg1">
                          <a:lumMod val="65000"/>
                        </a:schemeClr>
                      </a:solidFill>
                      <a:prstDash val="solid"/>
                      <a:round/>
                    </a:ln>
                  </p:spPr>
                  <p:txBody>
                    <a:bodyPr rtlCol="0" anchor="ctr"/>
                    <a:lstStyle/>
                    <a:p>
                      <a:endParaRPr lang="en-IN"/>
                    </a:p>
                  </p:txBody>
                </p:sp>
              </p:grpSp>
            </p:grpSp>
            <p:sp>
              <p:nvSpPr>
                <p:cNvPr id="63" name="Freeform: Shape 62">
                  <a:extLst>
                    <a:ext uri="{FF2B5EF4-FFF2-40B4-BE49-F238E27FC236}">
                      <a16:creationId xmlns:a16="http://schemas.microsoft.com/office/drawing/2014/main" id="{F06EF266-42FE-7E99-88D6-F16E37C76E9F}"/>
                    </a:ext>
                  </a:extLst>
                </p:cNvPr>
                <p:cNvSpPr/>
                <p:nvPr/>
              </p:nvSpPr>
              <p:spPr>
                <a:xfrm>
                  <a:off x="680438" y="2216690"/>
                  <a:ext cx="196119" cy="9525"/>
                </a:xfrm>
                <a:custGeom>
                  <a:avLst/>
                  <a:gdLst>
                    <a:gd name="connsiteX0" fmla="*/ 0 w 196119"/>
                    <a:gd name="connsiteY0" fmla="*/ 0 h 9525"/>
                    <a:gd name="connsiteX1" fmla="*/ 196120 w 196119"/>
                    <a:gd name="connsiteY1" fmla="*/ 0 h 9525"/>
                  </a:gdLst>
                  <a:ahLst/>
                  <a:cxnLst>
                    <a:cxn ang="0">
                      <a:pos x="connsiteX0" y="connsiteY0"/>
                    </a:cxn>
                    <a:cxn ang="0">
                      <a:pos x="connsiteX1" y="connsiteY1"/>
                    </a:cxn>
                  </a:cxnLst>
                  <a:rect l="l" t="t" r="r" b="b"/>
                  <a:pathLst>
                    <a:path w="196119" h="9525">
                      <a:moveTo>
                        <a:pt x="0" y="0"/>
                      </a:moveTo>
                      <a:lnTo>
                        <a:pt x="196120" y="0"/>
                      </a:lnTo>
                    </a:path>
                  </a:pathLst>
                </a:custGeom>
                <a:ln w="15875" cap="rnd">
                  <a:solidFill>
                    <a:schemeClr val="bg1">
                      <a:lumMod val="65000"/>
                    </a:schemeClr>
                  </a:solidFill>
                  <a:prstDash val="solid"/>
                  <a:round/>
                </a:ln>
              </p:spPr>
              <p:txBody>
                <a:bodyPr rtlCol="0" anchor="ctr"/>
                <a:lstStyle/>
                <a:p>
                  <a:endParaRPr lang="en-IN"/>
                </a:p>
              </p:txBody>
            </p:sp>
            <p:sp>
              <p:nvSpPr>
                <p:cNvPr id="64" name="Freeform: Shape 63">
                  <a:extLst>
                    <a:ext uri="{FF2B5EF4-FFF2-40B4-BE49-F238E27FC236}">
                      <a16:creationId xmlns:a16="http://schemas.microsoft.com/office/drawing/2014/main" id="{2D788643-7363-96E5-73BC-E1583C1F84B9}"/>
                    </a:ext>
                  </a:extLst>
                </p:cNvPr>
                <p:cNvSpPr/>
                <p:nvPr/>
              </p:nvSpPr>
              <p:spPr>
                <a:xfrm>
                  <a:off x="690725" y="2165446"/>
                  <a:ext cx="175641" cy="9715"/>
                </a:xfrm>
                <a:custGeom>
                  <a:avLst/>
                  <a:gdLst>
                    <a:gd name="connsiteX0" fmla="*/ 175641 w 175641"/>
                    <a:gd name="connsiteY0" fmla="*/ 9715 h 9715"/>
                    <a:gd name="connsiteX1" fmla="*/ 87821 w 175641"/>
                    <a:gd name="connsiteY1" fmla="*/ 0 h 9715"/>
                    <a:gd name="connsiteX2" fmla="*/ 0 w 175641"/>
                    <a:gd name="connsiteY2" fmla="*/ 9715 h 9715"/>
                  </a:gdLst>
                  <a:ahLst/>
                  <a:cxnLst>
                    <a:cxn ang="0">
                      <a:pos x="connsiteX0" y="connsiteY0"/>
                    </a:cxn>
                    <a:cxn ang="0">
                      <a:pos x="connsiteX1" y="connsiteY1"/>
                    </a:cxn>
                    <a:cxn ang="0">
                      <a:pos x="connsiteX2" y="connsiteY2"/>
                    </a:cxn>
                  </a:cxnLst>
                  <a:rect l="l" t="t" r="r" b="b"/>
                  <a:pathLst>
                    <a:path w="175641" h="9715">
                      <a:moveTo>
                        <a:pt x="175641" y="9715"/>
                      </a:moveTo>
                      <a:cubicBezTo>
                        <a:pt x="148590" y="3524"/>
                        <a:pt x="118967" y="0"/>
                        <a:pt x="87821" y="0"/>
                      </a:cubicBezTo>
                      <a:cubicBezTo>
                        <a:pt x="56674" y="0"/>
                        <a:pt x="27051" y="3429"/>
                        <a:pt x="0" y="9715"/>
                      </a:cubicBezTo>
                    </a:path>
                  </a:pathLst>
                </a:custGeom>
                <a:noFill/>
                <a:ln w="15875" cap="rnd">
                  <a:solidFill>
                    <a:schemeClr val="bg1">
                      <a:lumMod val="65000"/>
                    </a:schemeClr>
                  </a:solidFill>
                  <a:prstDash val="solid"/>
                  <a:round/>
                </a:ln>
              </p:spPr>
              <p:txBody>
                <a:bodyPr rtlCol="0" anchor="ctr"/>
                <a:lstStyle/>
                <a:p>
                  <a:endParaRPr lang="en-IN"/>
                </a:p>
              </p:txBody>
            </p:sp>
            <p:sp>
              <p:nvSpPr>
                <p:cNvPr id="65" name="Freeform: Shape 64">
                  <a:extLst>
                    <a:ext uri="{FF2B5EF4-FFF2-40B4-BE49-F238E27FC236}">
                      <a16:creationId xmlns:a16="http://schemas.microsoft.com/office/drawing/2014/main" id="{3707D6F9-F5D8-9249-9881-69A334661EA8}"/>
                    </a:ext>
                  </a:extLst>
                </p:cNvPr>
                <p:cNvSpPr/>
                <p:nvPr/>
              </p:nvSpPr>
              <p:spPr>
                <a:xfrm>
                  <a:off x="876653" y="2217833"/>
                  <a:ext cx="95" cy="1142"/>
                </a:xfrm>
                <a:custGeom>
                  <a:avLst/>
                  <a:gdLst>
                    <a:gd name="connsiteX0" fmla="*/ 0 w 95"/>
                    <a:gd name="connsiteY0" fmla="*/ 0 h 1142"/>
                    <a:gd name="connsiteX1" fmla="*/ 0 w 95"/>
                    <a:gd name="connsiteY1" fmla="*/ 1143 h 1142"/>
                    <a:gd name="connsiteX2" fmla="*/ 95 w 95"/>
                    <a:gd name="connsiteY2" fmla="*/ 1143 h 1142"/>
                    <a:gd name="connsiteX3" fmla="*/ 95 w 95"/>
                    <a:gd name="connsiteY3" fmla="*/ 0 h 1142"/>
                  </a:gdLst>
                  <a:ahLst/>
                  <a:cxnLst>
                    <a:cxn ang="0">
                      <a:pos x="connsiteX0" y="connsiteY0"/>
                    </a:cxn>
                    <a:cxn ang="0">
                      <a:pos x="connsiteX1" y="connsiteY1"/>
                    </a:cxn>
                    <a:cxn ang="0">
                      <a:pos x="connsiteX2" y="connsiteY2"/>
                    </a:cxn>
                    <a:cxn ang="0">
                      <a:pos x="connsiteX3" y="connsiteY3"/>
                    </a:cxn>
                  </a:cxnLst>
                  <a:rect l="l" t="t" r="r" b="b"/>
                  <a:pathLst>
                    <a:path w="95" h="1142">
                      <a:moveTo>
                        <a:pt x="0" y="0"/>
                      </a:moveTo>
                      <a:cubicBezTo>
                        <a:pt x="0" y="0"/>
                        <a:pt x="0" y="762"/>
                        <a:pt x="0" y="1143"/>
                      </a:cubicBezTo>
                      <a:lnTo>
                        <a:pt x="95" y="1143"/>
                      </a:lnTo>
                      <a:cubicBezTo>
                        <a:pt x="95" y="1143"/>
                        <a:pt x="95" y="381"/>
                        <a:pt x="95" y="0"/>
                      </a:cubicBezTo>
                      <a:close/>
                    </a:path>
                  </a:pathLst>
                </a:custGeom>
                <a:noFill/>
                <a:ln w="15875" cap="rnd">
                  <a:solidFill>
                    <a:schemeClr val="bg1">
                      <a:lumMod val="65000"/>
                    </a:schemeClr>
                  </a:solidFill>
                  <a:prstDash val="solid"/>
                  <a:round/>
                </a:ln>
              </p:spPr>
              <p:txBody>
                <a:bodyPr rtlCol="0" anchor="ctr"/>
                <a:lstStyle/>
                <a:p>
                  <a:endParaRPr lang="en-IN"/>
                </a:p>
              </p:txBody>
            </p:sp>
            <p:sp>
              <p:nvSpPr>
                <p:cNvPr id="66" name="Freeform: Shape 65">
                  <a:extLst>
                    <a:ext uri="{FF2B5EF4-FFF2-40B4-BE49-F238E27FC236}">
                      <a16:creationId xmlns:a16="http://schemas.microsoft.com/office/drawing/2014/main" id="{EF088955-9D8D-D231-5DF0-B9DA7D2BC58F}"/>
                    </a:ext>
                  </a:extLst>
                </p:cNvPr>
                <p:cNvSpPr/>
                <p:nvPr/>
              </p:nvSpPr>
              <p:spPr>
                <a:xfrm>
                  <a:off x="876558" y="2216690"/>
                  <a:ext cx="95" cy="1143"/>
                </a:xfrm>
                <a:custGeom>
                  <a:avLst/>
                  <a:gdLst>
                    <a:gd name="connsiteX0" fmla="*/ 95 w 95"/>
                    <a:gd name="connsiteY0" fmla="*/ 0 h 1143"/>
                    <a:gd name="connsiteX1" fmla="*/ 0 w 95"/>
                    <a:gd name="connsiteY1" fmla="*/ 0 h 1143"/>
                    <a:gd name="connsiteX2" fmla="*/ 0 w 95"/>
                    <a:gd name="connsiteY2" fmla="*/ 1143 h 1143"/>
                    <a:gd name="connsiteX3" fmla="*/ 0 w 95"/>
                    <a:gd name="connsiteY3" fmla="*/ 0 h 1143"/>
                  </a:gdLst>
                  <a:ahLst/>
                  <a:cxnLst>
                    <a:cxn ang="0">
                      <a:pos x="connsiteX0" y="connsiteY0"/>
                    </a:cxn>
                    <a:cxn ang="0">
                      <a:pos x="connsiteX1" y="connsiteY1"/>
                    </a:cxn>
                    <a:cxn ang="0">
                      <a:pos x="connsiteX2" y="connsiteY2"/>
                    </a:cxn>
                    <a:cxn ang="0">
                      <a:pos x="connsiteX3" y="connsiteY3"/>
                    </a:cxn>
                  </a:cxnLst>
                  <a:rect l="l" t="t" r="r" b="b"/>
                  <a:pathLst>
                    <a:path w="95" h="1143">
                      <a:moveTo>
                        <a:pt x="95" y="0"/>
                      </a:moveTo>
                      <a:lnTo>
                        <a:pt x="0" y="0"/>
                      </a:lnTo>
                      <a:cubicBezTo>
                        <a:pt x="0" y="0"/>
                        <a:pt x="0" y="762"/>
                        <a:pt x="0" y="1143"/>
                      </a:cubicBezTo>
                      <a:cubicBezTo>
                        <a:pt x="0" y="762"/>
                        <a:pt x="0" y="381"/>
                        <a:pt x="0" y="0"/>
                      </a:cubicBezTo>
                      <a:close/>
                    </a:path>
                  </a:pathLst>
                </a:custGeom>
                <a:noFill/>
                <a:ln w="15875" cap="rnd">
                  <a:solidFill>
                    <a:schemeClr val="bg1">
                      <a:lumMod val="65000"/>
                    </a:schemeClr>
                  </a:solidFill>
                  <a:prstDash val="solid"/>
                  <a:round/>
                </a:ln>
              </p:spPr>
              <p:txBody>
                <a:bodyPr rtlCol="0" anchor="ctr"/>
                <a:lstStyle/>
                <a:p>
                  <a:endParaRPr lang="en-IN"/>
                </a:p>
              </p:txBody>
            </p:sp>
            <p:sp>
              <p:nvSpPr>
                <p:cNvPr id="67" name="Freeform: Shape 66">
                  <a:extLst>
                    <a:ext uri="{FF2B5EF4-FFF2-40B4-BE49-F238E27FC236}">
                      <a16:creationId xmlns:a16="http://schemas.microsoft.com/office/drawing/2014/main" id="{8D5B9991-44E0-A6A9-37A1-6CE8E2A3BDF9}"/>
                    </a:ext>
                  </a:extLst>
                </p:cNvPr>
                <p:cNvSpPr/>
                <p:nvPr/>
              </p:nvSpPr>
              <p:spPr>
                <a:xfrm>
                  <a:off x="690630" y="2260410"/>
                  <a:ext cx="175641" cy="9715"/>
                </a:xfrm>
                <a:custGeom>
                  <a:avLst/>
                  <a:gdLst>
                    <a:gd name="connsiteX0" fmla="*/ 0 w 175641"/>
                    <a:gd name="connsiteY0" fmla="*/ 0 h 9715"/>
                    <a:gd name="connsiteX1" fmla="*/ 87821 w 175641"/>
                    <a:gd name="connsiteY1" fmla="*/ 9716 h 9715"/>
                    <a:gd name="connsiteX2" fmla="*/ 175641 w 175641"/>
                    <a:gd name="connsiteY2" fmla="*/ 0 h 9715"/>
                  </a:gdLst>
                  <a:ahLst/>
                  <a:cxnLst>
                    <a:cxn ang="0">
                      <a:pos x="connsiteX0" y="connsiteY0"/>
                    </a:cxn>
                    <a:cxn ang="0">
                      <a:pos x="connsiteX1" y="connsiteY1"/>
                    </a:cxn>
                    <a:cxn ang="0">
                      <a:pos x="connsiteX2" y="connsiteY2"/>
                    </a:cxn>
                  </a:cxnLst>
                  <a:rect l="l" t="t" r="r" b="b"/>
                  <a:pathLst>
                    <a:path w="175641" h="9715">
                      <a:moveTo>
                        <a:pt x="0" y="0"/>
                      </a:moveTo>
                      <a:cubicBezTo>
                        <a:pt x="27051" y="6191"/>
                        <a:pt x="56674" y="9716"/>
                        <a:pt x="87821" y="9716"/>
                      </a:cubicBezTo>
                      <a:cubicBezTo>
                        <a:pt x="118967" y="9716"/>
                        <a:pt x="148590" y="6286"/>
                        <a:pt x="175641" y="0"/>
                      </a:cubicBezTo>
                    </a:path>
                  </a:pathLst>
                </a:custGeom>
                <a:noFill/>
                <a:ln w="15875" cap="rnd">
                  <a:solidFill>
                    <a:schemeClr val="bg1">
                      <a:lumMod val="65000"/>
                    </a:schemeClr>
                  </a:solidFill>
                  <a:prstDash val="solid"/>
                  <a:round/>
                </a:ln>
              </p:spPr>
              <p:txBody>
                <a:bodyPr rtlCol="0" anchor="ctr"/>
                <a:lstStyle/>
                <a:p>
                  <a:endParaRPr lang="en-IN"/>
                </a:p>
              </p:txBody>
            </p:sp>
          </p:grpSp>
        </p:grpSp>
      </p:grpSp>
    </p:spTree>
    <p:extLst>
      <p:ext uri="{BB962C8B-B14F-4D97-AF65-F5344CB8AC3E}">
        <p14:creationId xmlns:p14="http://schemas.microsoft.com/office/powerpoint/2010/main" val="368639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FC047-F352-746A-15A3-68267005F5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939ED2-7B28-0954-1539-85943FF39A5C}"/>
              </a:ext>
            </a:extLst>
          </p:cNvPr>
          <p:cNvSpPr>
            <a:spLocks noGrp="1"/>
          </p:cNvSpPr>
          <p:nvPr>
            <p:ph type="title"/>
          </p:nvPr>
        </p:nvSpPr>
        <p:spPr>
          <a:xfrm>
            <a:off x="228600" y="222250"/>
            <a:ext cx="10515600" cy="823913"/>
          </a:xfrm>
        </p:spPr>
        <p:txBody>
          <a:bodyPr/>
          <a:lstStyle/>
          <a:p>
            <a:r>
              <a:rPr lang="en-US" dirty="0"/>
              <a:t>The 7-step DMA process for SMEs</a:t>
            </a:r>
            <a:endParaRPr lang="en-IN" dirty="0"/>
          </a:p>
        </p:txBody>
      </p:sp>
      <p:sp>
        <p:nvSpPr>
          <p:cNvPr id="3" name="Slide Number Placeholder 2">
            <a:extLst>
              <a:ext uri="{FF2B5EF4-FFF2-40B4-BE49-F238E27FC236}">
                <a16:creationId xmlns:a16="http://schemas.microsoft.com/office/drawing/2014/main" id="{6FE57208-6E8B-15C9-4B39-6551FB797117}"/>
              </a:ext>
            </a:extLst>
          </p:cNvPr>
          <p:cNvSpPr>
            <a:spLocks noGrp="1"/>
          </p:cNvSpPr>
          <p:nvPr>
            <p:ph type="sldNum" sz="quarter" idx="10"/>
          </p:nvPr>
        </p:nvSpPr>
        <p:spPr>
          <a:xfrm>
            <a:off x="13137356" y="7698582"/>
            <a:ext cx="350044" cy="204787"/>
          </a:xfrm>
        </p:spPr>
        <p:txBody>
          <a:bodyPr/>
          <a:lstStyle/>
          <a:p>
            <a:fld id="{C0093AC6-D8BC-4307-9153-60BFBEFFF972}" type="slidenum">
              <a:rPr lang="en-IN" smtClean="0"/>
              <a:pPr/>
              <a:t>8</a:t>
            </a:fld>
            <a:endParaRPr lang="en-IN" dirty="0"/>
          </a:p>
        </p:txBody>
      </p:sp>
      <p:grpSp>
        <p:nvGrpSpPr>
          <p:cNvPr id="148" name="Group 147">
            <a:extLst>
              <a:ext uri="{FF2B5EF4-FFF2-40B4-BE49-F238E27FC236}">
                <a16:creationId xmlns:a16="http://schemas.microsoft.com/office/drawing/2014/main" id="{ECFDBBA6-714F-54ED-9300-F2CD989D6A4E}"/>
              </a:ext>
            </a:extLst>
          </p:cNvPr>
          <p:cNvGrpSpPr/>
          <p:nvPr/>
        </p:nvGrpSpPr>
        <p:grpSpPr>
          <a:xfrm>
            <a:off x="0" y="1328738"/>
            <a:ext cx="13716000" cy="6229350"/>
            <a:chOff x="0" y="1328738"/>
            <a:chExt cx="13716000" cy="6229350"/>
          </a:xfrm>
        </p:grpSpPr>
        <p:sp>
          <p:nvSpPr>
            <p:cNvPr id="7" name="Rectangle 6">
              <a:extLst>
                <a:ext uri="{FF2B5EF4-FFF2-40B4-BE49-F238E27FC236}">
                  <a16:creationId xmlns:a16="http://schemas.microsoft.com/office/drawing/2014/main" id="{C4DA2D79-FAD2-46DD-835D-D0118E983E7A}"/>
                </a:ext>
              </a:extLst>
            </p:cNvPr>
            <p:cNvSpPr/>
            <p:nvPr/>
          </p:nvSpPr>
          <p:spPr>
            <a:xfrm>
              <a:off x="0" y="1328738"/>
              <a:ext cx="13716000" cy="622935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Freeform: Shape 14">
              <a:extLst>
                <a:ext uri="{FF2B5EF4-FFF2-40B4-BE49-F238E27FC236}">
                  <a16:creationId xmlns:a16="http://schemas.microsoft.com/office/drawing/2014/main" id="{DF5253FD-4DB7-0941-5CE3-B0EB19F43E17}"/>
                </a:ext>
              </a:extLst>
            </p:cNvPr>
            <p:cNvSpPr/>
            <p:nvPr/>
          </p:nvSpPr>
          <p:spPr>
            <a:xfrm>
              <a:off x="860859" y="3217284"/>
              <a:ext cx="11997457" cy="2452258"/>
            </a:xfrm>
            <a:custGeom>
              <a:avLst/>
              <a:gdLst>
                <a:gd name="connsiteX0" fmla="*/ 9561064 w 11997457"/>
                <a:gd name="connsiteY0" fmla="*/ 0 h 2452258"/>
                <a:gd name="connsiteX1" fmla="*/ 9607411 w 11997457"/>
                <a:gd name="connsiteY1" fmla="*/ 5135 h 2452258"/>
                <a:gd name="connsiteX2" fmla="*/ 9617547 w 11997457"/>
                <a:gd name="connsiteY2" fmla="*/ 5533 h 2452258"/>
                <a:gd name="connsiteX3" fmla="*/ 9623164 w 11997457"/>
                <a:gd name="connsiteY3" fmla="*/ 6881 h 2452258"/>
                <a:gd name="connsiteX4" fmla="*/ 9632793 w 11997457"/>
                <a:gd name="connsiteY4" fmla="*/ 7948 h 2452258"/>
                <a:gd name="connsiteX5" fmla="*/ 9704715 w 11997457"/>
                <a:gd name="connsiteY5" fmla="*/ 23378 h 2452258"/>
                <a:gd name="connsiteX6" fmla="*/ 9726787 w 11997457"/>
                <a:gd name="connsiteY6" fmla="*/ 31744 h 2452258"/>
                <a:gd name="connsiteX7" fmla="*/ 9752585 w 11997457"/>
                <a:gd name="connsiteY7" fmla="*/ 37934 h 2452258"/>
                <a:gd name="connsiteX8" fmla="*/ 9799017 w 11997457"/>
                <a:gd name="connsiteY8" fmla="*/ 59119 h 2452258"/>
                <a:gd name="connsiteX9" fmla="*/ 9840810 w 11997457"/>
                <a:gd name="connsiteY9" fmla="*/ 74958 h 2452258"/>
                <a:gd name="connsiteX10" fmla="*/ 9859306 w 11997457"/>
                <a:gd name="connsiteY10" fmla="*/ 86626 h 2452258"/>
                <a:gd name="connsiteX11" fmla="*/ 9878009 w 11997457"/>
                <a:gd name="connsiteY11" fmla="*/ 95160 h 2452258"/>
                <a:gd name="connsiteX12" fmla="*/ 9917930 w 11997457"/>
                <a:gd name="connsiteY12" fmla="*/ 123608 h 2452258"/>
                <a:gd name="connsiteX13" fmla="*/ 9960252 w 11997457"/>
                <a:gd name="connsiteY13" fmla="*/ 150306 h 2452258"/>
                <a:gd name="connsiteX14" fmla="*/ 9974914 w 11997457"/>
                <a:gd name="connsiteY14" fmla="*/ 164217 h 2452258"/>
                <a:gd name="connsiteX15" fmla="*/ 9990280 w 11997457"/>
                <a:gd name="connsiteY15" fmla="*/ 175167 h 2452258"/>
                <a:gd name="connsiteX16" fmla="*/ 10024711 w 11997457"/>
                <a:gd name="connsiteY16" fmla="*/ 211459 h 2452258"/>
                <a:gd name="connsiteX17" fmla="*/ 10060998 w 11997457"/>
                <a:gd name="connsiteY17" fmla="*/ 245886 h 2452258"/>
                <a:gd name="connsiteX18" fmla="*/ 10071946 w 11997457"/>
                <a:gd name="connsiteY18" fmla="*/ 261249 h 2452258"/>
                <a:gd name="connsiteX19" fmla="*/ 10085858 w 11997457"/>
                <a:gd name="connsiteY19" fmla="*/ 275913 h 2452258"/>
                <a:gd name="connsiteX20" fmla="*/ 10112559 w 11997457"/>
                <a:gd name="connsiteY20" fmla="*/ 318240 h 2452258"/>
                <a:gd name="connsiteX21" fmla="*/ 10141005 w 11997457"/>
                <a:gd name="connsiteY21" fmla="*/ 358157 h 2452258"/>
                <a:gd name="connsiteX22" fmla="*/ 10149538 w 11997457"/>
                <a:gd name="connsiteY22" fmla="*/ 376857 h 2452258"/>
                <a:gd name="connsiteX23" fmla="*/ 10161208 w 11997457"/>
                <a:gd name="connsiteY23" fmla="*/ 395355 h 2452258"/>
                <a:gd name="connsiteX24" fmla="*/ 10177048 w 11997457"/>
                <a:gd name="connsiteY24" fmla="*/ 437154 h 2452258"/>
                <a:gd name="connsiteX25" fmla="*/ 10198230 w 11997457"/>
                <a:gd name="connsiteY25" fmla="*/ 483580 h 2452258"/>
                <a:gd name="connsiteX26" fmla="*/ 10204419 w 11997457"/>
                <a:gd name="connsiteY26" fmla="*/ 509374 h 2452258"/>
                <a:gd name="connsiteX27" fmla="*/ 10212787 w 11997457"/>
                <a:gd name="connsiteY27" fmla="*/ 531450 h 2452258"/>
                <a:gd name="connsiteX28" fmla="*/ 10261990 w 11997457"/>
                <a:gd name="connsiteY28" fmla="*/ 715079 h 2452258"/>
                <a:gd name="connsiteX29" fmla="*/ 10909163 w 11997457"/>
                <a:gd name="connsiteY29" fmla="*/ 1088724 h 2452258"/>
                <a:gd name="connsiteX30" fmla="*/ 11092791 w 11997457"/>
                <a:gd name="connsiteY30" fmla="*/ 1039521 h 2452258"/>
                <a:gd name="connsiteX31" fmla="*/ 11972796 w 11997457"/>
                <a:gd name="connsiteY31" fmla="*/ 1547592 h 2452258"/>
                <a:gd name="connsiteX32" fmla="*/ 11464724 w 11997457"/>
                <a:gd name="connsiteY32" fmla="*/ 2427597 h 2452258"/>
                <a:gd name="connsiteX33" fmla="*/ 10584719 w 11997457"/>
                <a:gd name="connsiteY33" fmla="*/ 1919526 h 2452258"/>
                <a:gd name="connsiteX34" fmla="*/ 10535517 w 11997457"/>
                <a:gd name="connsiteY34" fmla="*/ 1735897 h 2452258"/>
                <a:gd name="connsiteX35" fmla="*/ 9888343 w 11997457"/>
                <a:gd name="connsiteY35" fmla="*/ 1362252 h 2452258"/>
                <a:gd name="connsiteX36" fmla="*/ 9704715 w 11997457"/>
                <a:gd name="connsiteY36" fmla="*/ 1411455 h 2452258"/>
                <a:gd name="connsiteX37" fmla="*/ 9632794 w 11997457"/>
                <a:gd name="connsiteY37" fmla="*/ 1426886 h 2452258"/>
                <a:gd name="connsiteX38" fmla="*/ 9623163 w 11997457"/>
                <a:gd name="connsiteY38" fmla="*/ 1427953 h 2452258"/>
                <a:gd name="connsiteX39" fmla="*/ 9617545 w 11997457"/>
                <a:gd name="connsiteY39" fmla="*/ 1429301 h 2452258"/>
                <a:gd name="connsiteX40" fmla="*/ 9607413 w 11997457"/>
                <a:gd name="connsiteY40" fmla="*/ 1429698 h 2452258"/>
                <a:gd name="connsiteX41" fmla="*/ 9561065 w 11997457"/>
                <a:gd name="connsiteY41" fmla="*/ 1434833 h 2452258"/>
                <a:gd name="connsiteX42" fmla="*/ 9518748 w 11997457"/>
                <a:gd name="connsiteY42" fmla="*/ 1433174 h 2452258"/>
                <a:gd name="connsiteX43" fmla="*/ 9476432 w 11997457"/>
                <a:gd name="connsiteY43" fmla="*/ 1434833 h 2452258"/>
                <a:gd name="connsiteX44" fmla="*/ 9430083 w 11997457"/>
                <a:gd name="connsiteY44" fmla="*/ 1429698 h 2452258"/>
                <a:gd name="connsiteX45" fmla="*/ 9419951 w 11997457"/>
                <a:gd name="connsiteY45" fmla="*/ 1429300 h 2452258"/>
                <a:gd name="connsiteX46" fmla="*/ 9414334 w 11997457"/>
                <a:gd name="connsiteY46" fmla="*/ 1427953 h 2452258"/>
                <a:gd name="connsiteX47" fmla="*/ 9404703 w 11997457"/>
                <a:gd name="connsiteY47" fmla="*/ 1426886 h 2452258"/>
                <a:gd name="connsiteX48" fmla="*/ 9332781 w 11997457"/>
                <a:gd name="connsiteY48" fmla="*/ 1411455 h 2452258"/>
                <a:gd name="connsiteX49" fmla="*/ 9149153 w 11997457"/>
                <a:gd name="connsiteY49" fmla="*/ 1362252 h 2452258"/>
                <a:gd name="connsiteX50" fmla="*/ 8501979 w 11997457"/>
                <a:gd name="connsiteY50" fmla="*/ 1735897 h 2452258"/>
                <a:gd name="connsiteX51" fmla="*/ 8452776 w 11997457"/>
                <a:gd name="connsiteY51" fmla="*/ 1919525 h 2452258"/>
                <a:gd name="connsiteX52" fmla="*/ 8444409 w 11997457"/>
                <a:gd name="connsiteY52" fmla="*/ 1941602 h 2452258"/>
                <a:gd name="connsiteX53" fmla="*/ 8438221 w 11997457"/>
                <a:gd name="connsiteY53" fmla="*/ 1967396 h 2452258"/>
                <a:gd name="connsiteX54" fmla="*/ 8417039 w 11997457"/>
                <a:gd name="connsiteY54" fmla="*/ 2013820 h 2452258"/>
                <a:gd name="connsiteX55" fmla="*/ 8401198 w 11997457"/>
                <a:gd name="connsiteY55" fmla="*/ 2055620 h 2452258"/>
                <a:gd name="connsiteX56" fmla="*/ 8389527 w 11997457"/>
                <a:gd name="connsiteY56" fmla="*/ 2074119 h 2452258"/>
                <a:gd name="connsiteX57" fmla="*/ 8380996 w 11997457"/>
                <a:gd name="connsiteY57" fmla="*/ 2092820 h 2452258"/>
                <a:gd name="connsiteX58" fmla="*/ 8352551 w 11997457"/>
                <a:gd name="connsiteY58" fmla="*/ 2132734 h 2452258"/>
                <a:gd name="connsiteX59" fmla="*/ 8325849 w 11997457"/>
                <a:gd name="connsiteY59" fmla="*/ 2175062 h 2452258"/>
                <a:gd name="connsiteX60" fmla="*/ 8311936 w 11997457"/>
                <a:gd name="connsiteY60" fmla="*/ 2189727 h 2452258"/>
                <a:gd name="connsiteX61" fmla="*/ 8300988 w 11997457"/>
                <a:gd name="connsiteY61" fmla="*/ 2205090 h 2452258"/>
                <a:gd name="connsiteX62" fmla="*/ 8264700 w 11997457"/>
                <a:gd name="connsiteY62" fmla="*/ 2239517 h 2452258"/>
                <a:gd name="connsiteX63" fmla="*/ 8230270 w 11997457"/>
                <a:gd name="connsiteY63" fmla="*/ 2275808 h 2452258"/>
                <a:gd name="connsiteX64" fmla="*/ 8214904 w 11997457"/>
                <a:gd name="connsiteY64" fmla="*/ 2286759 h 2452258"/>
                <a:gd name="connsiteX65" fmla="*/ 8200241 w 11997457"/>
                <a:gd name="connsiteY65" fmla="*/ 2300670 h 2452258"/>
                <a:gd name="connsiteX66" fmla="*/ 8157920 w 11997457"/>
                <a:gd name="connsiteY66" fmla="*/ 2327368 h 2452258"/>
                <a:gd name="connsiteX67" fmla="*/ 8117999 w 11997457"/>
                <a:gd name="connsiteY67" fmla="*/ 2355817 h 2452258"/>
                <a:gd name="connsiteX68" fmla="*/ 8099296 w 11997457"/>
                <a:gd name="connsiteY68" fmla="*/ 2364350 h 2452258"/>
                <a:gd name="connsiteX69" fmla="*/ 8080800 w 11997457"/>
                <a:gd name="connsiteY69" fmla="*/ 2376018 h 2452258"/>
                <a:gd name="connsiteX70" fmla="*/ 8039007 w 11997457"/>
                <a:gd name="connsiteY70" fmla="*/ 2391856 h 2452258"/>
                <a:gd name="connsiteX71" fmla="*/ 7992575 w 11997457"/>
                <a:gd name="connsiteY71" fmla="*/ 2413042 h 2452258"/>
                <a:gd name="connsiteX72" fmla="*/ 7966776 w 11997457"/>
                <a:gd name="connsiteY72" fmla="*/ 2419232 h 2452258"/>
                <a:gd name="connsiteX73" fmla="*/ 7944705 w 11997457"/>
                <a:gd name="connsiteY73" fmla="*/ 2427597 h 2452258"/>
                <a:gd name="connsiteX74" fmla="*/ 7872783 w 11997457"/>
                <a:gd name="connsiteY74" fmla="*/ 2443028 h 2452258"/>
                <a:gd name="connsiteX75" fmla="*/ 7863155 w 11997457"/>
                <a:gd name="connsiteY75" fmla="*/ 2444094 h 2452258"/>
                <a:gd name="connsiteX76" fmla="*/ 7857537 w 11997457"/>
                <a:gd name="connsiteY76" fmla="*/ 2445442 h 2452258"/>
                <a:gd name="connsiteX77" fmla="*/ 7847402 w 11997457"/>
                <a:gd name="connsiteY77" fmla="*/ 2445840 h 2452258"/>
                <a:gd name="connsiteX78" fmla="*/ 7801054 w 11997457"/>
                <a:gd name="connsiteY78" fmla="*/ 2450976 h 2452258"/>
                <a:gd name="connsiteX79" fmla="*/ 7758738 w 11997457"/>
                <a:gd name="connsiteY79" fmla="*/ 2449316 h 2452258"/>
                <a:gd name="connsiteX80" fmla="*/ 7716422 w 11997457"/>
                <a:gd name="connsiteY80" fmla="*/ 2450976 h 2452258"/>
                <a:gd name="connsiteX81" fmla="*/ 7670074 w 11997457"/>
                <a:gd name="connsiteY81" fmla="*/ 2445840 h 2452258"/>
                <a:gd name="connsiteX82" fmla="*/ 7659940 w 11997457"/>
                <a:gd name="connsiteY82" fmla="*/ 2445442 h 2452258"/>
                <a:gd name="connsiteX83" fmla="*/ 7654321 w 11997457"/>
                <a:gd name="connsiteY83" fmla="*/ 2444094 h 2452258"/>
                <a:gd name="connsiteX84" fmla="*/ 7644692 w 11997457"/>
                <a:gd name="connsiteY84" fmla="*/ 2443028 h 2452258"/>
                <a:gd name="connsiteX85" fmla="*/ 7572771 w 11997457"/>
                <a:gd name="connsiteY85" fmla="*/ 2427596 h 2452258"/>
                <a:gd name="connsiteX86" fmla="*/ 7550700 w 11997457"/>
                <a:gd name="connsiteY86" fmla="*/ 2419232 h 2452258"/>
                <a:gd name="connsiteX87" fmla="*/ 7524902 w 11997457"/>
                <a:gd name="connsiteY87" fmla="*/ 2413042 h 2452258"/>
                <a:gd name="connsiteX88" fmla="*/ 7478469 w 11997457"/>
                <a:gd name="connsiteY88" fmla="*/ 2391856 h 2452258"/>
                <a:gd name="connsiteX89" fmla="*/ 7436677 w 11997457"/>
                <a:gd name="connsiteY89" fmla="*/ 2376018 h 2452258"/>
                <a:gd name="connsiteX90" fmla="*/ 7418182 w 11997457"/>
                <a:gd name="connsiteY90" fmla="*/ 2364349 h 2452258"/>
                <a:gd name="connsiteX91" fmla="*/ 7399478 w 11997457"/>
                <a:gd name="connsiteY91" fmla="*/ 2355817 h 2452258"/>
                <a:gd name="connsiteX92" fmla="*/ 7359556 w 11997457"/>
                <a:gd name="connsiteY92" fmla="*/ 2327367 h 2452258"/>
                <a:gd name="connsiteX93" fmla="*/ 7317236 w 11997457"/>
                <a:gd name="connsiteY93" fmla="*/ 2300670 h 2452258"/>
                <a:gd name="connsiteX94" fmla="*/ 7302573 w 11997457"/>
                <a:gd name="connsiteY94" fmla="*/ 2286759 h 2452258"/>
                <a:gd name="connsiteX95" fmla="*/ 7287207 w 11997457"/>
                <a:gd name="connsiteY95" fmla="*/ 2275809 h 2452258"/>
                <a:gd name="connsiteX96" fmla="*/ 7252775 w 11997457"/>
                <a:gd name="connsiteY96" fmla="*/ 2239515 h 2452258"/>
                <a:gd name="connsiteX97" fmla="*/ 7216489 w 11997457"/>
                <a:gd name="connsiteY97" fmla="*/ 2205090 h 2452258"/>
                <a:gd name="connsiteX98" fmla="*/ 7205542 w 11997457"/>
                <a:gd name="connsiteY98" fmla="*/ 2189728 h 2452258"/>
                <a:gd name="connsiteX99" fmla="*/ 7191628 w 11997457"/>
                <a:gd name="connsiteY99" fmla="*/ 2175062 h 2452258"/>
                <a:gd name="connsiteX100" fmla="*/ 7164924 w 11997457"/>
                <a:gd name="connsiteY100" fmla="*/ 2132731 h 2452258"/>
                <a:gd name="connsiteX101" fmla="*/ 7136481 w 11997457"/>
                <a:gd name="connsiteY101" fmla="*/ 2092819 h 2452258"/>
                <a:gd name="connsiteX102" fmla="*/ 7127950 w 11997457"/>
                <a:gd name="connsiteY102" fmla="*/ 2074121 h 2452258"/>
                <a:gd name="connsiteX103" fmla="*/ 7116280 w 11997457"/>
                <a:gd name="connsiteY103" fmla="*/ 2055621 h 2452258"/>
                <a:gd name="connsiteX104" fmla="*/ 7100437 w 11997457"/>
                <a:gd name="connsiteY104" fmla="*/ 2013820 h 2452258"/>
                <a:gd name="connsiteX105" fmla="*/ 7079255 w 11997457"/>
                <a:gd name="connsiteY105" fmla="*/ 1967395 h 2452258"/>
                <a:gd name="connsiteX106" fmla="*/ 7073066 w 11997457"/>
                <a:gd name="connsiteY106" fmla="*/ 1941601 h 2452258"/>
                <a:gd name="connsiteX107" fmla="*/ 7064700 w 11997457"/>
                <a:gd name="connsiteY107" fmla="*/ 1919526 h 2452258"/>
                <a:gd name="connsiteX108" fmla="*/ 7015497 w 11997457"/>
                <a:gd name="connsiteY108" fmla="*/ 1735897 h 2452258"/>
                <a:gd name="connsiteX109" fmla="*/ 6368325 w 11997457"/>
                <a:gd name="connsiteY109" fmla="*/ 1362252 h 2452258"/>
                <a:gd name="connsiteX110" fmla="*/ 6184696 w 11997457"/>
                <a:gd name="connsiteY110" fmla="*/ 1411455 h 2452258"/>
                <a:gd name="connsiteX111" fmla="*/ 6112774 w 11997457"/>
                <a:gd name="connsiteY111" fmla="*/ 1426886 h 2452258"/>
                <a:gd name="connsiteX112" fmla="*/ 6103143 w 11997457"/>
                <a:gd name="connsiteY112" fmla="*/ 1427953 h 2452258"/>
                <a:gd name="connsiteX113" fmla="*/ 6097526 w 11997457"/>
                <a:gd name="connsiteY113" fmla="*/ 1429301 h 2452258"/>
                <a:gd name="connsiteX114" fmla="*/ 6087395 w 11997457"/>
                <a:gd name="connsiteY114" fmla="*/ 1429698 h 2452258"/>
                <a:gd name="connsiteX115" fmla="*/ 6041044 w 11997457"/>
                <a:gd name="connsiteY115" fmla="*/ 1434834 h 2452258"/>
                <a:gd name="connsiteX116" fmla="*/ 5998728 w 11997457"/>
                <a:gd name="connsiteY116" fmla="*/ 1433174 h 2452258"/>
                <a:gd name="connsiteX117" fmla="*/ 5956412 w 11997457"/>
                <a:gd name="connsiteY117" fmla="*/ 1434833 h 2452258"/>
                <a:gd name="connsiteX118" fmla="*/ 5910062 w 11997457"/>
                <a:gd name="connsiteY118" fmla="*/ 1429698 h 2452258"/>
                <a:gd name="connsiteX119" fmla="*/ 5899931 w 11997457"/>
                <a:gd name="connsiteY119" fmla="*/ 1429300 h 2452258"/>
                <a:gd name="connsiteX120" fmla="*/ 5894314 w 11997457"/>
                <a:gd name="connsiteY120" fmla="*/ 1427952 h 2452258"/>
                <a:gd name="connsiteX121" fmla="*/ 5884683 w 11997457"/>
                <a:gd name="connsiteY121" fmla="*/ 1426885 h 2452258"/>
                <a:gd name="connsiteX122" fmla="*/ 5812761 w 11997457"/>
                <a:gd name="connsiteY122" fmla="*/ 1411455 h 2452258"/>
                <a:gd name="connsiteX123" fmla="*/ 5629132 w 11997457"/>
                <a:gd name="connsiteY123" fmla="*/ 1362252 h 2452258"/>
                <a:gd name="connsiteX124" fmla="*/ 4981960 w 11997457"/>
                <a:gd name="connsiteY124" fmla="*/ 1735898 h 2452258"/>
                <a:gd name="connsiteX125" fmla="*/ 4932757 w 11997457"/>
                <a:gd name="connsiteY125" fmla="*/ 1919526 h 2452258"/>
                <a:gd name="connsiteX126" fmla="*/ 4924390 w 11997457"/>
                <a:gd name="connsiteY126" fmla="*/ 1941601 h 2452258"/>
                <a:gd name="connsiteX127" fmla="*/ 4918201 w 11997457"/>
                <a:gd name="connsiteY127" fmla="*/ 1967396 h 2452258"/>
                <a:gd name="connsiteX128" fmla="*/ 4897019 w 11997457"/>
                <a:gd name="connsiteY128" fmla="*/ 2013820 h 2452258"/>
                <a:gd name="connsiteX129" fmla="*/ 4881177 w 11997457"/>
                <a:gd name="connsiteY129" fmla="*/ 2055621 h 2452258"/>
                <a:gd name="connsiteX130" fmla="*/ 4869508 w 11997457"/>
                <a:gd name="connsiteY130" fmla="*/ 2074120 h 2452258"/>
                <a:gd name="connsiteX131" fmla="*/ 4860976 w 11997457"/>
                <a:gd name="connsiteY131" fmla="*/ 2092820 h 2452258"/>
                <a:gd name="connsiteX132" fmla="*/ 4832532 w 11997457"/>
                <a:gd name="connsiteY132" fmla="*/ 2132733 h 2452258"/>
                <a:gd name="connsiteX133" fmla="*/ 4805829 w 11997457"/>
                <a:gd name="connsiteY133" fmla="*/ 2175062 h 2452258"/>
                <a:gd name="connsiteX134" fmla="*/ 4791915 w 11997457"/>
                <a:gd name="connsiteY134" fmla="*/ 2189728 h 2452258"/>
                <a:gd name="connsiteX135" fmla="*/ 4780969 w 11997457"/>
                <a:gd name="connsiteY135" fmla="*/ 2205091 h 2452258"/>
                <a:gd name="connsiteX136" fmla="*/ 4744682 w 11997457"/>
                <a:gd name="connsiteY136" fmla="*/ 2239515 h 2452258"/>
                <a:gd name="connsiteX137" fmla="*/ 4710251 w 11997457"/>
                <a:gd name="connsiteY137" fmla="*/ 2275809 h 2452258"/>
                <a:gd name="connsiteX138" fmla="*/ 4694885 w 11997457"/>
                <a:gd name="connsiteY138" fmla="*/ 2286758 h 2452258"/>
                <a:gd name="connsiteX139" fmla="*/ 4680222 w 11997457"/>
                <a:gd name="connsiteY139" fmla="*/ 2300669 h 2452258"/>
                <a:gd name="connsiteX140" fmla="*/ 4637901 w 11997457"/>
                <a:gd name="connsiteY140" fmla="*/ 2327368 h 2452258"/>
                <a:gd name="connsiteX141" fmla="*/ 4597980 w 11997457"/>
                <a:gd name="connsiteY141" fmla="*/ 2355817 h 2452258"/>
                <a:gd name="connsiteX142" fmla="*/ 4579276 w 11997457"/>
                <a:gd name="connsiteY142" fmla="*/ 2364349 h 2452258"/>
                <a:gd name="connsiteX143" fmla="*/ 4560779 w 11997457"/>
                <a:gd name="connsiteY143" fmla="*/ 2376018 h 2452258"/>
                <a:gd name="connsiteX144" fmla="*/ 4518988 w 11997457"/>
                <a:gd name="connsiteY144" fmla="*/ 2391857 h 2452258"/>
                <a:gd name="connsiteX145" fmla="*/ 4472554 w 11997457"/>
                <a:gd name="connsiteY145" fmla="*/ 2413042 h 2452258"/>
                <a:gd name="connsiteX146" fmla="*/ 4446757 w 11997457"/>
                <a:gd name="connsiteY146" fmla="*/ 2419232 h 2452258"/>
                <a:gd name="connsiteX147" fmla="*/ 4424685 w 11997457"/>
                <a:gd name="connsiteY147" fmla="*/ 2427597 h 2452258"/>
                <a:gd name="connsiteX148" fmla="*/ 4352764 w 11997457"/>
                <a:gd name="connsiteY148" fmla="*/ 2443028 h 2452258"/>
                <a:gd name="connsiteX149" fmla="*/ 4343136 w 11997457"/>
                <a:gd name="connsiteY149" fmla="*/ 2444094 h 2452258"/>
                <a:gd name="connsiteX150" fmla="*/ 4337518 w 11997457"/>
                <a:gd name="connsiteY150" fmla="*/ 2445442 h 2452258"/>
                <a:gd name="connsiteX151" fmla="*/ 4327382 w 11997457"/>
                <a:gd name="connsiteY151" fmla="*/ 2445840 h 2452258"/>
                <a:gd name="connsiteX152" fmla="*/ 4281034 w 11997457"/>
                <a:gd name="connsiteY152" fmla="*/ 2450975 h 2452258"/>
                <a:gd name="connsiteX153" fmla="*/ 4238718 w 11997457"/>
                <a:gd name="connsiteY153" fmla="*/ 2449316 h 2452258"/>
                <a:gd name="connsiteX154" fmla="*/ 4196403 w 11997457"/>
                <a:gd name="connsiteY154" fmla="*/ 2450975 h 2452258"/>
                <a:gd name="connsiteX155" fmla="*/ 4150055 w 11997457"/>
                <a:gd name="connsiteY155" fmla="*/ 2445840 h 2452258"/>
                <a:gd name="connsiteX156" fmla="*/ 4139920 w 11997457"/>
                <a:gd name="connsiteY156" fmla="*/ 2445442 h 2452258"/>
                <a:gd name="connsiteX157" fmla="*/ 4134302 w 11997457"/>
                <a:gd name="connsiteY157" fmla="*/ 2444094 h 2452258"/>
                <a:gd name="connsiteX158" fmla="*/ 4124674 w 11997457"/>
                <a:gd name="connsiteY158" fmla="*/ 2443028 h 2452258"/>
                <a:gd name="connsiteX159" fmla="*/ 4052752 w 11997457"/>
                <a:gd name="connsiteY159" fmla="*/ 2427597 h 2452258"/>
                <a:gd name="connsiteX160" fmla="*/ 4030681 w 11997457"/>
                <a:gd name="connsiteY160" fmla="*/ 2419232 h 2452258"/>
                <a:gd name="connsiteX161" fmla="*/ 4004882 w 11997457"/>
                <a:gd name="connsiteY161" fmla="*/ 2413042 h 2452258"/>
                <a:gd name="connsiteX162" fmla="*/ 3958449 w 11997457"/>
                <a:gd name="connsiteY162" fmla="*/ 2391856 h 2452258"/>
                <a:gd name="connsiteX163" fmla="*/ 3916657 w 11997457"/>
                <a:gd name="connsiteY163" fmla="*/ 2376018 h 2452258"/>
                <a:gd name="connsiteX164" fmla="*/ 3898162 w 11997457"/>
                <a:gd name="connsiteY164" fmla="*/ 2364350 h 2452258"/>
                <a:gd name="connsiteX165" fmla="*/ 3879458 w 11997457"/>
                <a:gd name="connsiteY165" fmla="*/ 2355817 h 2452258"/>
                <a:gd name="connsiteX166" fmla="*/ 3839537 w 11997457"/>
                <a:gd name="connsiteY166" fmla="*/ 2327367 h 2452258"/>
                <a:gd name="connsiteX167" fmla="*/ 3797215 w 11997457"/>
                <a:gd name="connsiteY167" fmla="*/ 2300669 h 2452258"/>
                <a:gd name="connsiteX168" fmla="*/ 3782553 w 11997457"/>
                <a:gd name="connsiteY168" fmla="*/ 2286759 h 2452258"/>
                <a:gd name="connsiteX169" fmla="*/ 3767187 w 11997457"/>
                <a:gd name="connsiteY169" fmla="*/ 2275809 h 2452258"/>
                <a:gd name="connsiteX170" fmla="*/ 3732754 w 11997457"/>
                <a:gd name="connsiteY170" fmla="*/ 2239514 h 2452258"/>
                <a:gd name="connsiteX171" fmla="*/ 3696469 w 11997457"/>
                <a:gd name="connsiteY171" fmla="*/ 2205091 h 2452258"/>
                <a:gd name="connsiteX172" fmla="*/ 3685522 w 11997457"/>
                <a:gd name="connsiteY172" fmla="*/ 2189728 h 2452258"/>
                <a:gd name="connsiteX173" fmla="*/ 3671608 w 11997457"/>
                <a:gd name="connsiteY173" fmla="*/ 2175062 h 2452258"/>
                <a:gd name="connsiteX174" fmla="*/ 3644904 w 11997457"/>
                <a:gd name="connsiteY174" fmla="*/ 2132732 h 2452258"/>
                <a:gd name="connsiteX175" fmla="*/ 3616461 w 11997457"/>
                <a:gd name="connsiteY175" fmla="*/ 2092820 h 2452258"/>
                <a:gd name="connsiteX176" fmla="*/ 3607930 w 11997457"/>
                <a:gd name="connsiteY176" fmla="*/ 2074121 h 2452258"/>
                <a:gd name="connsiteX177" fmla="*/ 3596260 w 11997457"/>
                <a:gd name="connsiteY177" fmla="*/ 2055621 h 2452258"/>
                <a:gd name="connsiteX178" fmla="*/ 3580417 w 11997457"/>
                <a:gd name="connsiteY178" fmla="*/ 2013819 h 2452258"/>
                <a:gd name="connsiteX179" fmla="*/ 3559236 w 11997457"/>
                <a:gd name="connsiteY179" fmla="*/ 1967395 h 2452258"/>
                <a:gd name="connsiteX180" fmla="*/ 3553047 w 11997457"/>
                <a:gd name="connsiteY180" fmla="*/ 1941601 h 2452258"/>
                <a:gd name="connsiteX181" fmla="*/ 3544680 w 11997457"/>
                <a:gd name="connsiteY181" fmla="*/ 1919526 h 2452258"/>
                <a:gd name="connsiteX182" fmla="*/ 3495477 w 11997457"/>
                <a:gd name="connsiteY182" fmla="*/ 1735897 h 2452258"/>
                <a:gd name="connsiteX183" fmla="*/ 2848305 w 11997457"/>
                <a:gd name="connsiteY183" fmla="*/ 1362252 h 2452258"/>
                <a:gd name="connsiteX184" fmla="*/ 2664676 w 11997457"/>
                <a:gd name="connsiteY184" fmla="*/ 1411455 h 2452258"/>
                <a:gd name="connsiteX185" fmla="*/ 2592755 w 11997457"/>
                <a:gd name="connsiteY185" fmla="*/ 1426886 h 2452258"/>
                <a:gd name="connsiteX186" fmla="*/ 2583124 w 11997457"/>
                <a:gd name="connsiteY186" fmla="*/ 1427952 h 2452258"/>
                <a:gd name="connsiteX187" fmla="*/ 2577506 w 11997457"/>
                <a:gd name="connsiteY187" fmla="*/ 1429300 h 2452258"/>
                <a:gd name="connsiteX188" fmla="*/ 2567374 w 11997457"/>
                <a:gd name="connsiteY188" fmla="*/ 1429698 h 2452258"/>
                <a:gd name="connsiteX189" fmla="*/ 2521026 w 11997457"/>
                <a:gd name="connsiteY189" fmla="*/ 1434834 h 2452258"/>
                <a:gd name="connsiteX190" fmla="*/ 2478709 w 11997457"/>
                <a:gd name="connsiteY190" fmla="*/ 1433174 h 2452258"/>
                <a:gd name="connsiteX191" fmla="*/ 2436393 w 11997457"/>
                <a:gd name="connsiteY191" fmla="*/ 1434833 h 2452258"/>
                <a:gd name="connsiteX192" fmla="*/ 2390044 w 11997457"/>
                <a:gd name="connsiteY192" fmla="*/ 1429698 h 2452258"/>
                <a:gd name="connsiteX193" fmla="*/ 2379912 w 11997457"/>
                <a:gd name="connsiteY193" fmla="*/ 1429300 h 2452258"/>
                <a:gd name="connsiteX194" fmla="*/ 2374295 w 11997457"/>
                <a:gd name="connsiteY194" fmla="*/ 1427953 h 2452258"/>
                <a:gd name="connsiteX195" fmla="*/ 2364664 w 11997457"/>
                <a:gd name="connsiteY195" fmla="*/ 1426885 h 2452258"/>
                <a:gd name="connsiteX196" fmla="*/ 2292742 w 11997457"/>
                <a:gd name="connsiteY196" fmla="*/ 1411455 h 2452258"/>
                <a:gd name="connsiteX197" fmla="*/ 2109113 w 11997457"/>
                <a:gd name="connsiteY197" fmla="*/ 1362251 h 2452258"/>
                <a:gd name="connsiteX198" fmla="*/ 1461940 w 11997457"/>
                <a:gd name="connsiteY198" fmla="*/ 1735898 h 2452258"/>
                <a:gd name="connsiteX199" fmla="*/ 1412737 w 11997457"/>
                <a:gd name="connsiteY199" fmla="*/ 1919526 h 2452258"/>
                <a:gd name="connsiteX200" fmla="*/ 532732 w 11997457"/>
                <a:gd name="connsiteY200" fmla="*/ 2427597 h 2452258"/>
                <a:gd name="connsiteX201" fmla="*/ 24662 w 11997457"/>
                <a:gd name="connsiteY201" fmla="*/ 1547592 h 2452258"/>
                <a:gd name="connsiteX202" fmla="*/ 904666 w 11997457"/>
                <a:gd name="connsiteY202" fmla="*/ 1039521 h 2452258"/>
                <a:gd name="connsiteX203" fmla="*/ 1088294 w 11997457"/>
                <a:gd name="connsiteY203" fmla="*/ 1088724 h 2452258"/>
                <a:gd name="connsiteX204" fmla="*/ 1735468 w 11997457"/>
                <a:gd name="connsiteY204" fmla="*/ 715078 h 2452258"/>
                <a:gd name="connsiteX205" fmla="*/ 1784671 w 11997457"/>
                <a:gd name="connsiteY205" fmla="*/ 531450 h 2452258"/>
                <a:gd name="connsiteX206" fmla="*/ 1793038 w 11997457"/>
                <a:gd name="connsiteY206" fmla="*/ 509374 h 2452258"/>
                <a:gd name="connsiteX207" fmla="*/ 1799227 w 11997457"/>
                <a:gd name="connsiteY207" fmla="*/ 483580 h 2452258"/>
                <a:gd name="connsiteX208" fmla="*/ 1820408 w 11997457"/>
                <a:gd name="connsiteY208" fmla="*/ 437156 h 2452258"/>
                <a:gd name="connsiteX209" fmla="*/ 1836250 w 11997457"/>
                <a:gd name="connsiteY209" fmla="*/ 395355 h 2452258"/>
                <a:gd name="connsiteX210" fmla="*/ 1847921 w 11997457"/>
                <a:gd name="connsiteY210" fmla="*/ 376856 h 2452258"/>
                <a:gd name="connsiteX211" fmla="*/ 1856452 w 11997457"/>
                <a:gd name="connsiteY211" fmla="*/ 358156 h 2452258"/>
                <a:gd name="connsiteX212" fmla="*/ 1884894 w 11997457"/>
                <a:gd name="connsiteY212" fmla="*/ 318245 h 2452258"/>
                <a:gd name="connsiteX213" fmla="*/ 1911599 w 11997457"/>
                <a:gd name="connsiteY213" fmla="*/ 275913 h 2452258"/>
                <a:gd name="connsiteX214" fmla="*/ 1925512 w 11997457"/>
                <a:gd name="connsiteY214" fmla="*/ 261247 h 2452258"/>
                <a:gd name="connsiteX215" fmla="*/ 1936460 w 11997457"/>
                <a:gd name="connsiteY215" fmla="*/ 245885 h 2452258"/>
                <a:gd name="connsiteX216" fmla="*/ 1972744 w 11997457"/>
                <a:gd name="connsiteY216" fmla="*/ 211462 h 2452258"/>
                <a:gd name="connsiteX217" fmla="*/ 2007178 w 11997457"/>
                <a:gd name="connsiteY217" fmla="*/ 175167 h 2452258"/>
                <a:gd name="connsiteX218" fmla="*/ 2022544 w 11997457"/>
                <a:gd name="connsiteY218" fmla="*/ 164217 h 2452258"/>
                <a:gd name="connsiteX219" fmla="*/ 2037206 w 11997457"/>
                <a:gd name="connsiteY219" fmla="*/ 150307 h 2452258"/>
                <a:gd name="connsiteX220" fmla="*/ 2079526 w 11997457"/>
                <a:gd name="connsiteY220" fmla="*/ 123609 h 2452258"/>
                <a:gd name="connsiteX221" fmla="*/ 2119448 w 11997457"/>
                <a:gd name="connsiteY221" fmla="*/ 95159 h 2452258"/>
                <a:gd name="connsiteX222" fmla="*/ 2138152 w 11997457"/>
                <a:gd name="connsiteY222" fmla="*/ 86626 h 2452258"/>
                <a:gd name="connsiteX223" fmla="*/ 2156648 w 11997457"/>
                <a:gd name="connsiteY223" fmla="*/ 74958 h 2452258"/>
                <a:gd name="connsiteX224" fmla="*/ 2198440 w 11997457"/>
                <a:gd name="connsiteY224" fmla="*/ 59119 h 2452258"/>
                <a:gd name="connsiteX225" fmla="*/ 2244872 w 11997457"/>
                <a:gd name="connsiteY225" fmla="*/ 37934 h 2452258"/>
                <a:gd name="connsiteX226" fmla="*/ 2270670 w 11997457"/>
                <a:gd name="connsiteY226" fmla="*/ 31744 h 2452258"/>
                <a:gd name="connsiteX227" fmla="*/ 2292743 w 11997457"/>
                <a:gd name="connsiteY227" fmla="*/ 23378 h 2452258"/>
                <a:gd name="connsiteX228" fmla="*/ 2364664 w 11997457"/>
                <a:gd name="connsiteY228" fmla="*/ 7948 h 2452258"/>
                <a:gd name="connsiteX229" fmla="*/ 2374292 w 11997457"/>
                <a:gd name="connsiteY229" fmla="*/ 6881 h 2452258"/>
                <a:gd name="connsiteX230" fmla="*/ 2379910 w 11997457"/>
                <a:gd name="connsiteY230" fmla="*/ 5533 h 2452258"/>
                <a:gd name="connsiteX231" fmla="*/ 2390045 w 11997457"/>
                <a:gd name="connsiteY231" fmla="*/ 5135 h 2452258"/>
                <a:gd name="connsiteX232" fmla="*/ 2436394 w 11997457"/>
                <a:gd name="connsiteY232" fmla="*/ 1 h 2452258"/>
                <a:gd name="connsiteX233" fmla="*/ 2478710 w 11997457"/>
                <a:gd name="connsiteY233" fmla="*/ 1659 h 2452258"/>
                <a:gd name="connsiteX234" fmla="*/ 2521025 w 11997457"/>
                <a:gd name="connsiteY234" fmla="*/ 1 h 2452258"/>
                <a:gd name="connsiteX235" fmla="*/ 2567373 w 11997457"/>
                <a:gd name="connsiteY235" fmla="*/ 5135 h 2452258"/>
                <a:gd name="connsiteX236" fmla="*/ 2577508 w 11997457"/>
                <a:gd name="connsiteY236" fmla="*/ 5533 h 2452258"/>
                <a:gd name="connsiteX237" fmla="*/ 2583125 w 11997457"/>
                <a:gd name="connsiteY237" fmla="*/ 6881 h 2452258"/>
                <a:gd name="connsiteX238" fmla="*/ 2592755 w 11997457"/>
                <a:gd name="connsiteY238" fmla="*/ 7948 h 2452258"/>
                <a:gd name="connsiteX239" fmla="*/ 2664676 w 11997457"/>
                <a:gd name="connsiteY239" fmla="*/ 23379 h 2452258"/>
                <a:gd name="connsiteX240" fmla="*/ 2686747 w 11997457"/>
                <a:gd name="connsiteY240" fmla="*/ 31743 h 2452258"/>
                <a:gd name="connsiteX241" fmla="*/ 2712546 w 11997457"/>
                <a:gd name="connsiteY241" fmla="*/ 37933 h 2452258"/>
                <a:gd name="connsiteX242" fmla="*/ 2758979 w 11997457"/>
                <a:gd name="connsiteY242" fmla="*/ 59119 h 2452258"/>
                <a:gd name="connsiteX243" fmla="*/ 2800770 w 11997457"/>
                <a:gd name="connsiteY243" fmla="*/ 74958 h 2452258"/>
                <a:gd name="connsiteX244" fmla="*/ 2819265 w 11997457"/>
                <a:gd name="connsiteY244" fmla="*/ 86625 h 2452258"/>
                <a:gd name="connsiteX245" fmla="*/ 2837969 w 11997457"/>
                <a:gd name="connsiteY245" fmla="*/ 95159 h 2452258"/>
                <a:gd name="connsiteX246" fmla="*/ 2877892 w 11997457"/>
                <a:gd name="connsiteY246" fmla="*/ 123610 h 2452258"/>
                <a:gd name="connsiteX247" fmla="*/ 2920211 w 11997457"/>
                <a:gd name="connsiteY247" fmla="*/ 150306 h 2452258"/>
                <a:gd name="connsiteX248" fmla="*/ 2934875 w 11997457"/>
                <a:gd name="connsiteY248" fmla="*/ 164216 h 2452258"/>
                <a:gd name="connsiteX249" fmla="*/ 2950241 w 11997457"/>
                <a:gd name="connsiteY249" fmla="*/ 175166 h 2452258"/>
                <a:gd name="connsiteX250" fmla="*/ 2984673 w 11997457"/>
                <a:gd name="connsiteY250" fmla="*/ 211462 h 2452258"/>
                <a:gd name="connsiteX251" fmla="*/ 3020959 w 11997457"/>
                <a:gd name="connsiteY251" fmla="*/ 245885 h 2452258"/>
                <a:gd name="connsiteX252" fmla="*/ 3031905 w 11997457"/>
                <a:gd name="connsiteY252" fmla="*/ 261247 h 2452258"/>
                <a:gd name="connsiteX253" fmla="*/ 3045819 w 11997457"/>
                <a:gd name="connsiteY253" fmla="*/ 275913 h 2452258"/>
                <a:gd name="connsiteX254" fmla="*/ 3072523 w 11997457"/>
                <a:gd name="connsiteY254" fmla="*/ 318245 h 2452258"/>
                <a:gd name="connsiteX255" fmla="*/ 3100965 w 11997457"/>
                <a:gd name="connsiteY255" fmla="*/ 358156 h 2452258"/>
                <a:gd name="connsiteX256" fmla="*/ 3109497 w 11997457"/>
                <a:gd name="connsiteY256" fmla="*/ 376855 h 2452258"/>
                <a:gd name="connsiteX257" fmla="*/ 3121168 w 11997457"/>
                <a:gd name="connsiteY257" fmla="*/ 395355 h 2452258"/>
                <a:gd name="connsiteX258" fmla="*/ 3137011 w 11997457"/>
                <a:gd name="connsiteY258" fmla="*/ 437156 h 2452258"/>
                <a:gd name="connsiteX259" fmla="*/ 3158192 w 11997457"/>
                <a:gd name="connsiteY259" fmla="*/ 483580 h 2452258"/>
                <a:gd name="connsiteX260" fmla="*/ 3164380 w 11997457"/>
                <a:gd name="connsiteY260" fmla="*/ 509374 h 2452258"/>
                <a:gd name="connsiteX261" fmla="*/ 3172748 w 11997457"/>
                <a:gd name="connsiteY261" fmla="*/ 531450 h 2452258"/>
                <a:gd name="connsiteX262" fmla="*/ 3221951 w 11997457"/>
                <a:gd name="connsiteY262" fmla="*/ 715078 h 2452258"/>
                <a:gd name="connsiteX263" fmla="*/ 3869122 w 11997457"/>
                <a:gd name="connsiteY263" fmla="*/ 1088724 h 2452258"/>
                <a:gd name="connsiteX264" fmla="*/ 4052751 w 11997457"/>
                <a:gd name="connsiteY264" fmla="*/ 1039521 h 2452258"/>
                <a:gd name="connsiteX265" fmla="*/ 4124673 w 11997457"/>
                <a:gd name="connsiteY265" fmla="*/ 1024090 h 2452258"/>
                <a:gd name="connsiteX266" fmla="*/ 4134303 w 11997457"/>
                <a:gd name="connsiteY266" fmla="*/ 1023022 h 2452258"/>
                <a:gd name="connsiteX267" fmla="*/ 4139921 w 11997457"/>
                <a:gd name="connsiteY267" fmla="*/ 1021676 h 2452258"/>
                <a:gd name="connsiteX268" fmla="*/ 4150053 w 11997457"/>
                <a:gd name="connsiteY268" fmla="*/ 1021278 h 2452258"/>
                <a:gd name="connsiteX269" fmla="*/ 4196403 w 11997457"/>
                <a:gd name="connsiteY269" fmla="*/ 1016143 h 2452258"/>
                <a:gd name="connsiteX270" fmla="*/ 4238718 w 11997457"/>
                <a:gd name="connsiteY270" fmla="*/ 1017802 h 2452258"/>
                <a:gd name="connsiteX271" fmla="*/ 4281035 w 11997457"/>
                <a:gd name="connsiteY271" fmla="*/ 1016143 h 2452258"/>
                <a:gd name="connsiteX272" fmla="*/ 4327384 w 11997457"/>
                <a:gd name="connsiteY272" fmla="*/ 1021278 h 2452258"/>
                <a:gd name="connsiteX273" fmla="*/ 4337517 w 11997457"/>
                <a:gd name="connsiteY273" fmla="*/ 1021675 h 2452258"/>
                <a:gd name="connsiteX274" fmla="*/ 4343134 w 11997457"/>
                <a:gd name="connsiteY274" fmla="*/ 1023023 h 2452258"/>
                <a:gd name="connsiteX275" fmla="*/ 4352765 w 11997457"/>
                <a:gd name="connsiteY275" fmla="*/ 1024091 h 2452258"/>
                <a:gd name="connsiteX276" fmla="*/ 4424686 w 11997457"/>
                <a:gd name="connsiteY276" fmla="*/ 1039521 h 2452258"/>
                <a:gd name="connsiteX277" fmla="*/ 4608314 w 11997457"/>
                <a:gd name="connsiteY277" fmla="*/ 1088724 h 2452258"/>
                <a:gd name="connsiteX278" fmla="*/ 5255487 w 11997457"/>
                <a:gd name="connsiteY278" fmla="*/ 715079 h 2452258"/>
                <a:gd name="connsiteX279" fmla="*/ 5304690 w 11997457"/>
                <a:gd name="connsiteY279" fmla="*/ 531450 h 2452258"/>
                <a:gd name="connsiteX280" fmla="*/ 5313659 w 11997457"/>
                <a:gd name="connsiteY280" fmla="*/ 506866 h 2452258"/>
                <a:gd name="connsiteX281" fmla="*/ 5319246 w 11997457"/>
                <a:gd name="connsiteY281" fmla="*/ 483580 h 2452258"/>
                <a:gd name="connsiteX282" fmla="*/ 5333753 w 11997457"/>
                <a:gd name="connsiteY282" fmla="*/ 451784 h 2452258"/>
                <a:gd name="connsiteX283" fmla="*/ 5348450 w 11997457"/>
                <a:gd name="connsiteY283" fmla="*/ 411499 h 2452258"/>
                <a:gd name="connsiteX284" fmla="*/ 5365712 w 11997457"/>
                <a:gd name="connsiteY284" fmla="*/ 381738 h 2452258"/>
                <a:gd name="connsiteX285" fmla="*/ 5376471 w 11997457"/>
                <a:gd name="connsiteY285" fmla="*/ 358156 h 2452258"/>
                <a:gd name="connsiteX286" fmla="*/ 5392164 w 11997457"/>
                <a:gd name="connsiteY286" fmla="*/ 336136 h 2452258"/>
                <a:gd name="connsiteX287" fmla="*/ 5410746 w 11997457"/>
                <a:gd name="connsiteY287" fmla="*/ 304100 h 2452258"/>
                <a:gd name="connsiteX288" fmla="*/ 5438868 w 11997457"/>
                <a:gd name="connsiteY288" fmla="*/ 270598 h 2452258"/>
                <a:gd name="connsiteX289" fmla="*/ 5456479 w 11997457"/>
                <a:gd name="connsiteY289" fmla="*/ 245885 h 2452258"/>
                <a:gd name="connsiteX290" fmla="*/ 5471863 w 11997457"/>
                <a:gd name="connsiteY290" fmla="*/ 231291 h 2452258"/>
                <a:gd name="connsiteX291" fmla="*/ 5489208 w 11997457"/>
                <a:gd name="connsiteY291" fmla="*/ 210626 h 2452258"/>
                <a:gd name="connsiteX292" fmla="*/ 5530762 w 11997457"/>
                <a:gd name="connsiteY292" fmla="*/ 175412 h 2452258"/>
                <a:gd name="connsiteX293" fmla="*/ 5557226 w 11997457"/>
                <a:gd name="connsiteY293" fmla="*/ 150307 h 2452258"/>
                <a:gd name="connsiteX294" fmla="*/ 5569599 w 11997457"/>
                <a:gd name="connsiteY294" fmla="*/ 142500 h 2452258"/>
                <a:gd name="connsiteX295" fmla="*/ 5581467 w 11997457"/>
                <a:gd name="connsiteY295" fmla="*/ 132443 h 2452258"/>
                <a:gd name="connsiteX296" fmla="*/ 5650079 w 11997457"/>
                <a:gd name="connsiteY296" fmla="*/ 91730 h 2452258"/>
                <a:gd name="connsiteX297" fmla="*/ 5676668 w 11997457"/>
                <a:gd name="connsiteY297" fmla="*/ 74958 h 2452258"/>
                <a:gd name="connsiteX298" fmla="*/ 5681314 w 11997457"/>
                <a:gd name="connsiteY298" fmla="*/ 73197 h 2452258"/>
                <a:gd name="connsiteX299" fmla="*/ 5685150 w 11997457"/>
                <a:gd name="connsiteY299" fmla="*/ 70920 h 2452258"/>
                <a:gd name="connsiteX300" fmla="*/ 5797889 w 11997457"/>
                <a:gd name="connsiteY300" fmla="*/ 27426 h 2452258"/>
                <a:gd name="connsiteX301" fmla="*/ 5806856 w 11997457"/>
                <a:gd name="connsiteY301" fmla="*/ 25617 h 2452258"/>
                <a:gd name="connsiteX302" fmla="*/ 5812763 w 11997457"/>
                <a:gd name="connsiteY302" fmla="*/ 23379 h 2452258"/>
                <a:gd name="connsiteX303" fmla="*/ 5884684 w 11997457"/>
                <a:gd name="connsiteY303" fmla="*/ 7948 h 2452258"/>
                <a:gd name="connsiteX304" fmla="*/ 5906288 w 11997457"/>
                <a:gd name="connsiteY304" fmla="*/ 5554 h 2452258"/>
                <a:gd name="connsiteX305" fmla="*/ 5917309 w 11997457"/>
                <a:gd name="connsiteY305" fmla="*/ 3330 h 2452258"/>
                <a:gd name="connsiteX306" fmla="*/ 5929262 w 11997457"/>
                <a:gd name="connsiteY306" fmla="*/ 3009 h 2452258"/>
                <a:gd name="connsiteX307" fmla="*/ 5956414 w 11997457"/>
                <a:gd name="connsiteY307" fmla="*/ 1 h 2452258"/>
                <a:gd name="connsiteX308" fmla="*/ 5990860 w 11997457"/>
                <a:gd name="connsiteY308" fmla="*/ 1351 h 2452258"/>
                <a:gd name="connsiteX309" fmla="*/ 6041043 w 11997457"/>
                <a:gd name="connsiteY309" fmla="*/ 0 h 2452258"/>
                <a:gd name="connsiteX310" fmla="*/ 6087392 w 11997457"/>
                <a:gd name="connsiteY310" fmla="*/ 5135 h 2452258"/>
                <a:gd name="connsiteX311" fmla="*/ 6097527 w 11997457"/>
                <a:gd name="connsiteY311" fmla="*/ 5533 h 2452258"/>
                <a:gd name="connsiteX312" fmla="*/ 6103146 w 11997457"/>
                <a:gd name="connsiteY312" fmla="*/ 6881 h 2452258"/>
                <a:gd name="connsiteX313" fmla="*/ 6112774 w 11997457"/>
                <a:gd name="connsiteY313" fmla="*/ 7948 h 2452258"/>
                <a:gd name="connsiteX314" fmla="*/ 6184694 w 11997457"/>
                <a:gd name="connsiteY314" fmla="*/ 23379 h 2452258"/>
                <a:gd name="connsiteX315" fmla="*/ 6206767 w 11997457"/>
                <a:gd name="connsiteY315" fmla="*/ 31743 h 2452258"/>
                <a:gd name="connsiteX316" fmla="*/ 6232565 w 11997457"/>
                <a:gd name="connsiteY316" fmla="*/ 37933 h 2452258"/>
                <a:gd name="connsiteX317" fmla="*/ 6278997 w 11997457"/>
                <a:gd name="connsiteY317" fmla="*/ 59119 h 2452258"/>
                <a:gd name="connsiteX318" fmla="*/ 6320789 w 11997457"/>
                <a:gd name="connsiteY318" fmla="*/ 74958 h 2452258"/>
                <a:gd name="connsiteX319" fmla="*/ 6339285 w 11997457"/>
                <a:gd name="connsiteY319" fmla="*/ 86626 h 2452258"/>
                <a:gd name="connsiteX320" fmla="*/ 6357989 w 11997457"/>
                <a:gd name="connsiteY320" fmla="*/ 95160 h 2452258"/>
                <a:gd name="connsiteX321" fmla="*/ 6397910 w 11997457"/>
                <a:gd name="connsiteY321" fmla="*/ 123608 h 2452258"/>
                <a:gd name="connsiteX322" fmla="*/ 6440231 w 11997457"/>
                <a:gd name="connsiteY322" fmla="*/ 150306 h 2452258"/>
                <a:gd name="connsiteX323" fmla="*/ 6454894 w 11997457"/>
                <a:gd name="connsiteY323" fmla="*/ 164216 h 2452258"/>
                <a:gd name="connsiteX324" fmla="*/ 6470260 w 11997457"/>
                <a:gd name="connsiteY324" fmla="*/ 175167 h 2452258"/>
                <a:gd name="connsiteX325" fmla="*/ 6504693 w 11997457"/>
                <a:gd name="connsiteY325" fmla="*/ 211461 h 2452258"/>
                <a:gd name="connsiteX326" fmla="*/ 6540978 w 11997457"/>
                <a:gd name="connsiteY326" fmla="*/ 245885 h 2452258"/>
                <a:gd name="connsiteX327" fmla="*/ 6551926 w 11997457"/>
                <a:gd name="connsiteY327" fmla="*/ 261247 h 2452258"/>
                <a:gd name="connsiteX328" fmla="*/ 6565839 w 11997457"/>
                <a:gd name="connsiteY328" fmla="*/ 275913 h 2452258"/>
                <a:gd name="connsiteX329" fmla="*/ 6592542 w 11997457"/>
                <a:gd name="connsiteY329" fmla="*/ 318244 h 2452258"/>
                <a:gd name="connsiteX330" fmla="*/ 6620985 w 11997457"/>
                <a:gd name="connsiteY330" fmla="*/ 358156 h 2452258"/>
                <a:gd name="connsiteX331" fmla="*/ 6629517 w 11997457"/>
                <a:gd name="connsiteY331" fmla="*/ 376856 h 2452258"/>
                <a:gd name="connsiteX332" fmla="*/ 6641187 w 11997457"/>
                <a:gd name="connsiteY332" fmla="*/ 395356 h 2452258"/>
                <a:gd name="connsiteX333" fmla="*/ 6657029 w 11997457"/>
                <a:gd name="connsiteY333" fmla="*/ 437156 h 2452258"/>
                <a:gd name="connsiteX334" fmla="*/ 6678211 w 11997457"/>
                <a:gd name="connsiteY334" fmla="*/ 483580 h 2452258"/>
                <a:gd name="connsiteX335" fmla="*/ 6684400 w 11997457"/>
                <a:gd name="connsiteY335" fmla="*/ 509374 h 2452258"/>
                <a:gd name="connsiteX336" fmla="*/ 6692766 w 11997457"/>
                <a:gd name="connsiteY336" fmla="*/ 531449 h 2452258"/>
                <a:gd name="connsiteX337" fmla="*/ 6741969 w 11997457"/>
                <a:gd name="connsiteY337" fmla="*/ 715078 h 2452258"/>
                <a:gd name="connsiteX338" fmla="*/ 7389142 w 11997457"/>
                <a:gd name="connsiteY338" fmla="*/ 1088724 h 2452258"/>
                <a:gd name="connsiteX339" fmla="*/ 7572771 w 11997457"/>
                <a:gd name="connsiteY339" fmla="*/ 1039521 h 2452258"/>
                <a:gd name="connsiteX340" fmla="*/ 7644692 w 11997457"/>
                <a:gd name="connsiteY340" fmla="*/ 1024090 h 2452258"/>
                <a:gd name="connsiteX341" fmla="*/ 7654322 w 11997457"/>
                <a:gd name="connsiteY341" fmla="*/ 1023024 h 2452258"/>
                <a:gd name="connsiteX342" fmla="*/ 7659941 w 11997457"/>
                <a:gd name="connsiteY342" fmla="*/ 1021676 h 2452258"/>
                <a:gd name="connsiteX343" fmla="*/ 7670074 w 11997457"/>
                <a:gd name="connsiteY343" fmla="*/ 1021278 h 2452258"/>
                <a:gd name="connsiteX344" fmla="*/ 7716421 w 11997457"/>
                <a:gd name="connsiteY344" fmla="*/ 1016142 h 2452258"/>
                <a:gd name="connsiteX345" fmla="*/ 7758739 w 11997457"/>
                <a:gd name="connsiteY345" fmla="*/ 1017802 h 2452258"/>
                <a:gd name="connsiteX346" fmla="*/ 7801054 w 11997457"/>
                <a:gd name="connsiteY346" fmla="*/ 1016142 h 2452258"/>
                <a:gd name="connsiteX347" fmla="*/ 7847402 w 11997457"/>
                <a:gd name="connsiteY347" fmla="*/ 1021278 h 2452258"/>
                <a:gd name="connsiteX348" fmla="*/ 7857536 w 11997457"/>
                <a:gd name="connsiteY348" fmla="*/ 1021675 h 2452258"/>
                <a:gd name="connsiteX349" fmla="*/ 7863153 w 11997457"/>
                <a:gd name="connsiteY349" fmla="*/ 1023023 h 2452258"/>
                <a:gd name="connsiteX350" fmla="*/ 7872783 w 11997457"/>
                <a:gd name="connsiteY350" fmla="*/ 1024090 h 2452258"/>
                <a:gd name="connsiteX351" fmla="*/ 7944705 w 11997457"/>
                <a:gd name="connsiteY351" fmla="*/ 1039521 h 2452258"/>
                <a:gd name="connsiteX352" fmla="*/ 8128333 w 11997457"/>
                <a:gd name="connsiteY352" fmla="*/ 1088724 h 2452258"/>
                <a:gd name="connsiteX353" fmla="*/ 8775507 w 11997457"/>
                <a:gd name="connsiteY353" fmla="*/ 715079 h 2452258"/>
                <a:gd name="connsiteX354" fmla="*/ 8824710 w 11997457"/>
                <a:gd name="connsiteY354" fmla="*/ 531450 h 2452258"/>
                <a:gd name="connsiteX355" fmla="*/ 8833679 w 11997457"/>
                <a:gd name="connsiteY355" fmla="*/ 506865 h 2452258"/>
                <a:gd name="connsiteX356" fmla="*/ 8839266 w 11997457"/>
                <a:gd name="connsiteY356" fmla="*/ 483580 h 2452258"/>
                <a:gd name="connsiteX357" fmla="*/ 8853772 w 11997457"/>
                <a:gd name="connsiteY357" fmla="*/ 451785 h 2452258"/>
                <a:gd name="connsiteX358" fmla="*/ 8868470 w 11997457"/>
                <a:gd name="connsiteY358" fmla="*/ 411498 h 2452258"/>
                <a:gd name="connsiteX359" fmla="*/ 8885733 w 11997457"/>
                <a:gd name="connsiteY359" fmla="*/ 381738 h 2452258"/>
                <a:gd name="connsiteX360" fmla="*/ 8896492 w 11997457"/>
                <a:gd name="connsiteY360" fmla="*/ 358156 h 2452258"/>
                <a:gd name="connsiteX361" fmla="*/ 8912183 w 11997457"/>
                <a:gd name="connsiteY361" fmla="*/ 336137 h 2452258"/>
                <a:gd name="connsiteX362" fmla="*/ 8930766 w 11997457"/>
                <a:gd name="connsiteY362" fmla="*/ 304101 h 2452258"/>
                <a:gd name="connsiteX363" fmla="*/ 8958887 w 11997457"/>
                <a:gd name="connsiteY363" fmla="*/ 270599 h 2452258"/>
                <a:gd name="connsiteX364" fmla="*/ 8976499 w 11997457"/>
                <a:gd name="connsiteY364" fmla="*/ 245886 h 2452258"/>
                <a:gd name="connsiteX365" fmla="*/ 8991882 w 11997457"/>
                <a:gd name="connsiteY365" fmla="*/ 231291 h 2452258"/>
                <a:gd name="connsiteX366" fmla="*/ 9009229 w 11997457"/>
                <a:gd name="connsiteY366" fmla="*/ 210626 h 2452258"/>
                <a:gd name="connsiteX367" fmla="*/ 9050783 w 11997457"/>
                <a:gd name="connsiteY367" fmla="*/ 175411 h 2452258"/>
                <a:gd name="connsiteX368" fmla="*/ 9077245 w 11997457"/>
                <a:gd name="connsiteY368" fmla="*/ 150306 h 2452258"/>
                <a:gd name="connsiteX369" fmla="*/ 9089619 w 11997457"/>
                <a:gd name="connsiteY369" fmla="*/ 142501 h 2452258"/>
                <a:gd name="connsiteX370" fmla="*/ 9101486 w 11997457"/>
                <a:gd name="connsiteY370" fmla="*/ 132443 h 2452258"/>
                <a:gd name="connsiteX371" fmla="*/ 9170104 w 11997457"/>
                <a:gd name="connsiteY371" fmla="*/ 91727 h 2452258"/>
                <a:gd name="connsiteX372" fmla="*/ 9196688 w 11997457"/>
                <a:gd name="connsiteY372" fmla="*/ 74958 h 2452258"/>
                <a:gd name="connsiteX373" fmla="*/ 9201333 w 11997457"/>
                <a:gd name="connsiteY373" fmla="*/ 73197 h 2452258"/>
                <a:gd name="connsiteX374" fmla="*/ 9205170 w 11997457"/>
                <a:gd name="connsiteY374" fmla="*/ 70920 h 2452258"/>
                <a:gd name="connsiteX375" fmla="*/ 9317907 w 11997457"/>
                <a:gd name="connsiteY375" fmla="*/ 27426 h 2452258"/>
                <a:gd name="connsiteX376" fmla="*/ 9326875 w 11997457"/>
                <a:gd name="connsiteY376" fmla="*/ 25616 h 2452258"/>
                <a:gd name="connsiteX377" fmla="*/ 9332782 w 11997457"/>
                <a:gd name="connsiteY377" fmla="*/ 23379 h 2452258"/>
                <a:gd name="connsiteX378" fmla="*/ 9404703 w 11997457"/>
                <a:gd name="connsiteY378" fmla="*/ 7948 h 2452258"/>
                <a:gd name="connsiteX379" fmla="*/ 9426308 w 11997457"/>
                <a:gd name="connsiteY379" fmla="*/ 5554 h 2452258"/>
                <a:gd name="connsiteX380" fmla="*/ 9437330 w 11997457"/>
                <a:gd name="connsiteY380" fmla="*/ 3331 h 2452258"/>
                <a:gd name="connsiteX381" fmla="*/ 9449282 w 11997457"/>
                <a:gd name="connsiteY381" fmla="*/ 3008 h 2452258"/>
                <a:gd name="connsiteX382" fmla="*/ 9476432 w 11997457"/>
                <a:gd name="connsiteY382" fmla="*/ 1 h 2452258"/>
                <a:gd name="connsiteX383" fmla="*/ 9510881 w 11997457"/>
                <a:gd name="connsiteY383" fmla="*/ 1350 h 245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Lst>
              <a:rect l="l" t="t" r="r" b="b"/>
              <a:pathLst>
                <a:path w="11997457" h="2452258">
                  <a:moveTo>
                    <a:pt x="9561064" y="0"/>
                  </a:moveTo>
                  <a:lnTo>
                    <a:pt x="9607411" y="5135"/>
                  </a:lnTo>
                  <a:lnTo>
                    <a:pt x="9617547" y="5533"/>
                  </a:lnTo>
                  <a:lnTo>
                    <a:pt x="9623164" y="6881"/>
                  </a:lnTo>
                  <a:lnTo>
                    <a:pt x="9632793" y="7948"/>
                  </a:lnTo>
                  <a:cubicBezTo>
                    <a:pt x="9656760" y="11830"/>
                    <a:pt x="9680758" y="16960"/>
                    <a:pt x="9704715" y="23378"/>
                  </a:cubicBezTo>
                  <a:lnTo>
                    <a:pt x="9726787" y="31744"/>
                  </a:lnTo>
                  <a:lnTo>
                    <a:pt x="9752585" y="37934"/>
                  </a:lnTo>
                  <a:lnTo>
                    <a:pt x="9799017" y="59119"/>
                  </a:lnTo>
                  <a:lnTo>
                    <a:pt x="9840810" y="74958"/>
                  </a:lnTo>
                  <a:lnTo>
                    <a:pt x="9859306" y="86626"/>
                  </a:lnTo>
                  <a:lnTo>
                    <a:pt x="9878009" y="95160"/>
                  </a:lnTo>
                  <a:lnTo>
                    <a:pt x="9917930" y="123608"/>
                  </a:lnTo>
                  <a:lnTo>
                    <a:pt x="9960252" y="150306"/>
                  </a:lnTo>
                  <a:lnTo>
                    <a:pt x="9974914" y="164217"/>
                  </a:lnTo>
                  <a:lnTo>
                    <a:pt x="9990280" y="175167"/>
                  </a:lnTo>
                  <a:lnTo>
                    <a:pt x="10024711" y="211459"/>
                  </a:lnTo>
                  <a:lnTo>
                    <a:pt x="10060998" y="245886"/>
                  </a:lnTo>
                  <a:lnTo>
                    <a:pt x="10071946" y="261249"/>
                  </a:lnTo>
                  <a:lnTo>
                    <a:pt x="10085858" y="275913"/>
                  </a:lnTo>
                  <a:lnTo>
                    <a:pt x="10112559" y="318240"/>
                  </a:lnTo>
                  <a:lnTo>
                    <a:pt x="10141005" y="358157"/>
                  </a:lnTo>
                  <a:lnTo>
                    <a:pt x="10149538" y="376857"/>
                  </a:lnTo>
                  <a:lnTo>
                    <a:pt x="10161208" y="395355"/>
                  </a:lnTo>
                  <a:lnTo>
                    <a:pt x="10177048" y="437154"/>
                  </a:lnTo>
                  <a:lnTo>
                    <a:pt x="10198230" y="483580"/>
                  </a:lnTo>
                  <a:lnTo>
                    <a:pt x="10204419" y="509374"/>
                  </a:lnTo>
                  <a:lnTo>
                    <a:pt x="10212787" y="531450"/>
                  </a:lnTo>
                  <a:lnTo>
                    <a:pt x="10261990" y="715079"/>
                  </a:lnTo>
                  <a:cubicBezTo>
                    <a:pt x="10337521" y="996970"/>
                    <a:pt x="10627270" y="1164257"/>
                    <a:pt x="10909163" y="1088724"/>
                  </a:cubicBezTo>
                  <a:lnTo>
                    <a:pt x="11092791" y="1039521"/>
                  </a:lnTo>
                  <a:cubicBezTo>
                    <a:pt x="11476098" y="936814"/>
                    <a:pt x="11870089" y="1164286"/>
                    <a:pt x="11972796" y="1547592"/>
                  </a:cubicBezTo>
                  <a:cubicBezTo>
                    <a:pt x="12075503" y="1930899"/>
                    <a:pt x="11848032" y="2324891"/>
                    <a:pt x="11464724" y="2427597"/>
                  </a:cubicBezTo>
                  <a:cubicBezTo>
                    <a:pt x="11081418" y="2530304"/>
                    <a:pt x="10687427" y="2302832"/>
                    <a:pt x="10584719" y="1919526"/>
                  </a:cubicBezTo>
                  <a:lnTo>
                    <a:pt x="10535517" y="1735897"/>
                  </a:lnTo>
                  <a:cubicBezTo>
                    <a:pt x="10459985" y="1454006"/>
                    <a:pt x="10170236" y="1286719"/>
                    <a:pt x="9888343" y="1362252"/>
                  </a:cubicBezTo>
                  <a:lnTo>
                    <a:pt x="9704715" y="1411455"/>
                  </a:lnTo>
                  <a:cubicBezTo>
                    <a:pt x="9680759" y="1417874"/>
                    <a:pt x="9656760" y="1423004"/>
                    <a:pt x="9632794" y="1426886"/>
                  </a:cubicBezTo>
                  <a:lnTo>
                    <a:pt x="9623163" y="1427953"/>
                  </a:lnTo>
                  <a:lnTo>
                    <a:pt x="9617545" y="1429301"/>
                  </a:lnTo>
                  <a:lnTo>
                    <a:pt x="9607413" y="1429698"/>
                  </a:lnTo>
                  <a:lnTo>
                    <a:pt x="9561065" y="1434833"/>
                  </a:lnTo>
                  <a:lnTo>
                    <a:pt x="9518748" y="1433174"/>
                  </a:lnTo>
                  <a:lnTo>
                    <a:pt x="9476432" y="1434833"/>
                  </a:lnTo>
                  <a:lnTo>
                    <a:pt x="9430083" y="1429698"/>
                  </a:lnTo>
                  <a:lnTo>
                    <a:pt x="9419951" y="1429300"/>
                  </a:lnTo>
                  <a:lnTo>
                    <a:pt x="9414334" y="1427953"/>
                  </a:lnTo>
                  <a:lnTo>
                    <a:pt x="9404703" y="1426886"/>
                  </a:lnTo>
                  <a:cubicBezTo>
                    <a:pt x="9380735" y="1423003"/>
                    <a:pt x="9356738" y="1417874"/>
                    <a:pt x="9332781" y="1411455"/>
                  </a:cubicBezTo>
                  <a:lnTo>
                    <a:pt x="9149153" y="1362252"/>
                  </a:lnTo>
                  <a:cubicBezTo>
                    <a:pt x="8867261" y="1286719"/>
                    <a:pt x="8577512" y="1454006"/>
                    <a:pt x="8501979" y="1735897"/>
                  </a:cubicBezTo>
                  <a:lnTo>
                    <a:pt x="8452776" y="1919525"/>
                  </a:lnTo>
                  <a:lnTo>
                    <a:pt x="8444409" y="1941602"/>
                  </a:lnTo>
                  <a:lnTo>
                    <a:pt x="8438221" y="1967396"/>
                  </a:lnTo>
                  <a:lnTo>
                    <a:pt x="8417039" y="2013820"/>
                  </a:lnTo>
                  <a:lnTo>
                    <a:pt x="8401198" y="2055620"/>
                  </a:lnTo>
                  <a:lnTo>
                    <a:pt x="8389527" y="2074119"/>
                  </a:lnTo>
                  <a:lnTo>
                    <a:pt x="8380996" y="2092820"/>
                  </a:lnTo>
                  <a:lnTo>
                    <a:pt x="8352551" y="2132734"/>
                  </a:lnTo>
                  <a:lnTo>
                    <a:pt x="8325849" y="2175062"/>
                  </a:lnTo>
                  <a:lnTo>
                    <a:pt x="8311936" y="2189727"/>
                  </a:lnTo>
                  <a:lnTo>
                    <a:pt x="8300988" y="2205090"/>
                  </a:lnTo>
                  <a:lnTo>
                    <a:pt x="8264700" y="2239517"/>
                  </a:lnTo>
                  <a:lnTo>
                    <a:pt x="8230270" y="2275808"/>
                  </a:lnTo>
                  <a:lnTo>
                    <a:pt x="8214904" y="2286759"/>
                  </a:lnTo>
                  <a:lnTo>
                    <a:pt x="8200241" y="2300670"/>
                  </a:lnTo>
                  <a:lnTo>
                    <a:pt x="8157920" y="2327368"/>
                  </a:lnTo>
                  <a:lnTo>
                    <a:pt x="8117999" y="2355817"/>
                  </a:lnTo>
                  <a:lnTo>
                    <a:pt x="8099296" y="2364350"/>
                  </a:lnTo>
                  <a:lnTo>
                    <a:pt x="8080800" y="2376018"/>
                  </a:lnTo>
                  <a:lnTo>
                    <a:pt x="8039007" y="2391856"/>
                  </a:lnTo>
                  <a:lnTo>
                    <a:pt x="7992575" y="2413042"/>
                  </a:lnTo>
                  <a:lnTo>
                    <a:pt x="7966776" y="2419232"/>
                  </a:lnTo>
                  <a:lnTo>
                    <a:pt x="7944705" y="2427597"/>
                  </a:lnTo>
                  <a:cubicBezTo>
                    <a:pt x="7920748" y="2434016"/>
                    <a:pt x="7896750" y="2439146"/>
                    <a:pt x="7872783" y="2443028"/>
                  </a:cubicBezTo>
                  <a:lnTo>
                    <a:pt x="7863155" y="2444094"/>
                  </a:lnTo>
                  <a:lnTo>
                    <a:pt x="7857537" y="2445442"/>
                  </a:lnTo>
                  <a:lnTo>
                    <a:pt x="7847402" y="2445840"/>
                  </a:lnTo>
                  <a:lnTo>
                    <a:pt x="7801054" y="2450976"/>
                  </a:lnTo>
                  <a:lnTo>
                    <a:pt x="7758738" y="2449316"/>
                  </a:lnTo>
                  <a:lnTo>
                    <a:pt x="7716422" y="2450976"/>
                  </a:lnTo>
                  <a:lnTo>
                    <a:pt x="7670074" y="2445840"/>
                  </a:lnTo>
                  <a:lnTo>
                    <a:pt x="7659940" y="2445442"/>
                  </a:lnTo>
                  <a:lnTo>
                    <a:pt x="7654321" y="2444094"/>
                  </a:lnTo>
                  <a:lnTo>
                    <a:pt x="7644692" y="2443028"/>
                  </a:lnTo>
                  <a:cubicBezTo>
                    <a:pt x="7620726" y="2439146"/>
                    <a:pt x="7596728" y="2434016"/>
                    <a:pt x="7572771" y="2427596"/>
                  </a:cubicBezTo>
                  <a:lnTo>
                    <a:pt x="7550700" y="2419232"/>
                  </a:lnTo>
                  <a:lnTo>
                    <a:pt x="7524902" y="2413042"/>
                  </a:lnTo>
                  <a:lnTo>
                    <a:pt x="7478469" y="2391856"/>
                  </a:lnTo>
                  <a:lnTo>
                    <a:pt x="7436677" y="2376018"/>
                  </a:lnTo>
                  <a:lnTo>
                    <a:pt x="7418182" y="2364349"/>
                  </a:lnTo>
                  <a:lnTo>
                    <a:pt x="7399478" y="2355817"/>
                  </a:lnTo>
                  <a:lnTo>
                    <a:pt x="7359556" y="2327367"/>
                  </a:lnTo>
                  <a:lnTo>
                    <a:pt x="7317236" y="2300670"/>
                  </a:lnTo>
                  <a:lnTo>
                    <a:pt x="7302573" y="2286759"/>
                  </a:lnTo>
                  <a:lnTo>
                    <a:pt x="7287207" y="2275809"/>
                  </a:lnTo>
                  <a:lnTo>
                    <a:pt x="7252775" y="2239515"/>
                  </a:lnTo>
                  <a:lnTo>
                    <a:pt x="7216489" y="2205090"/>
                  </a:lnTo>
                  <a:lnTo>
                    <a:pt x="7205542" y="2189728"/>
                  </a:lnTo>
                  <a:lnTo>
                    <a:pt x="7191628" y="2175062"/>
                  </a:lnTo>
                  <a:lnTo>
                    <a:pt x="7164924" y="2132731"/>
                  </a:lnTo>
                  <a:lnTo>
                    <a:pt x="7136481" y="2092819"/>
                  </a:lnTo>
                  <a:lnTo>
                    <a:pt x="7127950" y="2074121"/>
                  </a:lnTo>
                  <a:lnTo>
                    <a:pt x="7116280" y="2055621"/>
                  </a:lnTo>
                  <a:lnTo>
                    <a:pt x="7100437" y="2013820"/>
                  </a:lnTo>
                  <a:lnTo>
                    <a:pt x="7079255" y="1967395"/>
                  </a:lnTo>
                  <a:lnTo>
                    <a:pt x="7073066" y="1941601"/>
                  </a:lnTo>
                  <a:lnTo>
                    <a:pt x="7064700" y="1919526"/>
                  </a:lnTo>
                  <a:lnTo>
                    <a:pt x="7015497" y="1735897"/>
                  </a:lnTo>
                  <a:cubicBezTo>
                    <a:pt x="6939964" y="1454005"/>
                    <a:pt x="6650215" y="1286719"/>
                    <a:pt x="6368325" y="1362252"/>
                  </a:cubicBezTo>
                  <a:lnTo>
                    <a:pt x="6184696" y="1411455"/>
                  </a:lnTo>
                  <a:cubicBezTo>
                    <a:pt x="6160739" y="1417874"/>
                    <a:pt x="6136741" y="1423004"/>
                    <a:pt x="6112774" y="1426886"/>
                  </a:cubicBezTo>
                  <a:lnTo>
                    <a:pt x="6103143" y="1427953"/>
                  </a:lnTo>
                  <a:lnTo>
                    <a:pt x="6097526" y="1429301"/>
                  </a:lnTo>
                  <a:lnTo>
                    <a:pt x="6087395" y="1429698"/>
                  </a:lnTo>
                  <a:lnTo>
                    <a:pt x="6041044" y="1434834"/>
                  </a:lnTo>
                  <a:lnTo>
                    <a:pt x="5998728" y="1433174"/>
                  </a:lnTo>
                  <a:lnTo>
                    <a:pt x="5956412" y="1434833"/>
                  </a:lnTo>
                  <a:lnTo>
                    <a:pt x="5910062" y="1429698"/>
                  </a:lnTo>
                  <a:lnTo>
                    <a:pt x="5899931" y="1429300"/>
                  </a:lnTo>
                  <a:lnTo>
                    <a:pt x="5894314" y="1427952"/>
                  </a:lnTo>
                  <a:lnTo>
                    <a:pt x="5884683" y="1426885"/>
                  </a:lnTo>
                  <a:cubicBezTo>
                    <a:pt x="5860716" y="1423003"/>
                    <a:pt x="5836717" y="1417874"/>
                    <a:pt x="5812761" y="1411455"/>
                  </a:cubicBezTo>
                  <a:lnTo>
                    <a:pt x="5629132" y="1362252"/>
                  </a:lnTo>
                  <a:cubicBezTo>
                    <a:pt x="5347241" y="1286719"/>
                    <a:pt x="5057492" y="1454006"/>
                    <a:pt x="4981960" y="1735898"/>
                  </a:cubicBezTo>
                  <a:lnTo>
                    <a:pt x="4932757" y="1919526"/>
                  </a:lnTo>
                  <a:lnTo>
                    <a:pt x="4924390" y="1941601"/>
                  </a:lnTo>
                  <a:lnTo>
                    <a:pt x="4918201" y="1967396"/>
                  </a:lnTo>
                  <a:lnTo>
                    <a:pt x="4897019" y="2013820"/>
                  </a:lnTo>
                  <a:lnTo>
                    <a:pt x="4881177" y="2055621"/>
                  </a:lnTo>
                  <a:lnTo>
                    <a:pt x="4869508" y="2074120"/>
                  </a:lnTo>
                  <a:lnTo>
                    <a:pt x="4860976" y="2092820"/>
                  </a:lnTo>
                  <a:lnTo>
                    <a:pt x="4832532" y="2132733"/>
                  </a:lnTo>
                  <a:lnTo>
                    <a:pt x="4805829" y="2175062"/>
                  </a:lnTo>
                  <a:lnTo>
                    <a:pt x="4791915" y="2189728"/>
                  </a:lnTo>
                  <a:lnTo>
                    <a:pt x="4780969" y="2205091"/>
                  </a:lnTo>
                  <a:lnTo>
                    <a:pt x="4744682" y="2239515"/>
                  </a:lnTo>
                  <a:lnTo>
                    <a:pt x="4710251" y="2275809"/>
                  </a:lnTo>
                  <a:lnTo>
                    <a:pt x="4694885" y="2286758"/>
                  </a:lnTo>
                  <a:lnTo>
                    <a:pt x="4680222" y="2300669"/>
                  </a:lnTo>
                  <a:lnTo>
                    <a:pt x="4637901" y="2327368"/>
                  </a:lnTo>
                  <a:lnTo>
                    <a:pt x="4597980" y="2355817"/>
                  </a:lnTo>
                  <a:lnTo>
                    <a:pt x="4579276" y="2364349"/>
                  </a:lnTo>
                  <a:lnTo>
                    <a:pt x="4560779" y="2376018"/>
                  </a:lnTo>
                  <a:lnTo>
                    <a:pt x="4518988" y="2391857"/>
                  </a:lnTo>
                  <a:lnTo>
                    <a:pt x="4472554" y="2413042"/>
                  </a:lnTo>
                  <a:lnTo>
                    <a:pt x="4446757" y="2419232"/>
                  </a:lnTo>
                  <a:lnTo>
                    <a:pt x="4424685" y="2427597"/>
                  </a:lnTo>
                  <a:cubicBezTo>
                    <a:pt x="4400728" y="2434016"/>
                    <a:pt x="4376730" y="2439145"/>
                    <a:pt x="4352764" y="2443028"/>
                  </a:cubicBezTo>
                  <a:lnTo>
                    <a:pt x="4343136" y="2444094"/>
                  </a:lnTo>
                  <a:lnTo>
                    <a:pt x="4337518" y="2445442"/>
                  </a:lnTo>
                  <a:lnTo>
                    <a:pt x="4327382" y="2445840"/>
                  </a:lnTo>
                  <a:lnTo>
                    <a:pt x="4281034" y="2450975"/>
                  </a:lnTo>
                  <a:lnTo>
                    <a:pt x="4238718" y="2449316"/>
                  </a:lnTo>
                  <a:lnTo>
                    <a:pt x="4196403" y="2450975"/>
                  </a:lnTo>
                  <a:lnTo>
                    <a:pt x="4150055" y="2445840"/>
                  </a:lnTo>
                  <a:lnTo>
                    <a:pt x="4139920" y="2445442"/>
                  </a:lnTo>
                  <a:lnTo>
                    <a:pt x="4134302" y="2444094"/>
                  </a:lnTo>
                  <a:lnTo>
                    <a:pt x="4124674" y="2443028"/>
                  </a:lnTo>
                  <a:cubicBezTo>
                    <a:pt x="4100707" y="2439145"/>
                    <a:pt x="4076709" y="2434016"/>
                    <a:pt x="4052752" y="2427597"/>
                  </a:cubicBezTo>
                  <a:lnTo>
                    <a:pt x="4030681" y="2419232"/>
                  </a:lnTo>
                  <a:lnTo>
                    <a:pt x="4004882" y="2413042"/>
                  </a:lnTo>
                  <a:lnTo>
                    <a:pt x="3958449" y="2391856"/>
                  </a:lnTo>
                  <a:lnTo>
                    <a:pt x="3916657" y="2376018"/>
                  </a:lnTo>
                  <a:lnTo>
                    <a:pt x="3898162" y="2364350"/>
                  </a:lnTo>
                  <a:lnTo>
                    <a:pt x="3879458" y="2355817"/>
                  </a:lnTo>
                  <a:lnTo>
                    <a:pt x="3839537" y="2327367"/>
                  </a:lnTo>
                  <a:lnTo>
                    <a:pt x="3797215" y="2300669"/>
                  </a:lnTo>
                  <a:lnTo>
                    <a:pt x="3782553" y="2286759"/>
                  </a:lnTo>
                  <a:lnTo>
                    <a:pt x="3767187" y="2275809"/>
                  </a:lnTo>
                  <a:lnTo>
                    <a:pt x="3732754" y="2239514"/>
                  </a:lnTo>
                  <a:lnTo>
                    <a:pt x="3696469" y="2205091"/>
                  </a:lnTo>
                  <a:lnTo>
                    <a:pt x="3685522" y="2189728"/>
                  </a:lnTo>
                  <a:lnTo>
                    <a:pt x="3671608" y="2175062"/>
                  </a:lnTo>
                  <a:lnTo>
                    <a:pt x="3644904" y="2132732"/>
                  </a:lnTo>
                  <a:lnTo>
                    <a:pt x="3616461" y="2092820"/>
                  </a:lnTo>
                  <a:lnTo>
                    <a:pt x="3607930" y="2074121"/>
                  </a:lnTo>
                  <a:lnTo>
                    <a:pt x="3596260" y="2055621"/>
                  </a:lnTo>
                  <a:lnTo>
                    <a:pt x="3580417" y="2013819"/>
                  </a:lnTo>
                  <a:lnTo>
                    <a:pt x="3559236" y="1967395"/>
                  </a:lnTo>
                  <a:lnTo>
                    <a:pt x="3553047" y="1941601"/>
                  </a:lnTo>
                  <a:lnTo>
                    <a:pt x="3544680" y="1919526"/>
                  </a:lnTo>
                  <a:lnTo>
                    <a:pt x="3495477" y="1735897"/>
                  </a:lnTo>
                  <a:cubicBezTo>
                    <a:pt x="3419945" y="1454006"/>
                    <a:pt x="3130197" y="1286719"/>
                    <a:pt x="2848305" y="1362252"/>
                  </a:cubicBezTo>
                  <a:lnTo>
                    <a:pt x="2664676" y="1411455"/>
                  </a:lnTo>
                  <a:cubicBezTo>
                    <a:pt x="2640720" y="1417874"/>
                    <a:pt x="2616721" y="1423003"/>
                    <a:pt x="2592755" y="1426886"/>
                  </a:cubicBezTo>
                  <a:lnTo>
                    <a:pt x="2583124" y="1427952"/>
                  </a:lnTo>
                  <a:lnTo>
                    <a:pt x="2577506" y="1429300"/>
                  </a:lnTo>
                  <a:lnTo>
                    <a:pt x="2567374" y="1429698"/>
                  </a:lnTo>
                  <a:lnTo>
                    <a:pt x="2521026" y="1434834"/>
                  </a:lnTo>
                  <a:lnTo>
                    <a:pt x="2478709" y="1433174"/>
                  </a:lnTo>
                  <a:lnTo>
                    <a:pt x="2436393" y="1434833"/>
                  </a:lnTo>
                  <a:lnTo>
                    <a:pt x="2390044" y="1429698"/>
                  </a:lnTo>
                  <a:lnTo>
                    <a:pt x="2379912" y="1429300"/>
                  </a:lnTo>
                  <a:lnTo>
                    <a:pt x="2374295" y="1427953"/>
                  </a:lnTo>
                  <a:lnTo>
                    <a:pt x="2364664" y="1426885"/>
                  </a:lnTo>
                  <a:cubicBezTo>
                    <a:pt x="2340697" y="1423003"/>
                    <a:pt x="2316698" y="1417874"/>
                    <a:pt x="2292742" y="1411455"/>
                  </a:cubicBezTo>
                  <a:lnTo>
                    <a:pt x="2109113" y="1362251"/>
                  </a:lnTo>
                  <a:cubicBezTo>
                    <a:pt x="1827222" y="1286719"/>
                    <a:pt x="1537473" y="1454006"/>
                    <a:pt x="1461940" y="1735898"/>
                  </a:cubicBezTo>
                  <a:lnTo>
                    <a:pt x="1412737" y="1919526"/>
                  </a:lnTo>
                  <a:cubicBezTo>
                    <a:pt x="1310030" y="2302832"/>
                    <a:pt x="916039" y="2530304"/>
                    <a:pt x="532732" y="2427597"/>
                  </a:cubicBezTo>
                  <a:cubicBezTo>
                    <a:pt x="149426" y="2324890"/>
                    <a:pt x="-78046" y="1930899"/>
                    <a:pt x="24662" y="1547592"/>
                  </a:cubicBezTo>
                  <a:cubicBezTo>
                    <a:pt x="127369" y="1164286"/>
                    <a:pt x="521360" y="936814"/>
                    <a:pt x="904666" y="1039521"/>
                  </a:cubicBezTo>
                  <a:lnTo>
                    <a:pt x="1088294" y="1088724"/>
                  </a:lnTo>
                  <a:cubicBezTo>
                    <a:pt x="1370186" y="1164257"/>
                    <a:pt x="1659935" y="996970"/>
                    <a:pt x="1735468" y="715078"/>
                  </a:cubicBezTo>
                  <a:lnTo>
                    <a:pt x="1784671" y="531450"/>
                  </a:lnTo>
                  <a:lnTo>
                    <a:pt x="1793038" y="509374"/>
                  </a:lnTo>
                  <a:lnTo>
                    <a:pt x="1799227" y="483580"/>
                  </a:lnTo>
                  <a:lnTo>
                    <a:pt x="1820408" y="437156"/>
                  </a:lnTo>
                  <a:lnTo>
                    <a:pt x="1836250" y="395355"/>
                  </a:lnTo>
                  <a:lnTo>
                    <a:pt x="1847921" y="376856"/>
                  </a:lnTo>
                  <a:lnTo>
                    <a:pt x="1856452" y="358156"/>
                  </a:lnTo>
                  <a:lnTo>
                    <a:pt x="1884894" y="318245"/>
                  </a:lnTo>
                  <a:lnTo>
                    <a:pt x="1911599" y="275913"/>
                  </a:lnTo>
                  <a:lnTo>
                    <a:pt x="1925512" y="261247"/>
                  </a:lnTo>
                  <a:lnTo>
                    <a:pt x="1936460" y="245885"/>
                  </a:lnTo>
                  <a:lnTo>
                    <a:pt x="1972744" y="211462"/>
                  </a:lnTo>
                  <a:lnTo>
                    <a:pt x="2007178" y="175167"/>
                  </a:lnTo>
                  <a:lnTo>
                    <a:pt x="2022544" y="164217"/>
                  </a:lnTo>
                  <a:lnTo>
                    <a:pt x="2037206" y="150307"/>
                  </a:lnTo>
                  <a:lnTo>
                    <a:pt x="2079526" y="123609"/>
                  </a:lnTo>
                  <a:lnTo>
                    <a:pt x="2119448" y="95159"/>
                  </a:lnTo>
                  <a:lnTo>
                    <a:pt x="2138152" y="86626"/>
                  </a:lnTo>
                  <a:lnTo>
                    <a:pt x="2156648" y="74958"/>
                  </a:lnTo>
                  <a:lnTo>
                    <a:pt x="2198440" y="59119"/>
                  </a:lnTo>
                  <a:lnTo>
                    <a:pt x="2244872" y="37934"/>
                  </a:lnTo>
                  <a:lnTo>
                    <a:pt x="2270670" y="31744"/>
                  </a:lnTo>
                  <a:lnTo>
                    <a:pt x="2292743" y="23378"/>
                  </a:lnTo>
                  <a:cubicBezTo>
                    <a:pt x="2316699" y="16959"/>
                    <a:pt x="2340698" y="11830"/>
                    <a:pt x="2364664" y="7948"/>
                  </a:cubicBezTo>
                  <a:lnTo>
                    <a:pt x="2374292" y="6881"/>
                  </a:lnTo>
                  <a:lnTo>
                    <a:pt x="2379910" y="5533"/>
                  </a:lnTo>
                  <a:lnTo>
                    <a:pt x="2390045" y="5135"/>
                  </a:lnTo>
                  <a:lnTo>
                    <a:pt x="2436394" y="1"/>
                  </a:lnTo>
                  <a:lnTo>
                    <a:pt x="2478710" y="1659"/>
                  </a:lnTo>
                  <a:lnTo>
                    <a:pt x="2521025" y="1"/>
                  </a:lnTo>
                  <a:lnTo>
                    <a:pt x="2567373" y="5135"/>
                  </a:lnTo>
                  <a:lnTo>
                    <a:pt x="2577508" y="5533"/>
                  </a:lnTo>
                  <a:lnTo>
                    <a:pt x="2583125" y="6881"/>
                  </a:lnTo>
                  <a:lnTo>
                    <a:pt x="2592755" y="7948"/>
                  </a:lnTo>
                  <a:cubicBezTo>
                    <a:pt x="2616721" y="11830"/>
                    <a:pt x="2640719" y="16960"/>
                    <a:pt x="2664676" y="23379"/>
                  </a:cubicBezTo>
                  <a:lnTo>
                    <a:pt x="2686747" y="31743"/>
                  </a:lnTo>
                  <a:lnTo>
                    <a:pt x="2712546" y="37933"/>
                  </a:lnTo>
                  <a:lnTo>
                    <a:pt x="2758979" y="59119"/>
                  </a:lnTo>
                  <a:lnTo>
                    <a:pt x="2800770" y="74958"/>
                  </a:lnTo>
                  <a:lnTo>
                    <a:pt x="2819265" y="86625"/>
                  </a:lnTo>
                  <a:lnTo>
                    <a:pt x="2837969" y="95159"/>
                  </a:lnTo>
                  <a:lnTo>
                    <a:pt x="2877892" y="123610"/>
                  </a:lnTo>
                  <a:lnTo>
                    <a:pt x="2920211" y="150306"/>
                  </a:lnTo>
                  <a:lnTo>
                    <a:pt x="2934875" y="164216"/>
                  </a:lnTo>
                  <a:lnTo>
                    <a:pt x="2950241" y="175166"/>
                  </a:lnTo>
                  <a:lnTo>
                    <a:pt x="2984673" y="211462"/>
                  </a:lnTo>
                  <a:lnTo>
                    <a:pt x="3020959" y="245885"/>
                  </a:lnTo>
                  <a:lnTo>
                    <a:pt x="3031905" y="261247"/>
                  </a:lnTo>
                  <a:lnTo>
                    <a:pt x="3045819" y="275913"/>
                  </a:lnTo>
                  <a:lnTo>
                    <a:pt x="3072523" y="318245"/>
                  </a:lnTo>
                  <a:lnTo>
                    <a:pt x="3100965" y="358156"/>
                  </a:lnTo>
                  <a:lnTo>
                    <a:pt x="3109497" y="376855"/>
                  </a:lnTo>
                  <a:lnTo>
                    <a:pt x="3121168" y="395355"/>
                  </a:lnTo>
                  <a:lnTo>
                    <a:pt x="3137011" y="437156"/>
                  </a:lnTo>
                  <a:lnTo>
                    <a:pt x="3158192" y="483580"/>
                  </a:lnTo>
                  <a:lnTo>
                    <a:pt x="3164380" y="509374"/>
                  </a:lnTo>
                  <a:lnTo>
                    <a:pt x="3172748" y="531450"/>
                  </a:lnTo>
                  <a:lnTo>
                    <a:pt x="3221951" y="715078"/>
                  </a:lnTo>
                  <a:cubicBezTo>
                    <a:pt x="3297482" y="996970"/>
                    <a:pt x="3587231" y="1164256"/>
                    <a:pt x="3869122" y="1088724"/>
                  </a:cubicBezTo>
                  <a:lnTo>
                    <a:pt x="4052751" y="1039521"/>
                  </a:lnTo>
                  <a:cubicBezTo>
                    <a:pt x="4076708" y="1033102"/>
                    <a:pt x="4100706" y="1027973"/>
                    <a:pt x="4124673" y="1024090"/>
                  </a:cubicBezTo>
                  <a:lnTo>
                    <a:pt x="4134303" y="1023022"/>
                  </a:lnTo>
                  <a:lnTo>
                    <a:pt x="4139921" y="1021676"/>
                  </a:lnTo>
                  <a:lnTo>
                    <a:pt x="4150053" y="1021278"/>
                  </a:lnTo>
                  <a:lnTo>
                    <a:pt x="4196403" y="1016143"/>
                  </a:lnTo>
                  <a:lnTo>
                    <a:pt x="4238718" y="1017802"/>
                  </a:lnTo>
                  <a:lnTo>
                    <a:pt x="4281035" y="1016143"/>
                  </a:lnTo>
                  <a:lnTo>
                    <a:pt x="4327384" y="1021278"/>
                  </a:lnTo>
                  <a:lnTo>
                    <a:pt x="4337517" y="1021675"/>
                  </a:lnTo>
                  <a:lnTo>
                    <a:pt x="4343134" y="1023023"/>
                  </a:lnTo>
                  <a:lnTo>
                    <a:pt x="4352765" y="1024091"/>
                  </a:lnTo>
                  <a:cubicBezTo>
                    <a:pt x="4376731" y="1027972"/>
                    <a:pt x="4400730" y="1033102"/>
                    <a:pt x="4424686" y="1039521"/>
                  </a:cubicBezTo>
                  <a:lnTo>
                    <a:pt x="4608314" y="1088724"/>
                  </a:lnTo>
                  <a:cubicBezTo>
                    <a:pt x="4890205" y="1164257"/>
                    <a:pt x="5179955" y="996970"/>
                    <a:pt x="5255487" y="715079"/>
                  </a:cubicBezTo>
                  <a:lnTo>
                    <a:pt x="5304690" y="531450"/>
                  </a:lnTo>
                  <a:lnTo>
                    <a:pt x="5313659" y="506866"/>
                  </a:lnTo>
                  <a:lnTo>
                    <a:pt x="5319246" y="483580"/>
                  </a:lnTo>
                  <a:lnTo>
                    <a:pt x="5333753" y="451784"/>
                  </a:lnTo>
                  <a:lnTo>
                    <a:pt x="5348450" y="411499"/>
                  </a:lnTo>
                  <a:lnTo>
                    <a:pt x="5365712" y="381738"/>
                  </a:lnTo>
                  <a:lnTo>
                    <a:pt x="5376471" y="358156"/>
                  </a:lnTo>
                  <a:lnTo>
                    <a:pt x="5392164" y="336136"/>
                  </a:lnTo>
                  <a:lnTo>
                    <a:pt x="5410746" y="304100"/>
                  </a:lnTo>
                  <a:lnTo>
                    <a:pt x="5438868" y="270598"/>
                  </a:lnTo>
                  <a:lnTo>
                    <a:pt x="5456479" y="245885"/>
                  </a:lnTo>
                  <a:lnTo>
                    <a:pt x="5471863" y="231291"/>
                  </a:lnTo>
                  <a:lnTo>
                    <a:pt x="5489208" y="210626"/>
                  </a:lnTo>
                  <a:lnTo>
                    <a:pt x="5530762" y="175412"/>
                  </a:lnTo>
                  <a:lnTo>
                    <a:pt x="5557226" y="150307"/>
                  </a:lnTo>
                  <a:lnTo>
                    <a:pt x="5569599" y="142500"/>
                  </a:lnTo>
                  <a:lnTo>
                    <a:pt x="5581467" y="132443"/>
                  </a:lnTo>
                  <a:lnTo>
                    <a:pt x="5650079" y="91730"/>
                  </a:lnTo>
                  <a:lnTo>
                    <a:pt x="5676668" y="74958"/>
                  </a:lnTo>
                  <a:lnTo>
                    <a:pt x="5681314" y="73197"/>
                  </a:lnTo>
                  <a:lnTo>
                    <a:pt x="5685150" y="70920"/>
                  </a:lnTo>
                  <a:cubicBezTo>
                    <a:pt x="5721353" y="53342"/>
                    <a:pt x="5759063" y="38768"/>
                    <a:pt x="5797889" y="27426"/>
                  </a:cubicBezTo>
                  <a:lnTo>
                    <a:pt x="5806856" y="25617"/>
                  </a:lnTo>
                  <a:lnTo>
                    <a:pt x="5812763" y="23379"/>
                  </a:lnTo>
                  <a:cubicBezTo>
                    <a:pt x="5836719" y="16960"/>
                    <a:pt x="5860718" y="11830"/>
                    <a:pt x="5884684" y="7948"/>
                  </a:cubicBezTo>
                  <a:lnTo>
                    <a:pt x="5906288" y="5554"/>
                  </a:lnTo>
                  <a:lnTo>
                    <a:pt x="5917309" y="3330"/>
                  </a:lnTo>
                  <a:lnTo>
                    <a:pt x="5929262" y="3009"/>
                  </a:lnTo>
                  <a:lnTo>
                    <a:pt x="5956414" y="1"/>
                  </a:lnTo>
                  <a:lnTo>
                    <a:pt x="5990860" y="1351"/>
                  </a:lnTo>
                  <a:lnTo>
                    <a:pt x="6041043" y="0"/>
                  </a:lnTo>
                  <a:lnTo>
                    <a:pt x="6087392" y="5135"/>
                  </a:lnTo>
                  <a:lnTo>
                    <a:pt x="6097527" y="5533"/>
                  </a:lnTo>
                  <a:lnTo>
                    <a:pt x="6103146" y="6881"/>
                  </a:lnTo>
                  <a:lnTo>
                    <a:pt x="6112774" y="7948"/>
                  </a:lnTo>
                  <a:cubicBezTo>
                    <a:pt x="6136740" y="11830"/>
                    <a:pt x="6160739" y="16960"/>
                    <a:pt x="6184694" y="23379"/>
                  </a:cubicBezTo>
                  <a:lnTo>
                    <a:pt x="6206767" y="31743"/>
                  </a:lnTo>
                  <a:lnTo>
                    <a:pt x="6232565" y="37933"/>
                  </a:lnTo>
                  <a:lnTo>
                    <a:pt x="6278997" y="59119"/>
                  </a:lnTo>
                  <a:lnTo>
                    <a:pt x="6320789" y="74958"/>
                  </a:lnTo>
                  <a:lnTo>
                    <a:pt x="6339285" y="86626"/>
                  </a:lnTo>
                  <a:lnTo>
                    <a:pt x="6357989" y="95160"/>
                  </a:lnTo>
                  <a:lnTo>
                    <a:pt x="6397910" y="123608"/>
                  </a:lnTo>
                  <a:lnTo>
                    <a:pt x="6440231" y="150306"/>
                  </a:lnTo>
                  <a:lnTo>
                    <a:pt x="6454894" y="164216"/>
                  </a:lnTo>
                  <a:lnTo>
                    <a:pt x="6470260" y="175167"/>
                  </a:lnTo>
                  <a:lnTo>
                    <a:pt x="6504693" y="211461"/>
                  </a:lnTo>
                  <a:lnTo>
                    <a:pt x="6540978" y="245885"/>
                  </a:lnTo>
                  <a:lnTo>
                    <a:pt x="6551926" y="261247"/>
                  </a:lnTo>
                  <a:lnTo>
                    <a:pt x="6565839" y="275913"/>
                  </a:lnTo>
                  <a:lnTo>
                    <a:pt x="6592542" y="318244"/>
                  </a:lnTo>
                  <a:lnTo>
                    <a:pt x="6620985" y="358156"/>
                  </a:lnTo>
                  <a:lnTo>
                    <a:pt x="6629517" y="376856"/>
                  </a:lnTo>
                  <a:lnTo>
                    <a:pt x="6641187" y="395356"/>
                  </a:lnTo>
                  <a:lnTo>
                    <a:pt x="6657029" y="437156"/>
                  </a:lnTo>
                  <a:lnTo>
                    <a:pt x="6678211" y="483580"/>
                  </a:lnTo>
                  <a:lnTo>
                    <a:pt x="6684400" y="509374"/>
                  </a:lnTo>
                  <a:lnTo>
                    <a:pt x="6692766" y="531449"/>
                  </a:lnTo>
                  <a:lnTo>
                    <a:pt x="6741969" y="715078"/>
                  </a:lnTo>
                  <a:cubicBezTo>
                    <a:pt x="6817502" y="996970"/>
                    <a:pt x="7107251" y="1164256"/>
                    <a:pt x="7389142" y="1088724"/>
                  </a:cubicBezTo>
                  <a:lnTo>
                    <a:pt x="7572771" y="1039521"/>
                  </a:lnTo>
                  <a:cubicBezTo>
                    <a:pt x="7596728" y="1033101"/>
                    <a:pt x="7620726" y="1027973"/>
                    <a:pt x="7644692" y="1024090"/>
                  </a:cubicBezTo>
                  <a:lnTo>
                    <a:pt x="7654322" y="1023024"/>
                  </a:lnTo>
                  <a:lnTo>
                    <a:pt x="7659941" y="1021676"/>
                  </a:lnTo>
                  <a:lnTo>
                    <a:pt x="7670074" y="1021278"/>
                  </a:lnTo>
                  <a:lnTo>
                    <a:pt x="7716421" y="1016142"/>
                  </a:lnTo>
                  <a:lnTo>
                    <a:pt x="7758739" y="1017802"/>
                  </a:lnTo>
                  <a:lnTo>
                    <a:pt x="7801054" y="1016142"/>
                  </a:lnTo>
                  <a:lnTo>
                    <a:pt x="7847402" y="1021278"/>
                  </a:lnTo>
                  <a:lnTo>
                    <a:pt x="7857536" y="1021675"/>
                  </a:lnTo>
                  <a:lnTo>
                    <a:pt x="7863153" y="1023023"/>
                  </a:lnTo>
                  <a:lnTo>
                    <a:pt x="7872783" y="1024090"/>
                  </a:lnTo>
                  <a:cubicBezTo>
                    <a:pt x="7896751" y="1027972"/>
                    <a:pt x="7920748" y="1033102"/>
                    <a:pt x="7944705" y="1039521"/>
                  </a:cubicBezTo>
                  <a:lnTo>
                    <a:pt x="8128333" y="1088724"/>
                  </a:lnTo>
                  <a:cubicBezTo>
                    <a:pt x="8410226" y="1164256"/>
                    <a:pt x="8699974" y="996969"/>
                    <a:pt x="8775507" y="715079"/>
                  </a:cubicBezTo>
                  <a:lnTo>
                    <a:pt x="8824710" y="531450"/>
                  </a:lnTo>
                  <a:lnTo>
                    <a:pt x="8833679" y="506865"/>
                  </a:lnTo>
                  <a:lnTo>
                    <a:pt x="8839266" y="483580"/>
                  </a:lnTo>
                  <a:lnTo>
                    <a:pt x="8853772" y="451785"/>
                  </a:lnTo>
                  <a:lnTo>
                    <a:pt x="8868470" y="411498"/>
                  </a:lnTo>
                  <a:lnTo>
                    <a:pt x="8885733" y="381738"/>
                  </a:lnTo>
                  <a:lnTo>
                    <a:pt x="8896492" y="358156"/>
                  </a:lnTo>
                  <a:lnTo>
                    <a:pt x="8912183" y="336137"/>
                  </a:lnTo>
                  <a:lnTo>
                    <a:pt x="8930766" y="304101"/>
                  </a:lnTo>
                  <a:lnTo>
                    <a:pt x="8958887" y="270599"/>
                  </a:lnTo>
                  <a:lnTo>
                    <a:pt x="8976499" y="245886"/>
                  </a:lnTo>
                  <a:lnTo>
                    <a:pt x="8991882" y="231291"/>
                  </a:lnTo>
                  <a:lnTo>
                    <a:pt x="9009229" y="210626"/>
                  </a:lnTo>
                  <a:lnTo>
                    <a:pt x="9050783" y="175411"/>
                  </a:lnTo>
                  <a:lnTo>
                    <a:pt x="9077245" y="150306"/>
                  </a:lnTo>
                  <a:lnTo>
                    <a:pt x="9089619" y="142501"/>
                  </a:lnTo>
                  <a:lnTo>
                    <a:pt x="9101486" y="132443"/>
                  </a:lnTo>
                  <a:lnTo>
                    <a:pt x="9170104" y="91727"/>
                  </a:lnTo>
                  <a:lnTo>
                    <a:pt x="9196688" y="74958"/>
                  </a:lnTo>
                  <a:lnTo>
                    <a:pt x="9201333" y="73197"/>
                  </a:lnTo>
                  <a:lnTo>
                    <a:pt x="9205170" y="70920"/>
                  </a:lnTo>
                  <a:cubicBezTo>
                    <a:pt x="9241372" y="53342"/>
                    <a:pt x="9279083" y="38768"/>
                    <a:pt x="9317907" y="27426"/>
                  </a:cubicBezTo>
                  <a:lnTo>
                    <a:pt x="9326875" y="25616"/>
                  </a:lnTo>
                  <a:lnTo>
                    <a:pt x="9332782" y="23379"/>
                  </a:lnTo>
                  <a:cubicBezTo>
                    <a:pt x="9356738" y="16960"/>
                    <a:pt x="9380737" y="11830"/>
                    <a:pt x="9404703" y="7948"/>
                  </a:cubicBezTo>
                  <a:lnTo>
                    <a:pt x="9426308" y="5554"/>
                  </a:lnTo>
                  <a:lnTo>
                    <a:pt x="9437330" y="3331"/>
                  </a:lnTo>
                  <a:lnTo>
                    <a:pt x="9449282" y="3008"/>
                  </a:lnTo>
                  <a:lnTo>
                    <a:pt x="9476432" y="1"/>
                  </a:lnTo>
                  <a:lnTo>
                    <a:pt x="9510881" y="135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grpSp>
          <p:nvGrpSpPr>
            <p:cNvPr id="16" name="Group 15">
              <a:extLst>
                <a:ext uri="{FF2B5EF4-FFF2-40B4-BE49-F238E27FC236}">
                  <a16:creationId xmlns:a16="http://schemas.microsoft.com/office/drawing/2014/main" id="{AD0FF4FC-705F-9AF7-E8D0-26EEC3467434}"/>
                </a:ext>
              </a:extLst>
            </p:cNvPr>
            <p:cNvGrpSpPr/>
            <p:nvPr/>
          </p:nvGrpSpPr>
          <p:grpSpPr>
            <a:xfrm>
              <a:off x="2318042" y="4301078"/>
              <a:ext cx="282576" cy="282576"/>
              <a:chOff x="2316454" y="3881826"/>
              <a:chExt cx="282576" cy="282576"/>
            </a:xfrm>
          </p:grpSpPr>
          <p:sp>
            <p:nvSpPr>
              <p:cNvPr id="17" name="Oval 5">
                <a:extLst>
                  <a:ext uri="{FF2B5EF4-FFF2-40B4-BE49-F238E27FC236}">
                    <a16:creationId xmlns:a16="http://schemas.microsoft.com/office/drawing/2014/main" id="{2D1B9C7A-1F7C-FEFC-96BF-0AE22EA8ED95}"/>
                  </a:ext>
                </a:extLst>
              </p:cNvPr>
              <p:cNvSpPr>
                <a:spLocks noChangeArrowheads="1"/>
              </p:cNvSpPr>
              <p:nvPr/>
            </p:nvSpPr>
            <p:spPr bwMode="auto">
              <a:xfrm rot="3600000">
                <a:off x="2316454" y="3881826"/>
                <a:ext cx="282576" cy="282576"/>
              </a:xfrm>
              <a:prstGeom prst="ellipse">
                <a:avLst/>
              </a:prstGeom>
              <a:solidFill>
                <a:schemeClr val="accent1">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22" name="Freeform 6">
                <a:extLst>
                  <a:ext uri="{FF2B5EF4-FFF2-40B4-BE49-F238E27FC236}">
                    <a16:creationId xmlns:a16="http://schemas.microsoft.com/office/drawing/2014/main" id="{986FDD70-2475-996E-CE56-44DEAC695A82}"/>
                  </a:ext>
                </a:extLst>
              </p:cNvPr>
              <p:cNvSpPr>
                <a:spLocks/>
              </p:cNvSpPr>
              <p:nvPr/>
            </p:nvSpPr>
            <p:spPr bwMode="auto">
              <a:xfrm rot="3600000">
                <a:off x="2413134" y="3991502"/>
                <a:ext cx="107095" cy="52902"/>
              </a:xfrm>
              <a:custGeom>
                <a:avLst/>
                <a:gdLst>
                  <a:gd name="T0" fmla="*/ 0 w 113"/>
                  <a:gd name="T1" fmla="*/ 56 h 56"/>
                  <a:gd name="T2" fmla="*/ 56 w 113"/>
                  <a:gd name="T3" fmla="*/ 0 h 56"/>
                  <a:gd name="T4" fmla="*/ 113 w 113"/>
                  <a:gd name="T5" fmla="*/ 56 h 56"/>
                </a:gdLst>
                <a:ahLst/>
                <a:cxnLst>
                  <a:cxn ang="0">
                    <a:pos x="T0" y="T1"/>
                  </a:cxn>
                  <a:cxn ang="0">
                    <a:pos x="T2" y="T3"/>
                  </a:cxn>
                  <a:cxn ang="0">
                    <a:pos x="T4" y="T5"/>
                  </a:cxn>
                </a:cxnLst>
                <a:rect l="0" t="0" r="r" b="b"/>
                <a:pathLst>
                  <a:path w="113" h="56">
                    <a:moveTo>
                      <a:pt x="0" y="56"/>
                    </a:moveTo>
                    <a:lnTo>
                      <a:pt x="56" y="0"/>
                    </a:lnTo>
                    <a:lnTo>
                      <a:pt x="113" y="56"/>
                    </a:lnTo>
                  </a:path>
                </a:pathLst>
              </a:custGeom>
              <a:noFill/>
              <a:ln w="317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grpSp>
          <p:nvGrpSpPr>
            <p:cNvPr id="23" name="Group 22">
              <a:extLst>
                <a:ext uri="{FF2B5EF4-FFF2-40B4-BE49-F238E27FC236}">
                  <a16:creationId xmlns:a16="http://schemas.microsoft.com/office/drawing/2014/main" id="{FDCC151F-423D-728B-E6CF-1A45026FB964}"/>
                </a:ext>
              </a:extLst>
            </p:cNvPr>
            <p:cNvGrpSpPr/>
            <p:nvPr/>
          </p:nvGrpSpPr>
          <p:grpSpPr>
            <a:xfrm>
              <a:off x="4078052" y="4301890"/>
              <a:ext cx="282576" cy="282576"/>
              <a:chOff x="4076464" y="3882638"/>
              <a:chExt cx="282576" cy="282576"/>
            </a:xfrm>
          </p:grpSpPr>
          <p:sp>
            <p:nvSpPr>
              <p:cNvPr id="24" name="Oval 5">
                <a:extLst>
                  <a:ext uri="{FF2B5EF4-FFF2-40B4-BE49-F238E27FC236}">
                    <a16:creationId xmlns:a16="http://schemas.microsoft.com/office/drawing/2014/main" id="{49CE81B5-F267-3F04-CC48-8E4E7DF64880}"/>
                  </a:ext>
                </a:extLst>
              </p:cNvPr>
              <p:cNvSpPr>
                <a:spLocks noChangeArrowheads="1"/>
              </p:cNvSpPr>
              <p:nvPr/>
            </p:nvSpPr>
            <p:spPr bwMode="auto">
              <a:xfrm rot="7200000" flipH="1">
                <a:off x="4076464" y="3882638"/>
                <a:ext cx="282576" cy="282576"/>
              </a:xfrm>
              <a:prstGeom prst="ellipse">
                <a:avLst/>
              </a:prstGeom>
              <a:solidFill>
                <a:schemeClr val="accent1">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25" name="Freeform 6">
                <a:extLst>
                  <a:ext uri="{FF2B5EF4-FFF2-40B4-BE49-F238E27FC236}">
                    <a16:creationId xmlns:a16="http://schemas.microsoft.com/office/drawing/2014/main" id="{6F97C15A-B814-0E79-4028-94BEB655FB77}"/>
                  </a:ext>
                </a:extLst>
              </p:cNvPr>
              <p:cNvSpPr>
                <a:spLocks/>
              </p:cNvSpPr>
              <p:nvPr/>
            </p:nvSpPr>
            <p:spPr bwMode="auto">
              <a:xfrm rot="7200000" flipH="1">
                <a:off x="4173144" y="4002636"/>
                <a:ext cx="107095" cy="52902"/>
              </a:xfrm>
              <a:custGeom>
                <a:avLst/>
                <a:gdLst>
                  <a:gd name="T0" fmla="*/ 0 w 113"/>
                  <a:gd name="T1" fmla="*/ 56 h 56"/>
                  <a:gd name="T2" fmla="*/ 56 w 113"/>
                  <a:gd name="T3" fmla="*/ 0 h 56"/>
                  <a:gd name="T4" fmla="*/ 113 w 113"/>
                  <a:gd name="T5" fmla="*/ 56 h 56"/>
                </a:gdLst>
                <a:ahLst/>
                <a:cxnLst>
                  <a:cxn ang="0">
                    <a:pos x="T0" y="T1"/>
                  </a:cxn>
                  <a:cxn ang="0">
                    <a:pos x="T2" y="T3"/>
                  </a:cxn>
                  <a:cxn ang="0">
                    <a:pos x="T4" y="T5"/>
                  </a:cxn>
                </a:cxnLst>
                <a:rect l="0" t="0" r="r" b="b"/>
                <a:pathLst>
                  <a:path w="113" h="56">
                    <a:moveTo>
                      <a:pt x="0" y="56"/>
                    </a:moveTo>
                    <a:lnTo>
                      <a:pt x="56" y="0"/>
                    </a:lnTo>
                    <a:lnTo>
                      <a:pt x="113" y="56"/>
                    </a:lnTo>
                  </a:path>
                </a:pathLst>
              </a:custGeom>
              <a:noFill/>
              <a:ln w="317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grpSp>
          <p:nvGrpSpPr>
            <p:cNvPr id="26" name="Group 25">
              <a:extLst>
                <a:ext uri="{FF2B5EF4-FFF2-40B4-BE49-F238E27FC236}">
                  <a16:creationId xmlns:a16="http://schemas.microsoft.com/office/drawing/2014/main" id="{C7017123-7AC3-FAF4-60F4-D6209C30C8AF}"/>
                </a:ext>
              </a:extLst>
            </p:cNvPr>
            <p:cNvGrpSpPr/>
            <p:nvPr/>
          </p:nvGrpSpPr>
          <p:grpSpPr>
            <a:xfrm>
              <a:off x="5838062" y="4301078"/>
              <a:ext cx="282576" cy="282576"/>
              <a:chOff x="5836474" y="3881826"/>
              <a:chExt cx="282576" cy="282576"/>
            </a:xfrm>
          </p:grpSpPr>
          <p:sp>
            <p:nvSpPr>
              <p:cNvPr id="27" name="Oval 5">
                <a:extLst>
                  <a:ext uri="{FF2B5EF4-FFF2-40B4-BE49-F238E27FC236}">
                    <a16:creationId xmlns:a16="http://schemas.microsoft.com/office/drawing/2014/main" id="{59987776-36E0-008E-C39B-2CED02595A9C}"/>
                  </a:ext>
                </a:extLst>
              </p:cNvPr>
              <p:cNvSpPr>
                <a:spLocks noChangeArrowheads="1"/>
              </p:cNvSpPr>
              <p:nvPr/>
            </p:nvSpPr>
            <p:spPr bwMode="auto">
              <a:xfrm rot="3600000">
                <a:off x="5836474" y="3881826"/>
                <a:ext cx="282576" cy="282576"/>
              </a:xfrm>
              <a:prstGeom prst="ellipse">
                <a:avLst/>
              </a:prstGeom>
              <a:solidFill>
                <a:schemeClr val="accent1">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28" name="Freeform 6">
                <a:extLst>
                  <a:ext uri="{FF2B5EF4-FFF2-40B4-BE49-F238E27FC236}">
                    <a16:creationId xmlns:a16="http://schemas.microsoft.com/office/drawing/2014/main" id="{CB44931D-3CFA-49CE-F30E-4036DB413E25}"/>
                  </a:ext>
                </a:extLst>
              </p:cNvPr>
              <p:cNvSpPr>
                <a:spLocks/>
              </p:cNvSpPr>
              <p:nvPr/>
            </p:nvSpPr>
            <p:spPr bwMode="auto">
              <a:xfrm rot="3600000">
                <a:off x="5933154" y="3991502"/>
                <a:ext cx="107095" cy="52902"/>
              </a:xfrm>
              <a:custGeom>
                <a:avLst/>
                <a:gdLst>
                  <a:gd name="T0" fmla="*/ 0 w 113"/>
                  <a:gd name="T1" fmla="*/ 56 h 56"/>
                  <a:gd name="T2" fmla="*/ 56 w 113"/>
                  <a:gd name="T3" fmla="*/ 0 h 56"/>
                  <a:gd name="T4" fmla="*/ 113 w 113"/>
                  <a:gd name="T5" fmla="*/ 56 h 56"/>
                </a:gdLst>
                <a:ahLst/>
                <a:cxnLst>
                  <a:cxn ang="0">
                    <a:pos x="T0" y="T1"/>
                  </a:cxn>
                  <a:cxn ang="0">
                    <a:pos x="T2" y="T3"/>
                  </a:cxn>
                  <a:cxn ang="0">
                    <a:pos x="T4" y="T5"/>
                  </a:cxn>
                </a:cxnLst>
                <a:rect l="0" t="0" r="r" b="b"/>
                <a:pathLst>
                  <a:path w="113" h="56">
                    <a:moveTo>
                      <a:pt x="0" y="56"/>
                    </a:moveTo>
                    <a:lnTo>
                      <a:pt x="56" y="0"/>
                    </a:lnTo>
                    <a:lnTo>
                      <a:pt x="113" y="56"/>
                    </a:lnTo>
                  </a:path>
                </a:pathLst>
              </a:custGeom>
              <a:noFill/>
              <a:ln w="317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grpSp>
          <p:nvGrpSpPr>
            <p:cNvPr id="29" name="Group 28">
              <a:extLst>
                <a:ext uri="{FF2B5EF4-FFF2-40B4-BE49-F238E27FC236}">
                  <a16:creationId xmlns:a16="http://schemas.microsoft.com/office/drawing/2014/main" id="{BCEAD20D-F531-B186-F30F-B9B53A66208B}"/>
                </a:ext>
              </a:extLst>
            </p:cNvPr>
            <p:cNvGrpSpPr/>
            <p:nvPr/>
          </p:nvGrpSpPr>
          <p:grpSpPr>
            <a:xfrm>
              <a:off x="7598072" y="4301890"/>
              <a:ext cx="282576" cy="282576"/>
              <a:chOff x="7596484" y="3882638"/>
              <a:chExt cx="282576" cy="282576"/>
            </a:xfrm>
          </p:grpSpPr>
          <p:sp>
            <p:nvSpPr>
              <p:cNvPr id="30" name="Oval 5">
                <a:extLst>
                  <a:ext uri="{FF2B5EF4-FFF2-40B4-BE49-F238E27FC236}">
                    <a16:creationId xmlns:a16="http://schemas.microsoft.com/office/drawing/2014/main" id="{7F89CD87-29DE-16D6-A25B-6561E51EC7F2}"/>
                  </a:ext>
                </a:extLst>
              </p:cNvPr>
              <p:cNvSpPr>
                <a:spLocks noChangeArrowheads="1"/>
              </p:cNvSpPr>
              <p:nvPr/>
            </p:nvSpPr>
            <p:spPr bwMode="auto">
              <a:xfrm rot="7200000" flipH="1">
                <a:off x="7596484" y="3882638"/>
                <a:ext cx="282576" cy="282576"/>
              </a:xfrm>
              <a:prstGeom prst="ellipse">
                <a:avLst/>
              </a:prstGeom>
              <a:solidFill>
                <a:schemeClr val="accent1">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31" name="Freeform 6">
                <a:extLst>
                  <a:ext uri="{FF2B5EF4-FFF2-40B4-BE49-F238E27FC236}">
                    <a16:creationId xmlns:a16="http://schemas.microsoft.com/office/drawing/2014/main" id="{129199D1-F6FC-C80A-39C0-0759249A1A21}"/>
                  </a:ext>
                </a:extLst>
              </p:cNvPr>
              <p:cNvSpPr>
                <a:spLocks/>
              </p:cNvSpPr>
              <p:nvPr/>
            </p:nvSpPr>
            <p:spPr bwMode="auto">
              <a:xfrm rot="7200000" flipH="1">
                <a:off x="7693164" y="4002636"/>
                <a:ext cx="107095" cy="52902"/>
              </a:xfrm>
              <a:custGeom>
                <a:avLst/>
                <a:gdLst>
                  <a:gd name="T0" fmla="*/ 0 w 113"/>
                  <a:gd name="T1" fmla="*/ 56 h 56"/>
                  <a:gd name="T2" fmla="*/ 56 w 113"/>
                  <a:gd name="T3" fmla="*/ 0 h 56"/>
                  <a:gd name="T4" fmla="*/ 113 w 113"/>
                  <a:gd name="T5" fmla="*/ 56 h 56"/>
                </a:gdLst>
                <a:ahLst/>
                <a:cxnLst>
                  <a:cxn ang="0">
                    <a:pos x="T0" y="T1"/>
                  </a:cxn>
                  <a:cxn ang="0">
                    <a:pos x="T2" y="T3"/>
                  </a:cxn>
                  <a:cxn ang="0">
                    <a:pos x="T4" y="T5"/>
                  </a:cxn>
                </a:cxnLst>
                <a:rect l="0" t="0" r="r" b="b"/>
                <a:pathLst>
                  <a:path w="113" h="56">
                    <a:moveTo>
                      <a:pt x="0" y="56"/>
                    </a:moveTo>
                    <a:lnTo>
                      <a:pt x="56" y="0"/>
                    </a:lnTo>
                    <a:lnTo>
                      <a:pt x="113" y="56"/>
                    </a:lnTo>
                  </a:path>
                </a:pathLst>
              </a:custGeom>
              <a:noFill/>
              <a:ln w="317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grpSp>
          <p:nvGrpSpPr>
            <p:cNvPr id="32" name="Group 31">
              <a:extLst>
                <a:ext uri="{FF2B5EF4-FFF2-40B4-BE49-F238E27FC236}">
                  <a16:creationId xmlns:a16="http://schemas.microsoft.com/office/drawing/2014/main" id="{4947B5AF-EE13-E386-D908-E2AF5661C2E1}"/>
                </a:ext>
              </a:extLst>
            </p:cNvPr>
            <p:cNvGrpSpPr/>
            <p:nvPr/>
          </p:nvGrpSpPr>
          <p:grpSpPr>
            <a:xfrm>
              <a:off x="9358082" y="4301078"/>
              <a:ext cx="282576" cy="282576"/>
              <a:chOff x="9356494" y="3881826"/>
              <a:chExt cx="282576" cy="282576"/>
            </a:xfrm>
          </p:grpSpPr>
          <p:sp>
            <p:nvSpPr>
              <p:cNvPr id="33" name="Oval 5">
                <a:extLst>
                  <a:ext uri="{FF2B5EF4-FFF2-40B4-BE49-F238E27FC236}">
                    <a16:creationId xmlns:a16="http://schemas.microsoft.com/office/drawing/2014/main" id="{F612843D-4803-42FE-DB82-3CD5730AA83C}"/>
                  </a:ext>
                </a:extLst>
              </p:cNvPr>
              <p:cNvSpPr>
                <a:spLocks noChangeArrowheads="1"/>
              </p:cNvSpPr>
              <p:nvPr/>
            </p:nvSpPr>
            <p:spPr bwMode="auto">
              <a:xfrm rot="3600000">
                <a:off x="9356494" y="3881826"/>
                <a:ext cx="282576" cy="282576"/>
              </a:xfrm>
              <a:prstGeom prst="ellipse">
                <a:avLst/>
              </a:prstGeom>
              <a:solidFill>
                <a:schemeClr val="accent1">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34" name="Freeform 6">
                <a:extLst>
                  <a:ext uri="{FF2B5EF4-FFF2-40B4-BE49-F238E27FC236}">
                    <a16:creationId xmlns:a16="http://schemas.microsoft.com/office/drawing/2014/main" id="{4FB4EC79-747C-81F2-7D78-8DF215189FD4}"/>
                  </a:ext>
                </a:extLst>
              </p:cNvPr>
              <p:cNvSpPr>
                <a:spLocks/>
              </p:cNvSpPr>
              <p:nvPr/>
            </p:nvSpPr>
            <p:spPr bwMode="auto">
              <a:xfrm rot="3600000">
                <a:off x="9453174" y="3991502"/>
                <a:ext cx="107095" cy="52902"/>
              </a:xfrm>
              <a:custGeom>
                <a:avLst/>
                <a:gdLst>
                  <a:gd name="T0" fmla="*/ 0 w 113"/>
                  <a:gd name="T1" fmla="*/ 56 h 56"/>
                  <a:gd name="T2" fmla="*/ 56 w 113"/>
                  <a:gd name="T3" fmla="*/ 0 h 56"/>
                  <a:gd name="T4" fmla="*/ 113 w 113"/>
                  <a:gd name="T5" fmla="*/ 56 h 56"/>
                </a:gdLst>
                <a:ahLst/>
                <a:cxnLst>
                  <a:cxn ang="0">
                    <a:pos x="T0" y="T1"/>
                  </a:cxn>
                  <a:cxn ang="0">
                    <a:pos x="T2" y="T3"/>
                  </a:cxn>
                  <a:cxn ang="0">
                    <a:pos x="T4" y="T5"/>
                  </a:cxn>
                </a:cxnLst>
                <a:rect l="0" t="0" r="r" b="b"/>
                <a:pathLst>
                  <a:path w="113" h="56">
                    <a:moveTo>
                      <a:pt x="0" y="56"/>
                    </a:moveTo>
                    <a:lnTo>
                      <a:pt x="56" y="0"/>
                    </a:lnTo>
                    <a:lnTo>
                      <a:pt x="113" y="56"/>
                    </a:lnTo>
                  </a:path>
                </a:pathLst>
              </a:custGeom>
              <a:noFill/>
              <a:ln w="317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grpSp>
          <p:nvGrpSpPr>
            <p:cNvPr id="35" name="Group 34">
              <a:extLst>
                <a:ext uri="{FF2B5EF4-FFF2-40B4-BE49-F238E27FC236}">
                  <a16:creationId xmlns:a16="http://schemas.microsoft.com/office/drawing/2014/main" id="{38EE0F74-2D4F-BDF8-A71F-6996FEACCC63}"/>
                </a:ext>
              </a:extLst>
            </p:cNvPr>
            <p:cNvGrpSpPr/>
            <p:nvPr/>
          </p:nvGrpSpPr>
          <p:grpSpPr>
            <a:xfrm>
              <a:off x="11118092" y="4301890"/>
              <a:ext cx="282576" cy="282576"/>
              <a:chOff x="11116504" y="3882638"/>
              <a:chExt cx="282576" cy="282576"/>
            </a:xfrm>
          </p:grpSpPr>
          <p:sp>
            <p:nvSpPr>
              <p:cNvPr id="36" name="Oval 5">
                <a:extLst>
                  <a:ext uri="{FF2B5EF4-FFF2-40B4-BE49-F238E27FC236}">
                    <a16:creationId xmlns:a16="http://schemas.microsoft.com/office/drawing/2014/main" id="{171714A0-1C87-ED25-7B5E-6EA4BD619699}"/>
                  </a:ext>
                </a:extLst>
              </p:cNvPr>
              <p:cNvSpPr>
                <a:spLocks noChangeArrowheads="1"/>
              </p:cNvSpPr>
              <p:nvPr/>
            </p:nvSpPr>
            <p:spPr bwMode="auto">
              <a:xfrm rot="7200000" flipH="1">
                <a:off x="11116504" y="3882638"/>
                <a:ext cx="282576" cy="282576"/>
              </a:xfrm>
              <a:prstGeom prst="ellipse">
                <a:avLst/>
              </a:prstGeom>
              <a:solidFill>
                <a:schemeClr val="accent1">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37" name="Freeform 6">
                <a:extLst>
                  <a:ext uri="{FF2B5EF4-FFF2-40B4-BE49-F238E27FC236}">
                    <a16:creationId xmlns:a16="http://schemas.microsoft.com/office/drawing/2014/main" id="{C0E880A2-6A19-82A4-2619-240A3C89581F}"/>
                  </a:ext>
                </a:extLst>
              </p:cNvPr>
              <p:cNvSpPr>
                <a:spLocks/>
              </p:cNvSpPr>
              <p:nvPr/>
            </p:nvSpPr>
            <p:spPr bwMode="auto">
              <a:xfrm rot="7200000" flipH="1">
                <a:off x="11213184" y="4002636"/>
                <a:ext cx="107095" cy="52902"/>
              </a:xfrm>
              <a:custGeom>
                <a:avLst/>
                <a:gdLst>
                  <a:gd name="T0" fmla="*/ 0 w 113"/>
                  <a:gd name="T1" fmla="*/ 56 h 56"/>
                  <a:gd name="T2" fmla="*/ 56 w 113"/>
                  <a:gd name="T3" fmla="*/ 0 h 56"/>
                  <a:gd name="T4" fmla="*/ 113 w 113"/>
                  <a:gd name="T5" fmla="*/ 56 h 56"/>
                </a:gdLst>
                <a:ahLst/>
                <a:cxnLst>
                  <a:cxn ang="0">
                    <a:pos x="T0" y="T1"/>
                  </a:cxn>
                  <a:cxn ang="0">
                    <a:pos x="T2" y="T3"/>
                  </a:cxn>
                  <a:cxn ang="0">
                    <a:pos x="T4" y="T5"/>
                  </a:cxn>
                </a:cxnLst>
                <a:rect l="0" t="0" r="r" b="b"/>
                <a:pathLst>
                  <a:path w="113" h="56">
                    <a:moveTo>
                      <a:pt x="0" y="56"/>
                    </a:moveTo>
                    <a:lnTo>
                      <a:pt x="56" y="0"/>
                    </a:lnTo>
                    <a:lnTo>
                      <a:pt x="113" y="56"/>
                    </a:lnTo>
                  </a:path>
                </a:pathLst>
              </a:custGeom>
              <a:noFill/>
              <a:ln w="317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sp>
          <p:nvSpPr>
            <p:cNvPr id="38" name="Rectangle 37">
              <a:extLst>
                <a:ext uri="{FF2B5EF4-FFF2-40B4-BE49-F238E27FC236}">
                  <a16:creationId xmlns:a16="http://schemas.microsoft.com/office/drawing/2014/main" id="{18E9F539-0430-FFB8-57B1-5812B556B392}"/>
                </a:ext>
              </a:extLst>
            </p:cNvPr>
            <p:cNvSpPr/>
            <p:nvPr/>
          </p:nvSpPr>
          <p:spPr>
            <a:xfrm>
              <a:off x="1988484" y="1795664"/>
              <a:ext cx="2705852" cy="10002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bIns="137160" rtlCol="0" anchor="b">
              <a:spAutoFit/>
            </a:bodyPr>
            <a:lstStyle/>
            <a:p>
              <a:pPr algn="ctr">
                <a:spcBef>
                  <a:spcPts val="600"/>
                </a:spcBef>
              </a:pPr>
              <a:r>
                <a:rPr lang="en-US" sz="1600" b="1" dirty="0">
                  <a:solidFill>
                    <a:schemeClr val="accent1"/>
                  </a:solidFill>
                </a:rPr>
                <a:t>2. Identify Stakeholders</a:t>
              </a:r>
            </a:p>
            <a:p>
              <a:pPr algn="ctr">
                <a:spcBef>
                  <a:spcPts val="600"/>
                </a:spcBef>
              </a:pPr>
              <a:r>
                <a:rPr lang="en-US" sz="1600" dirty="0">
                  <a:solidFill>
                    <a:schemeClr val="tx1"/>
                  </a:solidFill>
                </a:rPr>
                <a:t>Identify who matters to your business</a:t>
              </a:r>
              <a:endParaRPr lang="en-IN" sz="1600" dirty="0">
                <a:solidFill>
                  <a:schemeClr val="tx1"/>
                </a:solidFill>
              </a:endParaRPr>
            </a:p>
          </p:txBody>
        </p:sp>
        <p:sp>
          <p:nvSpPr>
            <p:cNvPr id="39" name="Rectangle 38">
              <a:extLst>
                <a:ext uri="{FF2B5EF4-FFF2-40B4-BE49-F238E27FC236}">
                  <a16:creationId xmlns:a16="http://schemas.microsoft.com/office/drawing/2014/main" id="{5BAF0191-0E4D-608A-3166-B226B807221C}"/>
                </a:ext>
              </a:extLst>
            </p:cNvPr>
            <p:cNvSpPr/>
            <p:nvPr/>
          </p:nvSpPr>
          <p:spPr>
            <a:xfrm>
              <a:off x="5505075" y="1795664"/>
              <a:ext cx="2705852" cy="10002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bIns="137160" rtlCol="0" anchor="b">
              <a:spAutoFit/>
            </a:bodyPr>
            <a:lstStyle/>
            <a:p>
              <a:pPr algn="ctr">
                <a:spcBef>
                  <a:spcPts val="600"/>
                </a:spcBef>
              </a:pPr>
              <a:r>
                <a:rPr lang="en-US" sz="1600" b="1" dirty="0">
                  <a:solidFill>
                    <a:schemeClr val="accent1"/>
                  </a:solidFill>
                </a:rPr>
                <a:t>4. Create </a:t>
              </a:r>
              <a:br>
                <a:rPr lang="en-US" sz="1600" b="1" dirty="0">
                  <a:solidFill>
                    <a:schemeClr val="accent1"/>
                  </a:solidFill>
                </a:rPr>
              </a:br>
              <a:r>
                <a:rPr lang="en-US" sz="1600" b="1" dirty="0">
                  <a:solidFill>
                    <a:schemeClr val="accent1"/>
                  </a:solidFill>
                </a:rPr>
                <a:t>Shortlist </a:t>
              </a:r>
            </a:p>
            <a:p>
              <a:pPr algn="ctr">
                <a:spcBef>
                  <a:spcPts val="600"/>
                </a:spcBef>
              </a:pPr>
              <a:r>
                <a:rPr lang="en-US" sz="1600" dirty="0">
                  <a:solidFill>
                    <a:schemeClr val="tx1"/>
                  </a:solidFill>
                </a:rPr>
                <a:t>Filter to relevant topics</a:t>
              </a:r>
              <a:endParaRPr lang="en-IN" sz="1600" dirty="0">
                <a:solidFill>
                  <a:schemeClr val="tx1"/>
                </a:solidFill>
              </a:endParaRPr>
            </a:p>
          </p:txBody>
        </p:sp>
        <p:sp>
          <p:nvSpPr>
            <p:cNvPr id="40" name="Rectangle 39">
              <a:extLst>
                <a:ext uri="{FF2B5EF4-FFF2-40B4-BE49-F238E27FC236}">
                  <a16:creationId xmlns:a16="http://schemas.microsoft.com/office/drawing/2014/main" id="{D47864EB-C071-692E-D91C-B5A065C6F983}"/>
                </a:ext>
              </a:extLst>
            </p:cNvPr>
            <p:cNvSpPr/>
            <p:nvPr/>
          </p:nvSpPr>
          <p:spPr>
            <a:xfrm>
              <a:off x="9021666" y="1795664"/>
              <a:ext cx="2705852" cy="10002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bIns="137160" rtlCol="0" anchor="b">
              <a:spAutoFit/>
            </a:bodyPr>
            <a:lstStyle/>
            <a:p>
              <a:pPr algn="ctr">
                <a:spcBef>
                  <a:spcPts val="600"/>
                </a:spcBef>
              </a:pPr>
              <a:r>
                <a:rPr lang="en-US" sz="1600" b="1" dirty="0">
                  <a:solidFill>
                    <a:schemeClr val="accent1"/>
                  </a:solidFill>
                </a:rPr>
                <a:t> 6. </a:t>
              </a:r>
              <a:r>
                <a:rPr lang="en-US" sz="1600" b="1" dirty="0" err="1">
                  <a:solidFill>
                    <a:schemeClr val="accent1"/>
                  </a:solidFill>
                </a:rPr>
                <a:t>Finalise</a:t>
              </a:r>
              <a:r>
                <a:rPr lang="en-US" sz="1600" b="1" dirty="0">
                  <a:solidFill>
                    <a:schemeClr val="accent1"/>
                  </a:solidFill>
                </a:rPr>
                <a:t> </a:t>
              </a:r>
              <a:br>
                <a:rPr lang="en-US" sz="1600" b="1" dirty="0">
                  <a:solidFill>
                    <a:schemeClr val="accent1"/>
                  </a:solidFill>
                </a:rPr>
              </a:br>
              <a:r>
                <a:rPr lang="en-US" sz="1600" b="1" dirty="0">
                  <a:solidFill>
                    <a:schemeClr val="accent1"/>
                  </a:solidFill>
                </a:rPr>
                <a:t>Material Topics</a:t>
              </a:r>
            </a:p>
            <a:p>
              <a:pPr algn="ctr">
                <a:spcBef>
                  <a:spcPts val="600"/>
                </a:spcBef>
              </a:pPr>
              <a:r>
                <a:rPr lang="en-US" sz="1600" dirty="0">
                  <a:solidFill>
                    <a:schemeClr val="tx1"/>
                  </a:solidFill>
                </a:rPr>
                <a:t>Get leadership agreement</a:t>
              </a:r>
              <a:endParaRPr lang="en-IN" sz="1600" dirty="0">
                <a:solidFill>
                  <a:schemeClr val="tx1"/>
                </a:solidFill>
              </a:endParaRPr>
            </a:p>
          </p:txBody>
        </p:sp>
        <p:sp>
          <p:nvSpPr>
            <p:cNvPr id="41" name="Rectangle 40">
              <a:extLst>
                <a:ext uri="{FF2B5EF4-FFF2-40B4-BE49-F238E27FC236}">
                  <a16:creationId xmlns:a16="http://schemas.microsoft.com/office/drawing/2014/main" id="{407C3977-B959-FF9A-D6A6-B0B4662D2D6D}"/>
                </a:ext>
              </a:extLst>
            </p:cNvPr>
            <p:cNvSpPr/>
            <p:nvPr/>
          </p:nvSpPr>
          <p:spPr>
            <a:xfrm>
              <a:off x="230188" y="6090888"/>
              <a:ext cx="2705852" cy="10002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tIns="137160" rtlCol="0" anchor="t">
              <a:spAutoFit/>
            </a:bodyPr>
            <a:lstStyle/>
            <a:p>
              <a:pPr algn="ctr">
                <a:spcBef>
                  <a:spcPts val="600"/>
                </a:spcBef>
              </a:pPr>
              <a:r>
                <a:rPr lang="en-US" sz="1600" b="1" dirty="0">
                  <a:solidFill>
                    <a:schemeClr val="accent1"/>
                  </a:solidFill>
                </a:rPr>
                <a:t>1. Map the Value Chain</a:t>
              </a:r>
            </a:p>
            <a:p>
              <a:pPr algn="ctr">
                <a:spcBef>
                  <a:spcPts val="600"/>
                </a:spcBef>
              </a:pPr>
              <a:r>
                <a:rPr lang="en-US" sz="1600" dirty="0">
                  <a:solidFill>
                    <a:schemeClr val="tx1"/>
                  </a:solidFill>
                </a:rPr>
                <a:t>Map your value chain and competitors</a:t>
              </a:r>
              <a:endParaRPr lang="en-IN" sz="1600" dirty="0">
                <a:solidFill>
                  <a:schemeClr val="tx1"/>
                </a:solidFill>
              </a:endParaRPr>
            </a:p>
          </p:txBody>
        </p:sp>
        <p:sp>
          <p:nvSpPr>
            <p:cNvPr id="42" name="Rectangle 41">
              <a:extLst>
                <a:ext uri="{FF2B5EF4-FFF2-40B4-BE49-F238E27FC236}">
                  <a16:creationId xmlns:a16="http://schemas.microsoft.com/office/drawing/2014/main" id="{83B1A1D7-3712-4468-EFBF-FCECFDD53468}"/>
                </a:ext>
              </a:extLst>
            </p:cNvPr>
            <p:cNvSpPr/>
            <p:nvPr/>
          </p:nvSpPr>
          <p:spPr>
            <a:xfrm>
              <a:off x="3746779" y="6090888"/>
              <a:ext cx="2705852" cy="10002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tIns="137160" rtlCol="0" anchor="t">
              <a:spAutoFit/>
            </a:bodyPr>
            <a:lstStyle/>
            <a:p>
              <a:pPr algn="ctr">
                <a:spcBef>
                  <a:spcPts val="600"/>
                </a:spcBef>
              </a:pPr>
              <a:r>
                <a:rPr lang="en-US" sz="1600" b="1" dirty="0">
                  <a:solidFill>
                    <a:schemeClr val="accent1"/>
                  </a:solidFill>
                </a:rPr>
                <a:t>3. Create Topic Longlist </a:t>
              </a:r>
            </a:p>
            <a:p>
              <a:pPr algn="ctr">
                <a:spcBef>
                  <a:spcPts val="600"/>
                </a:spcBef>
              </a:pPr>
              <a:r>
                <a:rPr lang="en-US" sz="1600" dirty="0">
                  <a:solidFill>
                    <a:schemeClr val="tx1"/>
                  </a:solidFill>
                </a:rPr>
                <a:t>Create comprehensive topic list</a:t>
              </a:r>
              <a:endParaRPr lang="en-IN" sz="1600" dirty="0">
                <a:solidFill>
                  <a:schemeClr val="tx1"/>
                </a:solidFill>
              </a:endParaRPr>
            </a:p>
          </p:txBody>
        </p:sp>
        <p:sp>
          <p:nvSpPr>
            <p:cNvPr id="43" name="Rectangle 42">
              <a:extLst>
                <a:ext uri="{FF2B5EF4-FFF2-40B4-BE49-F238E27FC236}">
                  <a16:creationId xmlns:a16="http://schemas.microsoft.com/office/drawing/2014/main" id="{049C7569-194F-7399-581F-0DCD6ACFFA9E}"/>
                </a:ext>
              </a:extLst>
            </p:cNvPr>
            <p:cNvSpPr/>
            <p:nvPr/>
          </p:nvSpPr>
          <p:spPr>
            <a:xfrm>
              <a:off x="7100033" y="6090888"/>
              <a:ext cx="3032526" cy="124649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tIns="137160" rtlCol="0" anchor="t">
              <a:spAutoFit/>
            </a:bodyPr>
            <a:lstStyle/>
            <a:p>
              <a:pPr algn="ctr">
                <a:spcBef>
                  <a:spcPts val="600"/>
                </a:spcBef>
              </a:pPr>
              <a:r>
                <a:rPr lang="en-US" sz="1600" b="1" dirty="0">
                  <a:solidFill>
                    <a:schemeClr val="accent1"/>
                  </a:solidFill>
                </a:rPr>
                <a:t> 5. Assess Materiality of Topics</a:t>
              </a:r>
            </a:p>
            <a:p>
              <a:pPr algn="ctr">
                <a:spcBef>
                  <a:spcPts val="600"/>
                </a:spcBef>
              </a:pPr>
              <a:r>
                <a:rPr lang="en-US" sz="1600" dirty="0">
                  <a:solidFill>
                    <a:schemeClr val="tx1"/>
                  </a:solidFill>
                </a:rPr>
                <a:t>Score impact and business importance</a:t>
              </a:r>
              <a:endParaRPr lang="en-IN" sz="1600" dirty="0">
                <a:solidFill>
                  <a:schemeClr val="tx1"/>
                </a:solidFill>
              </a:endParaRPr>
            </a:p>
          </p:txBody>
        </p:sp>
        <p:sp>
          <p:nvSpPr>
            <p:cNvPr id="44" name="Rectangle 43">
              <a:extLst>
                <a:ext uri="{FF2B5EF4-FFF2-40B4-BE49-F238E27FC236}">
                  <a16:creationId xmlns:a16="http://schemas.microsoft.com/office/drawing/2014/main" id="{D10B1BC2-A419-241E-8A6A-8644B7363C91}"/>
                </a:ext>
              </a:extLst>
            </p:cNvPr>
            <p:cNvSpPr/>
            <p:nvPr/>
          </p:nvSpPr>
          <p:spPr>
            <a:xfrm>
              <a:off x="10779961" y="6090888"/>
              <a:ext cx="2705852" cy="10002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tIns="137160" rtlCol="0" anchor="t">
              <a:spAutoFit/>
            </a:bodyPr>
            <a:lstStyle/>
            <a:p>
              <a:pPr algn="ctr">
                <a:spcBef>
                  <a:spcPts val="600"/>
                </a:spcBef>
              </a:pPr>
              <a:r>
                <a:rPr lang="en-US" sz="1600" b="1" dirty="0">
                  <a:solidFill>
                    <a:schemeClr val="accent1"/>
                  </a:solidFill>
                </a:rPr>
                <a:t> 7. Integrate &amp; Plan</a:t>
              </a:r>
            </a:p>
            <a:p>
              <a:pPr algn="ctr">
                <a:spcBef>
                  <a:spcPts val="600"/>
                </a:spcBef>
              </a:pPr>
              <a:r>
                <a:rPr lang="en-US" sz="1600" dirty="0">
                  <a:solidFill>
                    <a:schemeClr val="tx1"/>
                  </a:solidFill>
                </a:rPr>
                <a:t>Connect to your business planning</a:t>
              </a:r>
              <a:endParaRPr lang="en-IN" sz="1600" dirty="0">
                <a:solidFill>
                  <a:schemeClr val="tx1"/>
                </a:solidFill>
              </a:endParaRPr>
            </a:p>
          </p:txBody>
        </p:sp>
        <p:cxnSp>
          <p:nvCxnSpPr>
            <p:cNvPr id="45" name="Straight Arrow Connector 44">
              <a:extLst>
                <a:ext uri="{FF2B5EF4-FFF2-40B4-BE49-F238E27FC236}">
                  <a16:creationId xmlns:a16="http://schemas.microsoft.com/office/drawing/2014/main" id="{10C6781B-7A79-0345-384F-4326B897E3D2}"/>
                </a:ext>
              </a:extLst>
            </p:cNvPr>
            <p:cNvCxnSpPr>
              <a:endCxn id="41" idx="0"/>
            </p:cNvCxnSpPr>
            <p:nvPr/>
          </p:nvCxnSpPr>
          <p:spPr>
            <a:xfrm>
              <a:off x="1579559" y="5539631"/>
              <a:ext cx="3555" cy="551257"/>
            </a:xfrm>
            <a:prstGeom prst="straightConnector1">
              <a:avLst/>
            </a:prstGeom>
            <a:ln w="12700">
              <a:tailEnd type="oval"/>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E21D04B9-BB28-19B3-4BFD-495FFA5712E9}"/>
                </a:ext>
              </a:extLst>
            </p:cNvPr>
            <p:cNvCxnSpPr>
              <a:cxnSpLocks/>
              <a:endCxn id="38" idx="2"/>
            </p:cNvCxnSpPr>
            <p:nvPr/>
          </p:nvCxnSpPr>
          <p:spPr>
            <a:xfrm flipV="1">
              <a:off x="3339569" y="2795938"/>
              <a:ext cx="1841" cy="549975"/>
            </a:xfrm>
            <a:prstGeom prst="straightConnector1">
              <a:avLst/>
            </a:prstGeom>
            <a:ln w="12700">
              <a:tailEnd type="oval"/>
            </a:ln>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CC054CEE-2C5B-F011-E57C-5DDF2B5A1153}"/>
                </a:ext>
              </a:extLst>
            </p:cNvPr>
            <p:cNvCxnSpPr>
              <a:cxnSpLocks/>
              <a:endCxn id="42" idx="0"/>
            </p:cNvCxnSpPr>
            <p:nvPr/>
          </p:nvCxnSpPr>
          <p:spPr>
            <a:xfrm>
              <a:off x="5099579" y="5539631"/>
              <a:ext cx="126" cy="551257"/>
            </a:xfrm>
            <a:prstGeom prst="straightConnector1">
              <a:avLst/>
            </a:prstGeom>
            <a:ln w="12700">
              <a:tailEnd type="oval"/>
            </a:ln>
          </p:spPr>
          <p:style>
            <a:lnRef idx="2">
              <a:schemeClr val="accent1"/>
            </a:lnRef>
            <a:fillRef idx="0">
              <a:schemeClr val="accent1"/>
            </a:fillRef>
            <a:effectRef idx="1">
              <a:schemeClr val="accent1"/>
            </a:effectRef>
            <a:fontRef idx="minor">
              <a:schemeClr val="tx1"/>
            </a:fontRef>
          </p:style>
        </p:cxnSp>
        <p:cxnSp>
          <p:nvCxnSpPr>
            <p:cNvPr id="48" name="Straight Arrow Connector 47">
              <a:extLst>
                <a:ext uri="{FF2B5EF4-FFF2-40B4-BE49-F238E27FC236}">
                  <a16:creationId xmlns:a16="http://schemas.microsoft.com/office/drawing/2014/main" id="{C06B899A-D3D1-E690-6125-B1A16B0819AF}"/>
                </a:ext>
              </a:extLst>
            </p:cNvPr>
            <p:cNvCxnSpPr>
              <a:cxnSpLocks/>
              <a:endCxn id="39" idx="2"/>
            </p:cNvCxnSpPr>
            <p:nvPr/>
          </p:nvCxnSpPr>
          <p:spPr>
            <a:xfrm flipH="1" flipV="1">
              <a:off x="6858001" y="2795938"/>
              <a:ext cx="1588" cy="549975"/>
            </a:xfrm>
            <a:prstGeom prst="straightConnector1">
              <a:avLst/>
            </a:prstGeom>
            <a:ln w="12700">
              <a:tailEnd type="oval"/>
            </a:ln>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EEC3E6BD-377A-0581-4D20-8CA66242DFE8}"/>
                </a:ext>
              </a:extLst>
            </p:cNvPr>
            <p:cNvCxnSpPr>
              <a:cxnSpLocks/>
              <a:endCxn id="43" idx="0"/>
            </p:cNvCxnSpPr>
            <p:nvPr/>
          </p:nvCxnSpPr>
          <p:spPr>
            <a:xfrm flipH="1">
              <a:off x="8616296" y="5539631"/>
              <a:ext cx="3303" cy="551257"/>
            </a:xfrm>
            <a:prstGeom prst="straightConnector1">
              <a:avLst/>
            </a:prstGeom>
            <a:ln w="12700">
              <a:tailEnd type="oval"/>
            </a:ln>
          </p:spPr>
          <p:style>
            <a:lnRef idx="2">
              <a:schemeClr val="accent1"/>
            </a:lnRef>
            <a:fillRef idx="0">
              <a:schemeClr val="accent1"/>
            </a:fillRef>
            <a:effectRef idx="1">
              <a:schemeClr val="accent1"/>
            </a:effectRef>
            <a:fontRef idx="minor">
              <a:schemeClr val="tx1"/>
            </a:fontRef>
          </p:style>
        </p:cxnSp>
        <p:cxnSp>
          <p:nvCxnSpPr>
            <p:cNvPr id="50" name="Straight Arrow Connector 49">
              <a:extLst>
                <a:ext uri="{FF2B5EF4-FFF2-40B4-BE49-F238E27FC236}">
                  <a16:creationId xmlns:a16="http://schemas.microsoft.com/office/drawing/2014/main" id="{60FB8D76-C95D-6415-2D86-1D4163D76529}"/>
                </a:ext>
              </a:extLst>
            </p:cNvPr>
            <p:cNvCxnSpPr>
              <a:cxnSpLocks/>
              <a:endCxn id="40" idx="2"/>
            </p:cNvCxnSpPr>
            <p:nvPr/>
          </p:nvCxnSpPr>
          <p:spPr>
            <a:xfrm flipH="1" flipV="1">
              <a:off x="10374592" y="2795938"/>
              <a:ext cx="5017" cy="549975"/>
            </a:xfrm>
            <a:prstGeom prst="straightConnector1">
              <a:avLst/>
            </a:prstGeom>
            <a:ln w="12700">
              <a:tailEnd type="oval"/>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777A2F57-97D7-5937-317C-8C9CC024DE49}"/>
                </a:ext>
              </a:extLst>
            </p:cNvPr>
            <p:cNvCxnSpPr>
              <a:cxnSpLocks/>
              <a:endCxn id="44" idx="0"/>
            </p:cNvCxnSpPr>
            <p:nvPr/>
          </p:nvCxnSpPr>
          <p:spPr>
            <a:xfrm flipH="1">
              <a:off x="12132887" y="5539631"/>
              <a:ext cx="6732" cy="551257"/>
            </a:xfrm>
            <a:prstGeom prst="straightConnector1">
              <a:avLst/>
            </a:prstGeom>
            <a:ln w="12700">
              <a:tailEnd type="oval"/>
            </a:ln>
          </p:spPr>
          <p:style>
            <a:lnRef idx="2">
              <a:schemeClr val="accent1"/>
            </a:lnRef>
            <a:fillRef idx="0">
              <a:schemeClr val="accent1"/>
            </a:fillRef>
            <a:effectRef idx="1">
              <a:schemeClr val="accent1"/>
            </a:effectRef>
            <a:fontRef idx="minor">
              <a:schemeClr val="tx1"/>
            </a:fontRef>
          </p:style>
        </p:cxnSp>
        <p:sp>
          <p:nvSpPr>
            <p:cNvPr id="52" name="Oval 51">
              <a:extLst>
                <a:ext uri="{FF2B5EF4-FFF2-40B4-BE49-F238E27FC236}">
                  <a16:creationId xmlns:a16="http://schemas.microsoft.com/office/drawing/2014/main" id="{EFB79A33-A0F4-1B7E-D91C-515EA4D3A716}"/>
                </a:ext>
              </a:extLst>
            </p:cNvPr>
            <p:cNvSpPr/>
            <p:nvPr/>
          </p:nvSpPr>
          <p:spPr>
            <a:xfrm>
              <a:off x="990771" y="4362055"/>
              <a:ext cx="1177576" cy="1177576"/>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sp>
          <p:nvSpPr>
            <p:cNvPr id="53" name="Oval 52">
              <a:extLst>
                <a:ext uri="{FF2B5EF4-FFF2-40B4-BE49-F238E27FC236}">
                  <a16:creationId xmlns:a16="http://schemas.microsoft.com/office/drawing/2014/main" id="{F465F1F7-3C28-A3E1-70E6-DBED38F548B6}"/>
                </a:ext>
              </a:extLst>
            </p:cNvPr>
            <p:cNvSpPr/>
            <p:nvPr/>
          </p:nvSpPr>
          <p:spPr>
            <a:xfrm flipH="1">
              <a:off x="2750781" y="3345913"/>
              <a:ext cx="1177576" cy="1177576"/>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sp>
          <p:nvSpPr>
            <p:cNvPr id="54" name="Oval 53">
              <a:extLst>
                <a:ext uri="{FF2B5EF4-FFF2-40B4-BE49-F238E27FC236}">
                  <a16:creationId xmlns:a16="http://schemas.microsoft.com/office/drawing/2014/main" id="{6444FFB3-C3A5-D344-BEB9-7352F3BEB5EB}"/>
                </a:ext>
              </a:extLst>
            </p:cNvPr>
            <p:cNvSpPr/>
            <p:nvPr/>
          </p:nvSpPr>
          <p:spPr>
            <a:xfrm>
              <a:off x="4510791" y="4362055"/>
              <a:ext cx="1177576" cy="1177576"/>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sp>
          <p:nvSpPr>
            <p:cNvPr id="55" name="Oval 54">
              <a:extLst>
                <a:ext uri="{FF2B5EF4-FFF2-40B4-BE49-F238E27FC236}">
                  <a16:creationId xmlns:a16="http://schemas.microsoft.com/office/drawing/2014/main" id="{74D3D5AF-8F84-E1B1-7D26-8B9CFC14B972}"/>
                </a:ext>
              </a:extLst>
            </p:cNvPr>
            <p:cNvSpPr/>
            <p:nvPr/>
          </p:nvSpPr>
          <p:spPr>
            <a:xfrm flipH="1">
              <a:off x="6270801" y="3345913"/>
              <a:ext cx="1177576" cy="1177576"/>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sp>
          <p:nvSpPr>
            <p:cNvPr id="56" name="Oval 55">
              <a:extLst>
                <a:ext uri="{FF2B5EF4-FFF2-40B4-BE49-F238E27FC236}">
                  <a16:creationId xmlns:a16="http://schemas.microsoft.com/office/drawing/2014/main" id="{BC64EBD8-484B-FA0C-6639-85B51347C06E}"/>
                </a:ext>
              </a:extLst>
            </p:cNvPr>
            <p:cNvSpPr/>
            <p:nvPr/>
          </p:nvSpPr>
          <p:spPr>
            <a:xfrm>
              <a:off x="8030811" y="4362055"/>
              <a:ext cx="1177576" cy="1177576"/>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sp>
          <p:nvSpPr>
            <p:cNvPr id="57" name="Oval 56">
              <a:extLst>
                <a:ext uri="{FF2B5EF4-FFF2-40B4-BE49-F238E27FC236}">
                  <a16:creationId xmlns:a16="http://schemas.microsoft.com/office/drawing/2014/main" id="{90B8B974-8CD3-8754-49EE-1705A8539492}"/>
                </a:ext>
              </a:extLst>
            </p:cNvPr>
            <p:cNvSpPr/>
            <p:nvPr/>
          </p:nvSpPr>
          <p:spPr>
            <a:xfrm flipH="1">
              <a:off x="11550831" y="4362055"/>
              <a:ext cx="1177576" cy="1177576"/>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sp>
          <p:nvSpPr>
            <p:cNvPr id="58" name="Oval 57">
              <a:extLst>
                <a:ext uri="{FF2B5EF4-FFF2-40B4-BE49-F238E27FC236}">
                  <a16:creationId xmlns:a16="http://schemas.microsoft.com/office/drawing/2014/main" id="{A0FE2A44-C7FC-7352-352B-2D0F8FC046EF}"/>
                </a:ext>
              </a:extLst>
            </p:cNvPr>
            <p:cNvSpPr/>
            <p:nvPr/>
          </p:nvSpPr>
          <p:spPr>
            <a:xfrm flipH="1">
              <a:off x="9790821" y="3345913"/>
              <a:ext cx="1177576" cy="1177576"/>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grpSp>
          <p:nvGrpSpPr>
            <p:cNvPr id="59" name="Group 4">
              <a:extLst>
                <a:ext uri="{FF2B5EF4-FFF2-40B4-BE49-F238E27FC236}">
                  <a16:creationId xmlns:a16="http://schemas.microsoft.com/office/drawing/2014/main" id="{17F06834-F3E2-49B5-443C-2503B5B481C6}"/>
                </a:ext>
              </a:extLst>
            </p:cNvPr>
            <p:cNvGrpSpPr>
              <a:grpSpLocks noChangeAspect="1"/>
            </p:cNvGrpSpPr>
            <p:nvPr/>
          </p:nvGrpSpPr>
          <p:grpSpPr bwMode="auto">
            <a:xfrm>
              <a:off x="1169989" y="4530726"/>
              <a:ext cx="823913" cy="695325"/>
              <a:chOff x="737" y="2854"/>
              <a:chExt cx="519" cy="438"/>
            </a:xfrm>
          </p:grpSpPr>
          <p:sp>
            <p:nvSpPr>
              <p:cNvPr id="60" name="Freeform 5">
                <a:extLst>
                  <a:ext uri="{FF2B5EF4-FFF2-40B4-BE49-F238E27FC236}">
                    <a16:creationId xmlns:a16="http://schemas.microsoft.com/office/drawing/2014/main" id="{0B1C84E8-1C65-CD32-832D-D9F1233B0CD2}"/>
                  </a:ext>
                </a:extLst>
              </p:cNvPr>
              <p:cNvSpPr>
                <a:spLocks/>
              </p:cNvSpPr>
              <p:nvPr/>
            </p:nvSpPr>
            <p:spPr bwMode="auto">
              <a:xfrm>
                <a:off x="1049" y="2872"/>
                <a:ext cx="101" cy="149"/>
              </a:xfrm>
              <a:custGeom>
                <a:avLst/>
                <a:gdLst>
                  <a:gd name="T0" fmla="*/ 1 w 38"/>
                  <a:gd name="T1" fmla="*/ 4 h 56"/>
                  <a:gd name="T2" fmla="*/ 13 w 38"/>
                  <a:gd name="T3" fmla="*/ 0 h 56"/>
                  <a:gd name="T4" fmla="*/ 16 w 38"/>
                  <a:gd name="T5" fmla="*/ 0 h 56"/>
                  <a:gd name="T6" fmla="*/ 34 w 38"/>
                  <a:gd name="T7" fmla="*/ 18 h 56"/>
                  <a:gd name="T8" fmla="*/ 34 w 38"/>
                  <a:gd name="T9" fmla="*/ 27 h 56"/>
                  <a:gd name="T10" fmla="*/ 36 w 38"/>
                  <a:gd name="T11" fmla="*/ 32 h 56"/>
                  <a:gd name="T12" fmla="*/ 31 w 38"/>
                  <a:gd name="T13" fmla="*/ 41 h 56"/>
                  <a:gd name="T14" fmla="*/ 15 w 38"/>
                  <a:gd name="T15" fmla="*/ 56 h 56"/>
                  <a:gd name="T16" fmla="*/ 13 w 38"/>
                  <a:gd name="T17" fmla="*/ 56 h 56"/>
                  <a:gd name="T18" fmla="*/ 0 w 38"/>
                  <a:gd name="T19" fmla="*/ 4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56">
                    <a:moveTo>
                      <a:pt x="1" y="4"/>
                    </a:moveTo>
                    <a:cubicBezTo>
                      <a:pt x="4" y="1"/>
                      <a:pt x="9" y="0"/>
                      <a:pt x="13" y="0"/>
                    </a:cubicBezTo>
                    <a:cubicBezTo>
                      <a:pt x="16" y="0"/>
                      <a:pt x="16" y="0"/>
                      <a:pt x="16" y="0"/>
                    </a:cubicBezTo>
                    <a:cubicBezTo>
                      <a:pt x="26" y="0"/>
                      <a:pt x="34" y="8"/>
                      <a:pt x="34" y="18"/>
                    </a:cubicBezTo>
                    <a:cubicBezTo>
                      <a:pt x="34" y="27"/>
                      <a:pt x="34" y="27"/>
                      <a:pt x="34" y="27"/>
                    </a:cubicBezTo>
                    <a:cubicBezTo>
                      <a:pt x="34" y="27"/>
                      <a:pt x="38" y="26"/>
                      <a:pt x="36" y="32"/>
                    </a:cubicBezTo>
                    <a:cubicBezTo>
                      <a:pt x="36" y="37"/>
                      <a:pt x="34" y="41"/>
                      <a:pt x="31" y="41"/>
                    </a:cubicBezTo>
                    <a:cubicBezTo>
                      <a:pt x="31" y="41"/>
                      <a:pt x="25" y="56"/>
                      <a:pt x="15" y="56"/>
                    </a:cubicBezTo>
                    <a:cubicBezTo>
                      <a:pt x="13" y="56"/>
                      <a:pt x="13" y="56"/>
                      <a:pt x="13" y="56"/>
                    </a:cubicBezTo>
                    <a:cubicBezTo>
                      <a:pt x="6" y="56"/>
                      <a:pt x="2" y="50"/>
                      <a:pt x="0" y="46"/>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1" name="Freeform 6">
                <a:extLst>
                  <a:ext uri="{FF2B5EF4-FFF2-40B4-BE49-F238E27FC236}">
                    <a16:creationId xmlns:a16="http://schemas.microsoft.com/office/drawing/2014/main" id="{92828487-889D-509F-AB97-722420879EB0}"/>
                  </a:ext>
                </a:extLst>
              </p:cNvPr>
              <p:cNvSpPr>
                <a:spLocks/>
              </p:cNvSpPr>
              <p:nvPr/>
            </p:nvSpPr>
            <p:spPr bwMode="auto">
              <a:xfrm>
                <a:off x="1108" y="3013"/>
                <a:ext cx="79" cy="98"/>
              </a:xfrm>
              <a:custGeom>
                <a:avLst/>
                <a:gdLst>
                  <a:gd name="T0" fmla="*/ 0 w 30"/>
                  <a:gd name="T1" fmla="*/ 0 h 37"/>
                  <a:gd name="T2" fmla="*/ 23 w 30"/>
                  <a:gd name="T3" fmla="*/ 12 h 37"/>
                  <a:gd name="T4" fmla="*/ 29 w 30"/>
                  <a:gd name="T5" fmla="*/ 20 h 37"/>
                  <a:gd name="T6" fmla="*/ 30 w 30"/>
                  <a:gd name="T7" fmla="*/ 37 h 37"/>
                </a:gdLst>
                <a:ahLst/>
                <a:cxnLst>
                  <a:cxn ang="0">
                    <a:pos x="T0" y="T1"/>
                  </a:cxn>
                  <a:cxn ang="0">
                    <a:pos x="T2" y="T3"/>
                  </a:cxn>
                  <a:cxn ang="0">
                    <a:pos x="T4" y="T5"/>
                  </a:cxn>
                  <a:cxn ang="0">
                    <a:pos x="T6" y="T7"/>
                  </a:cxn>
                </a:cxnLst>
                <a:rect l="0" t="0" r="r" b="b"/>
                <a:pathLst>
                  <a:path w="30" h="37">
                    <a:moveTo>
                      <a:pt x="0" y="0"/>
                    </a:moveTo>
                    <a:cubicBezTo>
                      <a:pt x="0" y="0"/>
                      <a:pt x="18" y="9"/>
                      <a:pt x="23" y="12"/>
                    </a:cubicBezTo>
                    <a:cubicBezTo>
                      <a:pt x="29" y="16"/>
                      <a:pt x="29" y="20"/>
                      <a:pt x="29" y="20"/>
                    </a:cubicBezTo>
                    <a:cubicBezTo>
                      <a:pt x="30" y="37"/>
                      <a:pt x="30" y="37"/>
                      <a:pt x="30" y="37"/>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2" name="Freeform 7">
                <a:extLst>
                  <a:ext uri="{FF2B5EF4-FFF2-40B4-BE49-F238E27FC236}">
                    <a16:creationId xmlns:a16="http://schemas.microsoft.com/office/drawing/2014/main" id="{683D8315-ED00-FA1F-809C-EB0104E57980}"/>
                  </a:ext>
                </a:extLst>
              </p:cNvPr>
              <p:cNvSpPr>
                <a:spLocks/>
              </p:cNvSpPr>
              <p:nvPr/>
            </p:nvSpPr>
            <p:spPr bwMode="auto">
              <a:xfrm>
                <a:off x="1039" y="3016"/>
                <a:ext cx="29" cy="15"/>
              </a:xfrm>
              <a:custGeom>
                <a:avLst/>
                <a:gdLst>
                  <a:gd name="T0" fmla="*/ 0 w 29"/>
                  <a:gd name="T1" fmla="*/ 15 h 15"/>
                  <a:gd name="T2" fmla="*/ 29 w 29"/>
                  <a:gd name="T3" fmla="*/ 0 h 15"/>
                  <a:gd name="T4" fmla="*/ 29 w 29"/>
                  <a:gd name="T5" fmla="*/ 0 h 15"/>
                </a:gdLst>
                <a:ahLst/>
                <a:cxnLst>
                  <a:cxn ang="0">
                    <a:pos x="T0" y="T1"/>
                  </a:cxn>
                  <a:cxn ang="0">
                    <a:pos x="T2" y="T3"/>
                  </a:cxn>
                  <a:cxn ang="0">
                    <a:pos x="T4" y="T5"/>
                  </a:cxn>
                </a:cxnLst>
                <a:rect l="0" t="0" r="r" b="b"/>
                <a:pathLst>
                  <a:path w="29" h="15">
                    <a:moveTo>
                      <a:pt x="0" y="15"/>
                    </a:moveTo>
                    <a:lnTo>
                      <a:pt x="29" y="0"/>
                    </a:lnTo>
                    <a:lnTo>
                      <a:pt x="29" y="0"/>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3" name="Freeform 8">
                <a:extLst>
                  <a:ext uri="{FF2B5EF4-FFF2-40B4-BE49-F238E27FC236}">
                    <a16:creationId xmlns:a16="http://schemas.microsoft.com/office/drawing/2014/main" id="{030A882E-72B3-3C86-5F1E-B1FB31E417B2}"/>
                  </a:ext>
                </a:extLst>
              </p:cNvPr>
              <p:cNvSpPr>
                <a:spLocks/>
              </p:cNvSpPr>
              <p:nvPr/>
            </p:nvSpPr>
            <p:spPr bwMode="auto">
              <a:xfrm>
                <a:off x="843" y="2872"/>
                <a:ext cx="100" cy="149"/>
              </a:xfrm>
              <a:custGeom>
                <a:avLst/>
                <a:gdLst>
                  <a:gd name="T0" fmla="*/ 36 w 38"/>
                  <a:gd name="T1" fmla="*/ 4 h 56"/>
                  <a:gd name="T2" fmla="*/ 25 w 38"/>
                  <a:gd name="T3" fmla="*/ 0 h 56"/>
                  <a:gd name="T4" fmla="*/ 22 w 38"/>
                  <a:gd name="T5" fmla="*/ 0 h 56"/>
                  <a:gd name="T6" fmla="*/ 4 w 38"/>
                  <a:gd name="T7" fmla="*/ 18 h 56"/>
                  <a:gd name="T8" fmla="*/ 4 w 38"/>
                  <a:gd name="T9" fmla="*/ 27 h 56"/>
                  <a:gd name="T10" fmla="*/ 1 w 38"/>
                  <a:gd name="T11" fmla="*/ 32 h 56"/>
                  <a:gd name="T12" fmla="*/ 7 w 38"/>
                  <a:gd name="T13" fmla="*/ 41 h 56"/>
                  <a:gd name="T14" fmla="*/ 23 w 38"/>
                  <a:gd name="T15" fmla="*/ 56 h 56"/>
                  <a:gd name="T16" fmla="*/ 24 w 38"/>
                  <a:gd name="T17" fmla="*/ 56 h 56"/>
                  <a:gd name="T18" fmla="*/ 38 w 38"/>
                  <a:gd name="T19" fmla="*/ 4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56">
                    <a:moveTo>
                      <a:pt x="36" y="4"/>
                    </a:moveTo>
                    <a:cubicBezTo>
                      <a:pt x="33" y="1"/>
                      <a:pt x="29" y="0"/>
                      <a:pt x="25" y="0"/>
                    </a:cubicBezTo>
                    <a:cubicBezTo>
                      <a:pt x="22" y="0"/>
                      <a:pt x="22" y="0"/>
                      <a:pt x="22" y="0"/>
                    </a:cubicBezTo>
                    <a:cubicBezTo>
                      <a:pt x="12" y="0"/>
                      <a:pt x="4" y="8"/>
                      <a:pt x="4" y="18"/>
                    </a:cubicBezTo>
                    <a:cubicBezTo>
                      <a:pt x="4" y="27"/>
                      <a:pt x="4" y="27"/>
                      <a:pt x="4" y="27"/>
                    </a:cubicBezTo>
                    <a:cubicBezTo>
                      <a:pt x="4" y="27"/>
                      <a:pt x="0" y="26"/>
                      <a:pt x="1" y="32"/>
                    </a:cubicBezTo>
                    <a:cubicBezTo>
                      <a:pt x="2" y="37"/>
                      <a:pt x="4" y="41"/>
                      <a:pt x="7" y="41"/>
                    </a:cubicBezTo>
                    <a:cubicBezTo>
                      <a:pt x="7" y="41"/>
                      <a:pt x="13" y="56"/>
                      <a:pt x="23" y="56"/>
                    </a:cubicBezTo>
                    <a:cubicBezTo>
                      <a:pt x="24" y="56"/>
                      <a:pt x="24" y="56"/>
                      <a:pt x="24" y="56"/>
                    </a:cubicBezTo>
                    <a:cubicBezTo>
                      <a:pt x="31" y="56"/>
                      <a:pt x="36" y="50"/>
                      <a:pt x="38" y="46"/>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4" name="Freeform 9">
                <a:extLst>
                  <a:ext uri="{FF2B5EF4-FFF2-40B4-BE49-F238E27FC236}">
                    <a16:creationId xmlns:a16="http://schemas.microsoft.com/office/drawing/2014/main" id="{E9EBF763-D4C2-A924-ADF4-49A7A62E3816}"/>
                  </a:ext>
                </a:extLst>
              </p:cNvPr>
              <p:cNvSpPr>
                <a:spLocks/>
              </p:cNvSpPr>
              <p:nvPr/>
            </p:nvSpPr>
            <p:spPr bwMode="auto">
              <a:xfrm>
                <a:off x="806" y="3018"/>
                <a:ext cx="79" cy="75"/>
              </a:xfrm>
              <a:custGeom>
                <a:avLst/>
                <a:gdLst>
                  <a:gd name="T0" fmla="*/ 0 w 30"/>
                  <a:gd name="T1" fmla="*/ 28 h 28"/>
                  <a:gd name="T2" fmla="*/ 1 w 30"/>
                  <a:gd name="T3" fmla="*/ 18 h 28"/>
                  <a:gd name="T4" fmla="*/ 6 w 30"/>
                  <a:gd name="T5" fmla="*/ 10 h 28"/>
                  <a:gd name="T6" fmla="*/ 30 w 30"/>
                  <a:gd name="T7" fmla="*/ 0 h 28"/>
                </a:gdLst>
                <a:ahLst/>
                <a:cxnLst>
                  <a:cxn ang="0">
                    <a:pos x="T0" y="T1"/>
                  </a:cxn>
                  <a:cxn ang="0">
                    <a:pos x="T2" y="T3"/>
                  </a:cxn>
                  <a:cxn ang="0">
                    <a:pos x="T4" y="T5"/>
                  </a:cxn>
                  <a:cxn ang="0">
                    <a:pos x="T6" y="T7"/>
                  </a:cxn>
                </a:cxnLst>
                <a:rect l="0" t="0" r="r" b="b"/>
                <a:pathLst>
                  <a:path w="30" h="28">
                    <a:moveTo>
                      <a:pt x="0" y="28"/>
                    </a:moveTo>
                    <a:cubicBezTo>
                      <a:pt x="1" y="18"/>
                      <a:pt x="1" y="18"/>
                      <a:pt x="1" y="18"/>
                    </a:cubicBezTo>
                    <a:cubicBezTo>
                      <a:pt x="1" y="18"/>
                      <a:pt x="0" y="13"/>
                      <a:pt x="6" y="10"/>
                    </a:cubicBezTo>
                    <a:cubicBezTo>
                      <a:pt x="13" y="7"/>
                      <a:pt x="30" y="0"/>
                      <a:pt x="30" y="0"/>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5" name="Freeform 10">
                <a:extLst>
                  <a:ext uri="{FF2B5EF4-FFF2-40B4-BE49-F238E27FC236}">
                    <a16:creationId xmlns:a16="http://schemas.microsoft.com/office/drawing/2014/main" id="{B2C4F069-A88E-50BE-7C46-D87AADEF5671}"/>
                  </a:ext>
                </a:extLst>
              </p:cNvPr>
              <p:cNvSpPr>
                <a:spLocks/>
              </p:cNvSpPr>
              <p:nvPr/>
            </p:nvSpPr>
            <p:spPr bwMode="auto">
              <a:xfrm>
                <a:off x="928" y="3013"/>
                <a:ext cx="31" cy="16"/>
              </a:xfrm>
              <a:custGeom>
                <a:avLst/>
                <a:gdLst>
                  <a:gd name="T0" fmla="*/ 31 w 31"/>
                  <a:gd name="T1" fmla="*/ 16 h 16"/>
                  <a:gd name="T2" fmla="*/ 0 w 31"/>
                  <a:gd name="T3" fmla="*/ 0 h 16"/>
                  <a:gd name="T4" fmla="*/ 0 w 31"/>
                  <a:gd name="T5" fmla="*/ 0 h 16"/>
                </a:gdLst>
                <a:ahLst/>
                <a:cxnLst>
                  <a:cxn ang="0">
                    <a:pos x="T0" y="T1"/>
                  </a:cxn>
                  <a:cxn ang="0">
                    <a:pos x="T2" y="T3"/>
                  </a:cxn>
                  <a:cxn ang="0">
                    <a:pos x="T4" y="T5"/>
                  </a:cxn>
                </a:cxnLst>
                <a:rect l="0" t="0" r="r" b="b"/>
                <a:pathLst>
                  <a:path w="31" h="16">
                    <a:moveTo>
                      <a:pt x="31" y="16"/>
                    </a:moveTo>
                    <a:lnTo>
                      <a:pt x="0" y="0"/>
                    </a:lnTo>
                    <a:lnTo>
                      <a:pt x="0" y="0"/>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6" name="Freeform 11">
                <a:extLst>
                  <a:ext uri="{FF2B5EF4-FFF2-40B4-BE49-F238E27FC236}">
                    <a16:creationId xmlns:a16="http://schemas.microsoft.com/office/drawing/2014/main" id="{931BD182-6EE5-4A95-6F1C-9392F064866F}"/>
                  </a:ext>
                </a:extLst>
              </p:cNvPr>
              <p:cNvSpPr>
                <a:spLocks/>
              </p:cNvSpPr>
              <p:nvPr/>
            </p:nvSpPr>
            <p:spPr bwMode="auto">
              <a:xfrm>
                <a:off x="920" y="2854"/>
                <a:ext cx="153" cy="175"/>
              </a:xfrm>
              <a:custGeom>
                <a:avLst/>
                <a:gdLst>
                  <a:gd name="T0" fmla="*/ 50 w 58"/>
                  <a:gd name="T1" fmla="*/ 49 h 66"/>
                  <a:gd name="T2" fmla="*/ 31 w 58"/>
                  <a:gd name="T3" fmla="*/ 66 h 66"/>
                  <a:gd name="T4" fmla="*/ 29 w 58"/>
                  <a:gd name="T5" fmla="*/ 66 h 66"/>
                  <a:gd name="T6" fmla="*/ 11 w 58"/>
                  <a:gd name="T7" fmla="*/ 50 h 66"/>
                  <a:gd name="T8" fmla="*/ 4 w 58"/>
                  <a:gd name="T9" fmla="*/ 41 h 66"/>
                  <a:gd name="T10" fmla="*/ 6 w 58"/>
                  <a:gd name="T11" fmla="*/ 33 h 66"/>
                  <a:gd name="T12" fmla="*/ 6 w 58"/>
                  <a:gd name="T13" fmla="*/ 22 h 66"/>
                  <a:gd name="T14" fmla="*/ 28 w 58"/>
                  <a:gd name="T15" fmla="*/ 0 h 66"/>
                  <a:gd name="T16" fmla="*/ 32 w 58"/>
                  <a:gd name="T17" fmla="*/ 0 h 66"/>
                  <a:gd name="T18" fmla="*/ 54 w 58"/>
                  <a:gd name="T19" fmla="*/ 22 h 66"/>
                  <a:gd name="T20" fmla="*/ 54 w 58"/>
                  <a:gd name="T21" fmla="*/ 33 h 66"/>
                  <a:gd name="T22" fmla="*/ 56 w 58"/>
                  <a:gd name="T23" fmla="*/ 38 h 66"/>
                  <a:gd name="T24" fmla="*/ 50 w 58"/>
                  <a:gd name="T25" fmla="*/ 49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 h="66">
                    <a:moveTo>
                      <a:pt x="50" y="49"/>
                    </a:moveTo>
                    <a:cubicBezTo>
                      <a:pt x="50" y="49"/>
                      <a:pt x="43" y="66"/>
                      <a:pt x="31" y="66"/>
                    </a:cubicBezTo>
                    <a:cubicBezTo>
                      <a:pt x="29" y="66"/>
                      <a:pt x="29" y="66"/>
                      <a:pt x="29" y="66"/>
                    </a:cubicBezTo>
                    <a:cubicBezTo>
                      <a:pt x="17" y="66"/>
                      <a:pt x="11" y="50"/>
                      <a:pt x="11" y="50"/>
                    </a:cubicBezTo>
                    <a:cubicBezTo>
                      <a:pt x="7" y="49"/>
                      <a:pt x="5" y="45"/>
                      <a:pt x="4" y="41"/>
                    </a:cubicBezTo>
                    <a:cubicBezTo>
                      <a:pt x="0" y="31"/>
                      <a:pt x="6" y="33"/>
                      <a:pt x="6" y="33"/>
                    </a:cubicBezTo>
                    <a:cubicBezTo>
                      <a:pt x="6" y="22"/>
                      <a:pt x="6" y="22"/>
                      <a:pt x="6" y="22"/>
                    </a:cubicBezTo>
                    <a:cubicBezTo>
                      <a:pt x="6" y="10"/>
                      <a:pt x="16" y="0"/>
                      <a:pt x="28" y="0"/>
                    </a:cubicBezTo>
                    <a:cubicBezTo>
                      <a:pt x="32" y="0"/>
                      <a:pt x="32" y="0"/>
                      <a:pt x="32" y="0"/>
                    </a:cubicBezTo>
                    <a:cubicBezTo>
                      <a:pt x="44" y="0"/>
                      <a:pt x="54" y="10"/>
                      <a:pt x="54" y="22"/>
                    </a:cubicBezTo>
                    <a:cubicBezTo>
                      <a:pt x="54" y="33"/>
                      <a:pt x="54" y="33"/>
                      <a:pt x="54" y="33"/>
                    </a:cubicBezTo>
                    <a:cubicBezTo>
                      <a:pt x="54" y="33"/>
                      <a:pt x="58" y="31"/>
                      <a:pt x="56" y="38"/>
                    </a:cubicBezTo>
                    <a:cubicBezTo>
                      <a:pt x="55" y="43"/>
                      <a:pt x="54" y="48"/>
                      <a:pt x="50" y="49"/>
                    </a:cubicBez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7" name="Freeform 12">
                <a:extLst>
                  <a:ext uri="{FF2B5EF4-FFF2-40B4-BE49-F238E27FC236}">
                    <a16:creationId xmlns:a16="http://schemas.microsoft.com/office/drawing/2014/main" id="{63B6BFD4-E8BE-63AC-EB63-BA67D8F12CA6}"/>
                  </a:ext>
                </a:extLst>
              </p:cNvPr>
              <p:cNvSpPr>
                <a:spLocks/>
              </p:cNvSpPr>
              <p:nvPr/>
            </p:nvSpPr>
            <p:spPr bwMode="auto">
              <a:xfrm>
                <a:off x="1020" y="3023"/>
                <a:ext cx="98" cy="128"/>
              </a:xfrm>
              <a:custGeom>
                <a:avLst/>
                <a:gdLst>
                  <a:gd name="T0" fmla="*/ 37 w 37"/>
                  <a:gd name="T1" fmla="*/ 48 h 48"/>
                  <a:gd name="T2" fmla="*/ 36 w 37"/>
                  <a:gd name="T3" fmla="*/ 39 h 48"/>
                  <a:gd name="T4" fmla="*/ 36 w 37"/>
                  <a:gd name="T5" fmla="*/ 23 h 48"/>
                  <a:gd name="T6" fmla="*/ 29 w 37"/>
                  <a:gd name="T7" fmla="*/ 13 h 48"/>
                  <a:gd name="T8" fmla="*/ 7 w 37"/>
                  <a:gd name="T9" fmla="*/ 3 h 48"/>
                  <a:gd name="T10" fmla="*/ 0 w 37"/>
                  <a:gd name="T11" fmla="*/ 0 h 48"/>
                  <a:gd name="T12" fmla="*/ 0 w 37"/>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37" h="48">
                    <a:moveTo>
                      <a:pt x="37" y="48"/>
                    </a:moveTo>
                    <a:cubicBezTo>
                      <a:pt x="36" y="39"/>
                      <a:pt x="36" y="39"/>
                      <a:pt x="36" y="39"/>
                    </a:cubicBezTo>
                    <a:cubicBezTo>
                      <a:pt x="36" y="23"/>
                      <a:pt x="36" y="23"/>
                      <a:pt x="36" y="23"/>
                    </a:cubicBezTo>
                    <a:cubicBezTo>
                      <a:pt x="36" y="23"/>
                      <a:pt x="36" y="16"/>
                      <a:pt x="29" y="13"/>
                    </a:cubicBezTo>
                    <a:cubicBezTo>
                      <a:pt x="24" y="11"/>
                      <a:pt x="14" y="6"/>
                      <a:pt x="7" y="3"/>
                    </a:cubicBezTo>
                    <a:cubicBezTo>
                      <a:pt x="3" y="1"/>
                      <a:pt x="1" y="0"/>
                      <a:pt x="0" y="0"/>
                    </a:cubicBezTo>
                    <a:cubicBezTo>
                      <a:pt x="0" y="0"/>
                      <a:pt x="0" y="0"/>
                      <a:pt x="0" y="0"/>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8" name="Freeform 13">
                <a:extLst>
                  <a:ext uri="{FF2B5EF4-FFF2-40B4-BE49-F238E27FC236}">
                    <a16:creationId xmlns:a16="http://schemas.microsoft.com/office/drawing/2014/main" id="{CC4AB43B-17DF-AAE9-67F7-49BECE0A6E8B}"/>
                  </a:ext>
                </a:extLst>
              </p:cNvPr>
              <p:cNvSpPr>
                <a:spLocks/>
              </p:cNvSpPr>
              <p:nvPr/>
            </p:nvSpPr>
            <p:spPr bwMode="auto">
              <a:xfrm>
                <a:off x="883" y="3021"/>
                <a:ext cx="92" cy="111"/>
              </a:xfrm>
              <a:custGeom>
                <a:avLst/>
                <a:gdLst>
                  <a:gd name="T0" fmla="*/ 35 w 35"/>
                  <a:gd name="T1" fmla="*/ 0 h 42"/>
                  <a:gd name="T2" fmla="*/ 29 w 35"/>
                  <a:gd name="T3" fmla="*/ 3 h 42"/>
                  <a:gd name="T4" fmla="*/ 5 w 35"/>
                  <a:gd name="T5" fmla="*/ 14 h 42"/>
                  <a:gd name="T6" fmla="*/ 0 w 35"/>
                  <a:gd name="T7" fmla="*/ 23 h 42"/>
                  <a:gd name="T8" fmla="*/ 0 w 35"/>
                  <a:gd name="T9" fmla="*/ 40 h 42"/>
                  <a:gd name="T10" fmla="*/ 0 w 35"/>
                  <a:gd name="T11" fmla="*/ 42 h 42"/>
                </a:gdLst>
                <a:ahLst/>
                <a:cxnLst>
                  <a:cxn ang="0">
                    <a:pos x="T0" y="T1"/>
                  </a:cxn>
                  <a:cxn ang="0">
                    <a:pos x="T2" y="T3"/>
                  </a:cxn>
                  <a:cxn ang="0">
                    <a:pos x="T4" y="T5"/>
                  </a:cxn>
                  <a:cxn ang="0">
                    <a:pos x="T6" y="T7"/>
                  </a:cxn>
                  <a:cxn ang="0">
                    <a:pos x="T8" y="T9"/>
                  </a:cxn>
                  <a:cxn ang="0">
                    <a:pos x="T10" y="T11"/>
                  </a:cxn>
                </a:cxnLst>
                <a:rect l="0" t="0" r="r" b="b"/>
                <a:pathLst>
                  <a:path w="35" h="42">
                    <a:moveTo>
                      <a:pt x="35" y="0"/>
                    </a:moveTo>
                    <a:cubicBezTo>
                      <a:pt x="29" y="3"/>
                      <a:pt x="29" y="3"/>
                      <a:pt x="29" y="3"/>
                    </a:cubicBezTo>
                    <a:cubicBezTo>
                      <a:pt x="5" y="14"/>
                      <a:pt x="5" y="14"/>
                      <a:pt x="5" y="14"/>
                    </a:cubicBezTo>
                    <a:cubicBezTo>
                      <a:pt x="5" y="14"/>
                      <a:pt x="1" y="17"/>
                      <a:pt x="0" y="23"/>
                    </a:cubicBezTo>
                    <a:cubicBezTo>
                      <a:pt x="0" y="26"/>
                      <a:pt x="0" y="34"/>
                      <a:pt x="0" y="40"/>
                    </a:cubicBezTo>
                    <a:cubicBezTo>
                      <a:pt x="0" y="41"/>
                      <a:pt x="0" y="42"/>
                      <a:pt x="0" y="42"/>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9" name="Freeform 14">
                <a:extLst>
                  <a:ext uri="{FF2B5EF4-FFF2-40B4-BE49-F238E27FC236}">
                    <a16:creationId xmlns:a16="http://schemas.microsoft.com/office/drawing/2014/main" id="{35DB69EA-F787-1747-1809-BE2344C2B6C8}"/>
                  </a:ext>
                </a:extLst>
              </p:cNvPr>
              <p:cNvSpPr>
                <a:spLocks/>
              </p:cNvSpPr>
              <p:nvPr/>
            </p:nvSpPr>
            <p:spPr bwMode="auto">
              <a:xfrm>
                <a:off x="737" y="3172"/>
                <a:ext cx="167" cy="120"/>
              </a:xfrm>
              <a:custGeom>
                <a:avLst/>
                <a:gdLst>
                  <a:gd name="T0" fmla="*/ 124 w 167"/>
                  <a:gd name="T1" fmla="*/ 120 h 120"/>
                  <a:gd name="T2" fmla="*/ 0 w 167"/>
                  <a:gd name="T3" fmla="*/ 120 h 120"/>
                  <a:gd name="T4" fmla="*/ 40 w 167"/>
                  <a:gd name="T5" fmla="*/ 61 h 120"/>
                  <a:gd name="T6" fmla="*/ 0 w 167"/>
                  <a:gd name="T7" fmla="*/ 0 h 120"/>
                  <a:gd name="T8" fmla="*/ 124 w 167"/>
                  <a:gd name="T9" fmla="*/ 0 h 120"/>
                  <a:gd name="T10" fmla="*/ 167 w 167"/>
                  <a:gd name="T11" fmla="*/ 61 h 120"/>
                  <a:gd name="T12" fmla="*/ 124 w 167"/>
                  <a:gd name="T13" fmla="*/ 120 h 120"/>
                </a:gdLst>
                <a:ahLst/>
                <a:cxnLst>
                  <a:cxn ang="0">
                    <a:pos x="T0" y="T1"/>
                  </a:cxn>
                  <a:cxn ang="0">
                    <a:pos x="T2" y="T3"/>
                  </a:cxn>
                  <a:cxn ang="0">
                    <a:pos x="T4" y="T5"/>
                  </a:cxn>
                  <a:cxn ang="0">
                    <a:pos x="T6" y="T7"/>
                  </a:cxn>
                  <a:cxn ang="0">
                    <a:pos x="T8" y="T9"/>
                  </a:cxn>
                  <a:cxn ang="0">
                    <a:pos x="T10" y="T11"/>
                  </a:cxn>
                  <a:cxn ang="0">
                    <a:pos x="T12" y="T13"/>
                  </a:cxn>
                </a:cxnLst>
                <a:rect l="0" t="0" r="r" b="b"/>
                <a:pathLst>
                  <a:path w="167" h="120">
                    <a:moveTo>
                      <a:pt x="124" y="120"/>
                    </a:moveTo>
                    <a:lnTo>
                      <a:pt x="0" y="120"/>
                    </a:lnTo>
                    <a:lnTo>
                      <a:pt x="40" y="61"/>
                    </a:lnTo>
                    <a:lnTo>
                      <a:pt x="0" y="0"/>
                    </a:lnTo>
                    <a:lnTo>
                      <a:pt x="124" y="0"/>
                    </a:lnTo>
                    <a:lnTo>
                      <a:pt x="167" y="61"/>
                    </a:lnTo>
                    <a:lnTo>
                      <a:pt x="124" y="120"/>
                    </a:ln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0" name="Freeform 15">
                <a:extLst>
                  <a:ext uri="{FF2B5EF4-FFF2-40B4-BE49-F238E27FC236}">
                    <a16:creationId xmlns:a16="http://schemas.microsoft.com/office/drawing/2014/main" id="{3502739B-B6CC-BE91-CE41-1D6AA12ACDFA}"/>
                  </a:ext>
                </a:extLst>
              </p:cNvPr>
              <p:cNvSpPr>
                <a:spLocks/>
              </p:cNvSpPr>
              <p:nvPr/>
            </p:nvSpPr>
            <p:spPr bwMode="auto">
              <a:xfrm>
                <a:off x="912" y="3172"/>
                <a:ext cx="169" cy="120"/>
              </a:xfrm>
              <a:custGeom>
                <a:avLst/>
                <a:gdLst>
                  <a:gd name="T0" fmla="*/ 127 w 169"/>
                  <a:gd name="T1" fmla="*/ 120 h 120"/>
                  <a:gd name="T2" fmla="*/ 0 w 169"/>
                  <a:gd name="T3" fmla="*/ 120 h 120"/>
                  <a:gd name="T4" fmla="*/ 42 w 169"/>
                  <a:gd name="T5" fmla="*/ 61 h 120"/>
                  <a:gd name="T6" fmla="*/ 0 w 169"/>
                  <a:gd name="T7" fmla="*/ 0 h 120"/>
                  <a:gd name="T8" fmla="*/ 127 w 169"/>
                  <a:gd name="T9" fmla="*/ 0 h 120"/>
                  <a:gd name="T10" fmla="*/ 169 w 169"/>
                  <a:gd name="T11" fmla="*/ 61 h 120"/>
                  <a:gd name="T12" fmla="*/ 127 w 169"/>
                  <a:gd name="T13" fmla="*/ 120 h 120"/>
                </a:gdLst>
                <a:ahLst/>
                <a:cxnLst>
                  <a:cxn ang="0">
                    <a:pos x="T0" y="T1"/>
                  </a:cxn>
                  <a:cxn ang="0">
                    <a:pos x="T2" y="T3"/>
                  </a:cxn>
                  <a:cxn ang="0">
                    <a:pos x="T4" y="T5"/>
                  </a:cxn>
                  <a:cxn ang="0">
                    <a:pos x="T6" y="T7"/>
                  </a:cxn>
                  <a:cxn ang="0">
                    <a:pos x="T8" y="T9"/>
                  </a:cxn>
                  <a:cxn ang="0">
                    <a:pos x="T10" y="T11"/>
                  </a:cxn>
                  <a:cxn ang="0">
                    <a:pos x="T12" y="T13"/>
                  </a:cxn>
                </a:cxnLst>
                <a:rect l="0" t="0" r="r" b="b"/>
                <a:pathLst>
                  <a:path w="169" h="120">
                    <a:moveTo>
                      <a:pt x="127" y="120"/>
                    </a:moveTo>
                    <a:lnTo>
                      <a:pt x="0" y="120"/>
                    </a:lnTo>
                    <a:lnTo>
                      <a:pt x="42" y="61"/>
                    </a:lnTo>
                    <a:lnTo>
                      <a:pt x="0" y="0"/>
                    </a:lnTo>
                    <a:lnTo>
                      <a:pt x="127" y="0"/>
                    </a:lnTo>
                    <a:lnTo>
                      <a:pt x="169" y="61"/>
                    </a:lnTo>
                    <a:lnTo>
                      <a:pt x="127" y="120"/>
                    </a:ln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1" name="Freeform 16">
                <a:extLst>
                  <a:ext uri="{FF2B5EF4-FFF2-40B4-BE49-F238E27FC236}">
                    <a16:creationId xmlns:a16="http://schemas.microsoft.com/office/drawing/2014/main" id="{4C3AAE06-91E2-097F-1607-52E7823AC937}"/>
                  </a:ext>
                </a:extLst>
              </p:cNvPr>
              <p:cNvSpPr>
                <a:spLocks/>
              </p:cNvSpPr>
              <p:nvPr/>
            </p:nvSpPr>
            <p:spPr bwMode="auto">
              <a:xfrm>
                <a:off x="1089" y="3172"/>
                <a:ext cx="167" cy="120"/>
              </a:xfrm>
              <a:custGeom>
                <a:avLst/>
                <a:gdLst>
                  <a:gd name="T0" fmla="*/ 127 w 167"/>
                  <a:gd name="T1" fmla="*/ 120 h 120"/>
                  <a:gd name="T2" fmla="*/ 0 w 167"/>
                  <a:gd name="T3" fmla="*/ 120 h 120"/>
                  <a:gd name="T4" fmla="*/ 42 w 167"/>
                  <a:gd name="T5" fmla="*/ 61 h 120"/>
                  <a:gd name="T6" fmla="*/ 0 w 167"/>
                  <a:gd name="T7" fmla="*/ 0 h 120"/>
                  <a:gd name="T8" fmla="*/ 127 w 167"/>
                  <a:gd name="T9" fmla="*/ 0 h 120"/>
                  <a:gd name="T10" fmla="*/ 167 w 167"/>
                  <a:gd name="T11" fmla="*/ 61 h 120"/>
                  <a:gd name="T12" fmla="*/ 127 w 167"/>
                  <a:gd name="T13" fmla="*/ 120 h 120"/>
                </a:gdLst>
                <a:ahLst/>
                <a:cxnLst>
                  <a:cxn ang="0">
                    <a:pos x="T0" y="T1"/>
                  </a:cxn>
                  <a:cxn ang="0">
                    <a:pos x="T2" y="T3"/>
                  </a:cxn>
                  <a:cxn ang="0">
                    <a:pos x="T4" y="T5"/>
                  </a:cxn>
                  <a:cxn ang="0">
                    <a:pos x="T6" y="T7"/>
                  </a:cxn>
                  <a:cxn ang="0">
                    <a:pos x="T8" y="T9"/>
                  </a:cxn>
                  <a:cxn ang="0">
                    <a:pos x="T10" y="T11"/>
                  </a:cxn>
                  <a:cxn ang="0">
                    <a:pos x="T12" y="T13"/>
                  </a:cxn>
                </a:cxnLst>
                <a:rect l="0" t="0" r="r" b="b"/>
                <a:pathLst>
                  <a:path w="167" h="120">
                    <a:moveTo>
                      <a:pt x="127" y="120"/>
                    </a:moveTo>
                    <a:lnTo>
                      <a:pt x="0" y="120"/>
                    </a:lnTo>
                    <a:lnTo>
                      <a:pt x="42" y="61"/>
                    </a:lnTo>
                    <a:lnTo>
                      <a:pt x="0" y="0"/>
                    </a:lnTo>
                    <a:lnTo>
                      <a:pt x="127" y="0"/>
                    </a:lnTo>
                    <a:lnTo>
                      <a:pt x="167" y="61"/>
                    </a:lnTo>
                    <a:lnTo>
                      <a:pt x="127" y="120"/>
                    </a:ln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grpSp>
          <p:nvGrpSpPr>
            <p:cNvPr id="72" name="Group 19">
              <a:extLst>
                <a:ext uri="{FF2B5EF4-FFF2-40B4-BE49-F238E27FC236}">
                  <a16:creationId xmlns:a16="http://schemas.microsoft.com/office/drawing/2014/main" id="{6B801C8D-1AFA-3946-D8AA-FEF7716DA5D0}"/>
                </a:ext>
              </a:extLst>
            </p:cNvPr>
            <p:cNvGrpSpPr>
              <a:grpSpLocks noChangeAspect="1"/>
            </p:cNvGrpSpPr>
            <p:nvPr/>
          </p:nvGrpSpPr>
          <p:grpSpPr bwMode="auto">
            <a:xfrm>
              <a:off x="2886154" y="3525996"/>
              <a:ext cx="906304" cy="660083"/>
              <a:chOff x="1844" y="2240"/>
              <a:chExt cx="519" cy="378"/>
            </a:xfrm>
          </p:grpSpPr>
          <p:sp>
            <p:nvSpPr>
              <p:cNvPr id="73" name="Oval 20">
                <a:extLst>
                  <a:ext uri="{FF2B5EF4-FFF2-40B4-BE49-F238E27FC236}">
                    <a16:creationId xmlns:a16="http://schemas.microsoft.com/office/drawing/2014/main" id="{A106ED2A-50F0-20AE-247E-1D0B14659EAC}"/>
                  </a:ext>
                </a:extLst>
              </p:cNvPr>
              <p:cNvSpPr>
                <a:spLocks noChangeArrowheads="1"/>
              </p:cNvSpPr>
              <p:nvPr/>
            </p:nvSpPr>
            <p:spPr bwMode="auto">
              <a:xfrm>
                <a:off x="2048" y="2300"/>
                <a:ext cx="111" cy="111"/>
              </a:xfrm>
              <a:prstGeom prst="ellips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4" name="Freeform 21">
                <a:extLst>
                  <a:ext uri="{FF2B5EF4-FFF2-40B4-BE49-F238E27FC236}">
                    <a16:creationId xmlns:a16="http://schemas.microsoft.com/office/drawing/2014/main" id="{5367F93D-9285-C8DB-32AE-070AC21D793E}"/>
                  </a:ext>
                </a:extLst>
              </p:cNvPr>
              <p:cNvSpPr>
                <a:spLocks/>
              </p:cNvSpPr>
              <p:nvPr/>
            </p:nvSpPr>
            <p:spPr bwMode="auto">
              <a:xfrm>
                <a:off x="2012" y="2415"/>
                <a:ext cx="183" cy="108"/>
              </a:xfrm>
              <a:custGeom>
                <a:avLst/>
                <a:gdLst>
                  <a:gd name="T0" fmla="*/ 92 w 92"/>
                  <a:gd name="T1" fmla="*/ 54 h 54"/>
                  <a:gd name="T2" fmla="*/ 92 w 92"/>
                  <a:gd name="T3" fmla="*/ 29 h 54"/>
                  <a:gd name="T4" fmla="*/ 56 w 92"/>
                  <a:gd name="T5" fmla="*/ 0 h 54"/>
                  <a:gd name="T6" fmla="*/ 36 w 92"/>
                  <a:gd name="T7" fmla="*/ 0 h 54"/>
                  <a:gd name="T8" fmla="*/ 0 w 92"/>
                  <a:gd name="T9" fmla="*/ 29 h 54"/>
                  <a:gd name="T10" fmla="*/ 0 w 92"/>
                  <a:gd name="T11" fmla="*/ 54 h 54"/>
                </a:gdLst>
                <a:ahLst/>
                <a:cxnLst>
                  <a:cxn ang="0">
                    <a:pos x="T0" y="T1"/>
                  </a:cxn>
                  <a:cxn ang="0">
                    <a:pos x="T2" y="T3"/>
                  </a:cxn>
                  <a:cxn ang="0">
                    <a:pos x="T4" y="T5"/>
                  </a:cxn>
                  <a:cxn ang="0">
                    <a:pos x="T6" y="T7"/>
                  </a:cxn>
                  <a:cxn ang="0">
                    <a:pos x="T8" y="T9"/>
                  </a:cxn>
                  <a:cxn ang="0">
                    <a:pos x="T10" y="T11"/>
                  </a:cxn>
                </a:cxnLst>
                <a:rect l="0" t="0" r="r" b="b"/>
                <a:pathLst>
                  <a:path w="92" h="54">
                    <a:moveTo>
                      <a:pt x="92" y="54"/>
                    </a:moveTo>
                    <a:cubicBezTo>
                      <a:pt x="92" y="29"/>
                      <a:pt x="92" y="29"/>
                      <a:pt x="92" y="29"/>
                    </a:cubicBezTo>
                    <a:cubicBezTo>
                      <a:pt x="92" y="13"/>
                      <a:pt x="76" y="0"/>
                      <a:pt x="56" y="0"/>
                    </a:cubicBezTo>
                    <a:cubicBezTo>
                      <a:pt x="36" y="0"/>
                      <a:pt x="36" y="0"/>
                      <a:pt x="36" y="0"/>
                    </a:cubicBezTo>
                    <a:cubicBezTo>
                      <a:pt x="16" y="0"/>
                      <a:pt x="0" y="13"/>
                      <a:pt x="0" y="29"/>
                    </a:cubicBezTo>
                    <a:cubicBezTo>
                      <a:pt x="0" y="54"/>
                      <a:pt x="0" y="54"/>
                      <a:pt x="0" y="54"/>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5" name="Oval 22">
                <a:extLst>
                  <a:ext uri="{FF2B5EF4-FFF2-40B4-BE49-F238E27FC236}">
                    <a16:creationId xmlns:a16="http://schemas.microsoft.com/office/drawing/2014/main" id="{471ADD4B-2DB8-712D-B703-81B7C730139A}"/>
                  </a:ext>
                </a:extLst>
              </p:cNvPr>
              <p:cNvSpPr>
                <a:spLocks noChangeArrowheads="1"/>
              </p:cNvSpPr>
              <p:nvPr/>
            </p:nvSpPr>
            <p:spPr bwMode="auto">
              <a:xfrm>
                <a:off x="1870" y="2387"/>
                <a:ext cx="83" cy="84"/>
              </a:xfrm>
              <a:prstGeom prst="ellips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6" name="Freeform 23">
                <a:extLst>
                  <a:ext uri="{FF2B5EF4-FFF2-40B4-BE49-F238E27FC236}">
                    <a16:creationId xmlns:a16="http://schemas.microsoft.com/office/drawing/2014/main" id="{49EC3964-07EB-F4B4-E5A3-C6B09291E122}"/>
                  </a:ext>
                </a:extLst>
              </p:cNvPr>
              <p:cNvSpPr>
                <a:spLocks/>
              </p:cNvSpPr>
              <p:nvPr/>
            </p:nvSpPr>
            <p:spPr bwMode="auto">
              <a:xfrm>
                <a:off x="1844" y="2473"/>
                <a:ext cx="135" cy="81"/>
              </a:xfrm>
              <a:custGeom>
                <a:avLst/>
                <a:gdLst>
                  <a:gd name="T0" fmla="*/ 68 w 68"/>
                  <a:gd name="T1" fmla="*/ 41 h 41"/>
                  <a:gd name="T2" fmla="*/ 68 w 68"/>
                  <a:gd name="T3" fmla="*/ 22 h 41"/>
                  <a:gd name="T4" fmla="*/ 42 w 68"/>
                  <a:gd name="T5" fmla="*/ 0 h 41"/>
                  <a:gd name="T6" fmla="*/ 26 w 68"/>
                  <a:gd name="T7" fmla="*/ 0 h 41"/>
                  <a:gd name="T8" fmla="*/ 0 w 68"/>
                  <a:gd name="T9" fmla="*/ 22 h 41"/>
                  <a:gd name="T10" fmla="*/ 0 w 68"/>
                  <a:gd name="T11" fmla="*/ 41 h 41"/>
                </a:gdLst>
                <a:ahLst/>
                <a:cxnLst>
                  <a:cxn ang="0">
                    <a:pos x="T0" y="T1"/>
                  </a:cxn>
                  <a:cxn ang="0">
                    <a:pos x="T2" y="T3"/>
                  </a:cxn>
                  <a:cxn ang="0">
                    <a:pos x="T4" y="T5"/>
                  </a:cxn>
                  <a:cxn ang="0">
                    <a:pos x="T6" y="T7"/>
                  </a:cxn>
                  <a:cxn ang="0">
                    <a:pos x="T8" y="T9"/>
                  </a:cxn>
                  <a:cxn ang="0">
                    <a:pos x="T10" y="T11"/>
                  </a:cxn>
                </a:cxnLst>
                <a:rect l="0" t="0" r="r" b="b"/>
                <a:pathLst>
                  <a:path w="68" h="41">
                    <a:moveTo>
                      <a:pt x="68" y="41"/>
                    </a:moveTo>
                    <a:cubicBezTo>
                      <a:pt x="68" y="22"/>
                      <a:pt x="68" y="22"/>
                      <a:pt x="68" y="22"/>
                    </a:cubicBezTo>
                    <a:cubicBezTo>
                      <a:pt x="68" y="10"/>
                      <a:pt x="56" y="0"/>
                      <a:pt x="42" y="0"/>
                    </a:cubicBezTo>
                    <a:cubicBezTo>
                      <a:pt x="26" y="0"/>
                      <a:pt x="26" y="0"/>
                      <a:pt x="26" y="0"/>
                    </a:cubicBezTo>
                    <a:cubicBezTo>
                      <a:pt x="12" y="0"/>
                      <a:pt x="0" y="10"/>
                      <a:pt x="0" y="22"/>
                    </a:cubicBezTo>
                    <a:cubicBezTo>
                      <a:pt x="0" y="41"/>
                      <a:pt x="0" y="41"/>
                      <a:pt x="0" y="41"/>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7" name="Oval 24">
                <a:extLst>
                  <a:ext uri="{FF2B5EF4-FFF2-40B4-BE49-F238E27FC236}">
                    <a16:creationId xmlns:a16="http://schemas.microsoft.com/office/drawing/2014/main" id="{1CD3FD6F-0062-5EE1-21E0-8C1D32356B4A}"/>
                  </a:ext>
                </a:extLst>
              </p:cNvPr>
              <p:cNvSpPr>
                <a:spLocks noChangeArrowheads="1"/>
              </p:cNvSpPr>
              <p:nvPr/>
            </p:nvSpPr>
            <p:spPr bwMode="auto">
              <a:xfrm>
                <a:off x="2254" y="2387"/>
                <a:ext cx="83" cy="84"/>
              </a:xfrm>
              <a:prstGeom prst="ellips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8" name="Freeform 25">
                <a:extLst>
                  <a:ext uri="{FF2B5EF4-FFF2-40B4-BE49-F238E27FC236}">
                    <a16:creationId xmlns:a16="http://schemas.microsoft.com/office/drawing/2014/main" id="{45C99007-A811-BA3D-8CB3-883155D53FCD}"/>
                  </a:ext>
                </a:extLst>
              </p:cNvPr>
              <p:cNvSpPr>
                <a:spLocks/>
              </p:cNvSpPr>
              <p:nvPr/>
            </p:nvSpPr>
            <p:spPr bwMode="auto">
              <a:xfrm>
                <a:off x="2228" y="2473"/>
                <a:ext cx="135" cy="81"/>
              </a:xfrm>
              <a:custGeom>
                <a:avLst/>
                <a:gdLst>
                  <a:gd name="T0" fmla="*/ 68 w 68"/>
                  <a:gd name="T1" fmla="*/ 41 h 41"/>
                  <a:gd name="T2" fmla="*/ 68 w 68"/>
                  <a:gd name="T3" fmla="*/ 22 h 41"/>
                  <a:gd name="T4" fmla="*/ 42 w 68"/>
                  <a:gd name="T5" fmla="*/ 0 h 41"/>
                  <a:gd name="T6" fmla="*/ 26 w 68"/>
                  <a:gd name="T7" fmla="*/ 0 h 41"/>
                  <a:gd name="T8" fmla="*/ 0 w 68"/>
                  <a:gd name="T9" fmla="*/ 22 h 41"/>
                  <a:gd name="T10" fmla="*/ 0 w 68"/>
                  <a:gd name="T11" fmla="*/ 41 h 41"/>
                </a:gdLst>
                <a:ahLst/>
                <a:cxnLst>
                  <a:cxn ang="0">
                    <a:pos x="T0" y="T1"/>
                  </a:cxn>
                  <a:cxn ang="0">
                    <a:pos x="T2" y="T3"/>
                  </a:cxn>
                  <a:cxn ang="0">
                    <a:pos x="T4" y="T5"/>
                  </a:cxn>
                  <a:cxn ang="0">
                    <a:pos x="T6" y="T7"/>
                  </a:cxn>
                  <a:cxn ang="0">
                    <a:pos x="T8" y="T9"/>
                  </a:cxn>
                  <a:cxn ang="0">
                    <a:pos x="T10" y="T11"/>
                  </a:cxn>
                </a:cxnLst>
                <a:rect l="0" t="0" r="r" b="b"/>
                <a:pathLst>
                  <a:path w="68" h="41">
                    <a:moveTo>
                      <a:pt x="68" y="41"/>
                    </a:moveTo>
                    <a:cubicBezTo>
                      <a:pt x="68" y="22"/>
                      <a:pt x="68" y="22"/>
                      <a:pt x="68" y="22"/>
                    </a:cubicBezTo>
                    <a:cubicBezTo>
                      <a:pt x="68" y="10"/>
                      <a:pt x="56" y="0"/>
                      <a:pt x="42" y="0"/>
                    </a:cubicBezTo>
                    <a:cubicBezTo>
                      <a:pt x="26" y="0"/>
                      <a:pt x="26" y="0"/>
                      <a:pt x="26" y="0"/>
                    </a:cubicBezTo>
                    <a:cubicBezTo>
                      <a:pt x="12" y="0"/>
                      <a:pt x="0" y="10"/>
                      <a:pt x="0" y="22"/>
                    </a:cubicBezTo>
                    <a:cubicBezTo>
                      <a:pt x="0" y="41"/>
                      <a:pt x="0" y="41"/>
                      <a:pt x="0" y="41"/>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9" name="Freeform 26">
                <a:extLst>
                  <a:ext uri="{FF2B5EF4-FFF2-40B4-BE49-F238E27FC236}">
                    <a16:creationId xmlns:a16="http://schemas.microsoft.com/office/drawing/2014/main" id="{E5A11703-A0D8-88B9-635F-B42BE4493102}"/>
                  </a:ext>
                </a:extLst>
              </p:cNvPr>
              <p:cNvSpPr>
                <a:spLocks/>
              </p:cNvSpPr>
              <p:nvPr/>
            </p:nvSpPr>
            <p:spPr bwMode="auto">
              <a:xfrm>
                <a:off x="1961" y="2240"/>
                <a:ext cx="281" cy="281"/>
              </a:xfrm>
              <a:custGeom>
                <a:avLst/>
                <a:gdLst>
                  <a:gd name="T0" fmla="*/ 134 w 142"/>
                  <a:gd name="T1" fmla="*/ 84 h 141"/>
                  <a:gd name="T2" fmla="*/ 57 w 142"/>
                  <a:gd name="T3" fmla="*/ 134 h 141"/>
                  <a:gd name="T4" fmla="*/ 8 w 142"/>
                  <a:gd name="T5" fmla="*/ 57 h 141"/>
                  <a:gd name="T6" fmla="*/ 85 w 142"/>
                  <a:gd name="T7" fmla="*/ 7 h 141"/>
                  <a:gd name="T8" fmla="*/ 134 w 142"/>
                  <a:gd name="T9" fmla="*/ 84 h 141"/>
                </a:gdLst>
                <a:ahLst/>
                <a:cxnLst>
                  <a:cxn ang="0">
                    <a:pos x="T0" y="T1"/>
                  </a:cxn>
                  <a:cxn ang="0">
                    <a:pos x="T2" y="T3"/>
                  </a:cxn>
                  <a:cxn ang="0">
                    <a:pos x="T4" y="T5"/>
                  </a:cxn>
                  <a:cxn ang="0">
                    <a:pos x="T6" y="T7"/>
                  </a:cxn>
                  <a:cxn ang="0">
                    <a:pos x="T8" y="T9"/>
                  </a:cxn>
                </a:cxnLst>
                <a:rect l="0" t="0" r="r" b="b"/>
                <a:pathLst>
                  <a:path w="142" h="141">
                    <a:moveTo>
                      <a:pt x="134" y="84"/>
                    </a:moveTo>
                    <a:cubicBezTo>
                      <a:pt x="127" y="119"/>
                      <a:pt x="92" y="141"/>
                      <a:pt x="57" y="134"/>
                    </a:cubicBezTo>
                    <a:cubicBezTo>
                      <a:pt x="22" y="126"/>
                      <a:pt x="0" y="92"/>
                      <a:pt x="8" y="57"/>
                    </a:cubicBezTo>
                    <a:cubicBezTo>
                      <a:pt x="15" y="22"/>
                      <a:pt x="50" y="0"/>
                      <a:pt x="85" y="7"/>
                    </a:cubicBezTo>
                    <a:cubicBezTo>
                      <a:pt x="120" y="15"/>
                      <a:pt x="142" y="50"/>
                      <a:pt x="134" y="84"/>
                    </a:cubicBez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0" name="Line 27">
                <a:extLst>
                  <a:ext uri="{FF2B5EF4-FFF2-40B4-BE49-F238E27FC236}">
                    <a16:creationId xmlns:a16="http://schemas.microsoft.com/office/drawing/2014/main" id="{F2F12B0E-A0D5-100D-BD19-4FB700111782}"/>
                  </a:ext>
                </a:extLst>
              </p:cNvPr>
              <p:cNvSpPr>
                <a:spLocks noChangeShapeType="1"/>
              </p:cNvSpPr>
              <p:nvPr/>
            </p:nvSpPr>
            <p:spPr bwMode="auto">
              <a:xfrm>
                <a:off x="2169" y="2489"/>
                <a:ext cx="81" cy="129"/>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grpSp>
          <p:nvGrpSpPr>
            <p:cNvPr id="81" name="Group 30">
              <a:extLst>
                <a:ext uri="{FF2B5EF4-FFF2-40B4-BE49-F238E27FC236}">
                  <a16:creationId xmlns:a16="http://schemas.microsoft.com/office/drawing/2014/main" id="{902AC5C3-119E-6527-2377-460996D01941}"/>
                </a:ext>
              </a:extLst>
            </p:cNvPr>
            <p:cNvGrpSpPr>
              <a:grpSpLocks noChangeAspect="1"/>
            </p:cNvGrpSpPr>
            <p:nvPr/>
          </p:nvGrpSpPr>
          <p:grpSpPr bwMode="auto">
            <a:xfrm>
              <a:off x="4847432" y="4565073"/>
              <a:ext cx="619125" cy="718705"/>
              <a:chOff x="3034" y="2853"/>
              <a:chExt cx="429" cy="498"/>
            </a:xfrm>
          </p:grpSpPr>
          <p:sp>
            <p:nvSpPr>
              <p:cNvPr id="82" name="Freeform 31">
                <a:extLst>
                  <a:ext uri="{FF2B5EF4-FFF2-40B4-BE49-F238E27FC236}">
                    <a16:creationId xmlns:a16="http://schemas.microsoft.com/office/drawing/2014/main" id="{1BC6F9A5-D7DF-C925-65E6-165F0B17B0C3}"/>
                  </a:ext>
                </a:extLst>
              </p:cNvPr>
              <p:cNvSpPr>
                <a:spLocks/>
              </p:cNvSpPr>
              <p:nvPr/>
            </p:nvSpPr>
            <p:spPr bwMode="auto">
              <a:xfrm>
                <a:off x="3137" y="2853"/>
                <a:ext cx="136" cy="103"/>
              </a:xfrm>
              <a:custGeom>
                <a:avLst/>
                <a:gdLst>
                  <a:gd name="T0" fmla="*/ 62 w 62"/>
                  <a:gd name="T1" fmla="*/ 16 h 47"/>
                  <a:gd name="T2" fmla="*/ 62 w 62"/>
                  <a:gd name="T3" fmla="*/ 47 h 47"/>
                  <a:gd name="T4" fmla="*/ 0 w 62"/>
                  <a:gd name="T5" fmla="*/ 47 h 47"/>
                  <a:gd name="T6" fmla="*/ 0 w 62"/>
                  <a:gd name="T7" fmla="*/ 16 h 47"/>
                  <a:gd name="T8" fmla="*/ 15 w 62"/>
                  <a:gd name="T9" fmla="*/ 16 h 47"/>
                  <a:gd name="T10" fmla="*/ 31 w 62"/>
                  <a:gd name="T11" fmla="*/ 0 h 47"/>
                  <a:gd name="T12" fmla="*/ 47 w 62"/>
                  <a:gd name="T13" fmla="*/ 16 h 47"/>
                  <a:gd name="T14" fmla="*/ 62 w 62"/>
                  <a:gd name="T15" fmla="*/ 16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 h="47">
                    <a:moveTo>
                      <a:pt x="62" y="16"/>
                    </a:moveTo>
                    <a:cubicBezTo>
                      <a:pt x="62" y="47"/>
                      <a:pt x="62" y="47"/>
                      <a:pt x="62" y="47"/>
                    </a:cubicBezTo>
                    <a:cubicBezTo>
                      <a:pt x="0" y="47"/>
                      <a:pt x="0" y="47"/>
                      <a:pt x="0" y="47"/>
                    </a:cubicBezTo>
                    <a:cubicBezTo>
                      <a:pt x="0" y="16"/>
                      <a:pt x="0" y="16"/>
                      <a:pt x="0" y="16"/>
                    </a:cubicBezTo>
                    <a:cubicBezTo>
                      <a:pt x="15" y="16"/>
                      <a:pt x="15" y="16"/>
                      <a:pt x="15" y="16"/>
                    </a:cubicBezTo>
                    <a:cubicBezTo>
                      <a:pt x="15" y="7"/>
                      <a:pt x="22" y="0"/>
                      <a:pt x="31" y="0"/>
                    </a:cubicBezTo>
                    <a:cubicBezTo>
                      <a:pt x="40" y="0"/>
                      <a:pt x="47" y="7"/>
                      <a:pt x="47" y="16"/>
                    </a:cubicBezTo>
                    <a:lnTo>
                      <a:pt x="62" y="16"/>
                    </a:ln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3" name="Line 32">
                <a:extLst>
                  <a:ext uri="{FF2B5EF4-FFF2-40B4-BE49-F238E27FC236}">
                    <a16:creationId xmlns:a16="http://schemas.microsoft.com/office/drawing/2014/main" id="{08F56646-08DB-9933-5605-61DD000A4821}"/>
                  </a:ext>
                </a:extLst>
              </p:cNvPr>
              <p:cNvSpPr>
                <a:spLocks noChangeShapeType="1"/>
              </p:cNvSpPr>
              <p:nvPr/>
            </p:nvSpPr>
            <p:spPr bwMode="auto">
              <a:xfrm>
                <a:off x="3152" y="3045"/>
                <a:ext cx="173"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4" name="Freeform 33">
                <a:extLst>
                  <a:ext uri="{FF2B5EF4-FFF2-40B4-BE49-F238E27FC236}">
                    <a16:creationId xmlns:a16="http://schemas.microsoft.com/office/drawing/2014/main" id="{E0632221-8FF7-8F53-7D5A-1C3AFFB9D938}"/>
                  </a:ext>
                </a:extLst>
              </p:cNvPr>
              <p:cNvSpPr>
                <a:spLocks/>
              </p:cNvSpPr>
              <p:nvPr/>
            </p:nvSpPr>
            <p:spPr bwMode="auto">
              <a:xfrm>
                <a:off x="3082" y="3028"/>
                <a:ext cx="51" cy="30"/>
              </a:xfrm>
              <a:custGeom>
                <a:avLst/>
                <a:gdLst>
                  <a:gd name="T0" fmla="*/ 0 w 51"/>
                  <a:gd name="T1" fmla="*/ 13 h 30"/>
                  <a:gd name="T2" fmla="*/ 20 w 51"/>
                  <a:gd name="T3" fmla="*/ 30 h 30"/>
                  <a:gd name="T4" fmla="*/ 51 w 51"/>
                  <a:gd name="T5" fmla="*/ 0 h 30"/>
                </a:gdLst>
                <a:ahLst/>
                <a:cxnLst>
                  <a:cxn ang="0">
                    <a:pos x="T0" y="T1"/>
                  </a:cxn>
                  <a:cxn ang="0">
                    <a:pos x="T2" y="T3"/>
                  </a:cxn>
                  <a:cxn ang="0">
                    <a:pos x="T4" y="T5"/>
                  </a:cxn>
                </a:cxnLst>
                <a:rect l="0" t="0" r="r" b="b"/>
                <a:pathLst>
                  <a:path w="51" h="30">
                    <a:moveTo>
                      <a:pt x="0" y="13"/>
                    </a:moveTo>
                    <a:lnTo>
                      <a:pt x="20" y="30"/>
                    </a:lnTo>
                    <a:lnTo>
                      <a:pt x="51" y="0"/>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5" name="Line 34">
                <a:extLst>
                  <a:ext uri="{FF2B5EF4-FFF2-40B4-BE49-F238E27FC236}">
                    <a16:creationId xmlns:a16="http://schemas.microsoft.com/office/drawing/2014/main" id="{97A58286-641B-D533-AD9B-242D97F05B8E}"/>
                  </a:ext>
                </a:extLst>
              </p:cNvPr>
              <p:cNvSpPr>
                <a:spLocks noChangeShapeType="1"/>
              </p:cNvSpPr>
              <p:nvPr/>
            </p:nvSpPr>
            <p:spPr bwMode="auto">
              <a:xfrm>
                <a:off x="3152" y="3108"/>
                <a:ext cx="173"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6" name="Freeform 35">
                <a:extLst>
                  <a:ext uri="{FF2B5EF4-FFF2-40B4-BE49-F238E27FC236}">
                    <a16:creationId xmlns:a16="http://schemas.microsoft.com/office/drawing/2014/main" id="{265BFC24-3AF2-D212-A2E5-39ACB4ED32C0}"/>
                  </a:ext>
                </a:extLst>
              </p:cNvPr>
              <p:cNvSpPr>
                <a:spLocks/>
              </p:cNvSpPr>
              <p:nvPr/>
            </p:nvSpPr>
            <p:spPr bwMode="auto">
              <a:xfrm>
                <a:off x="3082" y="3089"/>
                <a:ext cx="51" cy="30"/>
              </a:xfrm>
              <a:custGeom>
                <a:avLst/>
                <a:gdLst>
                  <a:gd name="T0" fmla="*/ 0 w 51"/>
                  <a:gd name="T1" fmla="*/ 13 h 30"/>
                  <a:gd name="T2" fmla="*/ 20 w 51"/>
                  <a:gd name="T3" fmla="*/ 30 h 30"/>
                  <a:gd name="T4" fmla="*/ 51 w 51"/>
                  <a:gd name="T5" fmla="*/ 0 h 30"/>
                </a:gdLst>
                <a:ahLst/>
                <a:cxnLst>
                  <a:cxn ang="0">
                    <a:pos x="T0" y="T1"/>
                  </a:cxn>
                  <a:cxn ang="0">
                    <a:pos x="T2" y="T3"/>
                  </a:cxn>
                  <a:cxn ang="0">
                    <a:pos x="T4" y="T5"/>
                  </a:cxn>
                </a:cxnLst>
                <a:rect l="0" t="0" r="r" b="b"/>
                <a:pathLst>
                  <a:path w="51" h="30">
                    <a:moveTo>
                      <a:pt x="0" y="13"/>
                    </a:moveTo>
                    <a:lnTo>
                      <a:pt x="20" y="30"/>
                    </a:lnTo>
                    <a:lnTo>
                      <a:pt x="51" y="0"/>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7" name="Line 36">
                <a:extLst>
                  <a:ext uri="{FF2B5EF4-FFF2-40B4-BE49-F238E27FC236}">
                    <a16:creationId xmlns:a16="http://schemas.microsoft.com/office/drawing/2014/main" id="{E458B7A1-F9A9-3BB6-8CD7-CC85EFE92684}"/>
                  </a:ext>
                </a:extLst>
              </p:cNvPr>
              <p:cNvSpPr>
                <a:spLocks noChangeShapeType="1"/>
              </p:cNvSpPr>
              <p:nvPr/>
            </p:nvSpPr>
            <p:spPr bwMode="auto">
              <a:xfrm flipH="1">
                <a:off x="3152" y="3170"/>
                <a:ext cx="134"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8" name="Freeform 37">
                <a:extLst>
                  <a:ext uri="{FF2B5EF4-FFF2-40B4-BE49-F238E27FC236}">
                    <a16:creationId xmlns:a16="http://schemas.microsoft.com/office/drawing/2014/main" id="{D2962E38-00C6-9905-8A40-44CE173A2B40}"/>
                  </a:ext>
                </a:extLst>
              </p:cNvPr>
              <p:cNvSpPr>
                <a:spLocks/>
              </p:cNvSpPr>
              <p:nvPr/>
            </p:nvSpPr>
            <p:spPr bwMode="auto">
              <a:xfrm>
                <a:off x="3082" y="3152"/>
                <a:ext cx="51" cy="31"/>
              </a:xfrm>
              <a:custGeom>
                <a:avLst/>
                <a:gdLst>
                  <a:gd name="T0" fmla="*/ 0 w 51"/>
                  <a:gd name="T1" fmla="*/ 13 h 31"/>
                  <a:gd name="T2" fmla="*/ 20 w 51"/>
                  <a:gd name="T3" fmla="*/ 31 h 31"/>
                  <a:gd name="T4" fmla="*/ 51 w 51"/>
                  <a:gd name="T5" fmla="*/ 0 h 31"/>
                </a:gdLst>
                <a:ahLst/>
                <a:cxnLst>
                  <a:cxn ang="0">
                    <a:pos x="T0" y="T1"/>
                  </a:cxn>
                  <a:cxn ang="0">
                    <a:pos x="T2" y="T3"/>
                  </a:cxn>
                  <a:cxn ang="0">
                    <a:pos x="T4" y="T5"/>
                  </a:cxn>
                </a:cxnLst>
                <a:rect l="0" t="0" r="r" b="b"/>
                <a:pathLst>
                  <a:path w="51" h="31">
                    <a:moveTo>
                      <a:pt x="0" y="13"/>
                    </a:moveTo>
                    <a:lnTo>
                      <a:pt x="20" y="31"/>
                    </a:lnTo>
                    <a:lnTo>
                      <a:pt x="51" y="0"/>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9" name="Line 38">
                <a:extLst>
                  <a:ext uri="{FF2B5EF4-FFF2-40B4-BE49-F238E27FC236}">
                    <a16:creationId xmlns:a16="http://schemas.microsoft.com/office/drawing/2014/main" id="{972399FE-8C08-3F5D-74F5-453E2822C0F4}"/>
                  </a:ext>
                </a:extLst>
              </p:cNvPr>
              <p:cNvSpPr>
                <a:spLocks noChangeShapeType="1"/>
              </p:cNvSpPr>
              <p:nvPr/>
            </p:nvSpPr>
            <p:spPr bwMode="auto">
              <a:xfrm>
                <a:off x="3152" y="3233"/>
                <a:ext cx="116"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0" name="Freeform 39">
                <a:extLst>
                  <a:ext uri="{FF2B5EF4-FFF2-40B4-BE49-F238E27FC236}">
                    <a16:creationId xmlns:a16="http://schemas.microsoft.com/office/drawing/2014/main" id="{C48F5BFA-65F7-773F-C9A4-BBE530E64D35}"/>
                  </a:ext>
                </a:extLst>
              </p:cNvPr>
              <p:cNvSpPr>
                <a:spLocks/>
              </p:cNvSpPr>
              <p:nvPr/>
            </p:nvSpPr>
            <p:spPr bwMode="auto">
              <a:xfrm>
                <a:off x="3082" y="3213"/>
                <a:ext cx="51" cy="31"/>
              </a:xfrm>
              <a:custGeom>
                <a:avLst/>
                <a:gdLst>
                  <a:gd name="T0" fmla="*/ 0 w 51"/>
                  <a:gd name="T1" fmla="*/ 13 h 31"/>
                  <a:gd name="T2" fmla="*/ 20 w 51"/>
                  <a:gd name="T3" fmla="*/ 31 h 31"/>
                  <a:gd name="T4" fmla="*/ 51 w 51"/>
                  <a:gd name="T5" fmla="*/ 0 h 31"/>
                </a:gdLst>
                <a:ahLst/>
                <a:cxnLst>
                  <a:cxn ang="0">
                    <a:pos x="T0" y="T1"/>
                  </a:cxn>
                  <a:cxn ang="0">
                    <a:pos x="T2" y="T3"/>
                  </a:cxn>
                  <a:cxn ang="0">
                    <a:pos x="T4" y="T5"/>
                  </a:cxn>
                </a:cxnLst>
                <a:rect l="0" t="0" r="r" b="b"/>
                <a:pathLst>
                  <a:path w="51" h="31">
                    <a:moveTo>
                      <a:pt x="0" y="13"/>
                    </a:moveTo>
                    <a:lnTo>
                      <a:pt x="20" y="31"/>
                    </a:lnTo>
                    <a:lnTo>
                      <a:pt x="51" y="0"/>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1" name="Freeform 40">
                <a:extLst>
                  <a:ext uri="{FF2B5EF4-FFF2-40B4-BE49-F238E27FC236}">
                    <a16:creationId xmlns:a16="http://schemas.microsoft.com/office/drawing/2014/main" id="{38C9BFAE-AA04-6143-5146-D80557D68BCB}"/>
                  </a:ext>
                </a:extLst>
              </p:cNvPr>
              <p:cNvSpPr>
                <a:spLocks/>
              </p:cNvSpPr>
              <p:nvPr/>
            </p:nvSpPr>
            <p:spPr bwMode="auto">
              <a:xfrm>
                <a:off x="3034" y="2919"/>
                <a:ext cx="341" cy="432"/>
              </a:xfrm>
              <a:custGeom>
                <a:avLst/>
                <a:gdLst>
                  <a:gd name="T0" fmla="*/ 341 w 341"/>
                  <a:gd name="T1" fmla="*/ 257 h 432"/>
                  <a:gd name="T2" fmla="*/ 341 w 341"/>
                  <a:gd name="T3" fmla="*/ 432 h 432"/>
                  <a:gd name="T4" fmla="*/ 0 w 341"/>
                  <a:gd name="T5" fmla="*/ 432 h 432"/>
                  <a:gd name="T6" fmla="*/ 0 w 341"/>
                  <a:gd name="T7" fmla="*/ 0 h 432"/>
                  <a:gd name="T8" fmla="*/ 103 w 341"/>
                  <a:gd name="T9" fmla="*/ 0 h 432"/>
                </a:gdLst>
                <a:ahLst/>
                <a:cxnLst>
                  <a:cxn ang="0">
                    <a:pos x="T0" y="T1"/>
                  </a:cxn>
                  <a:cxn ang="0">
                    <a:pos x="T2" y="T3"/>
                  </a:cxn>
                  <a:cxn ang="0">
                    <a:pos x="T4" y="T5"/>
                  </a:cxn>
                  <a:cxn ang="0">
                    <a:pos x="T6" y="T7"/>
                  </a:cxn>
                  <a:cxn ang="0">
                    <a:pos x="T8" y="T9"/>
                  </a:cxn>
                </a:cxnLst>
                <a:rect l="0" t="0" r="r" b="b"/>
                <a:pathLst>
                  <a:path w="341" h="432">
                    <a:moveTo>
                      <a:pt x="341" y="257"/>
                    </a:moveTo>
                    <a:lnTo>
                      <a:pt x="341" y="432"/>
                    </a:lnTo>
                    <a:lnTo>
                      <a:pt x="0" y="432"/>
                    </a:lnTo>
                    <a:lnTo>
                      <a:pt x="0" y="0"/>
                    </a:lnTo>
                    <a:lnTo>
                      <a:pt x="103" y="0"/>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2" name="Freeform 41">
                <a:extLst>
                  <a:ext uri="{FF2B5EF4-FFF2-40B4-BE49-F238E27FC236}">
                    <a16:creationId xmlns:a16="http://schemas.microsoft.com/office/drawing/2014/main" id="{87B91B5D-A516-568F-CFFD-33329AC8E6C4}"/>
                  </a:ext>
                </a:extLst>
              </p:cNvPr>
              <p:cNvSpPr>
                <a:spLocks/>
              </p:cNvSpPr>
              <p:nvPr/>
            </p:nvSpPr>
            <p:spPr bwMode="auto">
              <a:xfrm>
                <a:off x="3273" y="2919"/>
                <a:ext cx="102" cy="161"/>
              </a:xfrm>
              <a:custGeom>
                <a:avLst/>
                <a:gdLst>
                  <a:gd name="T0" fmla="*/ 0 w 102"/>
                  <a:gd name="T1" fmla="*/ 0 h 161"/>
                  <a:gd name="T2" fmla="*/ 102 w 102"/>
                  <a:gd name="T3" fmla="*/ 0 h 161"/>
                  <a:gd name="T4" fmla="*/ 102 w 102"/>
                  <a:gd name="T5" fmla="*/ 161 h 161"/>
                </a:gdLst>
                <a:ahLst/>
                <a:cxnLst>
                  <a:cxn ang="0">
                    <a:pos x="T0" y="T1"/>
                  </a:cxn>
                  <a:cxn ang="0">
                    <a:pos x="T2" y="T3"/>
                  </a:cxn>
                  <a:cxn ang="0">
                    <a:pos x="T4" y="T5"/>
                  </a:cxn>
                </a:cxnLst>
                <a:rect l="0" t="0" r="r" b="b"/>
                <a:pathLst>
                  <a:path w="102" h="161">
                    <a:moveTo>
                      <a:pt x="0" y="0"/>
                    </a:moveTo>
                    <a:lnTo>
                      <a:pt x="102" y="0"/>
                    </a:lnTo>
                    <a:lnTo>
                      <a:pt x="102" y="161"/>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3" name="Freeform 42">
                <a:extLst>
                  <a:ext uri="{FF2B5EF4-FFF2-40B4-BE49-F238E27FC236}">
                    <a16:creationId xmlns:a16="http://schemas.microsoft.com/office/drawing/2014/main" id="{50D344E0-040B-B2D7-FD4D-93D3DC7371C6}"/>
                  </a:ext>
                </a:extLst>
              </p:cNvPr>
              <p:cNvSpPr>
                <a:spLocks/>
              </p:cNvSpPr>
              <p:nvPr/>
            </p:nvSpPr>
            <p:spPr bwMode="auto">
              <a:xfrm>
                <a:off x="3273" y="3076"/>
                <a:ext cx="155" cy="155"/>
              </a:xfrm>
              <a:custGeom>
                <a:avLst/>
                <a:gdLst>
                  <a:gd name="T0" fmla="*/ 155 w 155"/>
                  <a:gd name="T1" fmla="*/ 48 h 155"/>
                  <a:gd name="T2" fmla="*/ 48 w 155"/>
                  <a:gd name="T3" fmla="*/ 155 h 155"/>
                  <a:gd name="T4" fmla="*/ 0 w 155"/>
                  <a:gd name="T5" fmla="*/ 155 h 155"/>
                  <a:gd name="T6" fmla="*/ 0 w 155"/>
                  <a:gd name="T7" fmla="*/ 107 h 155"/>
                  <a:gd name="T8" fmla="*/ 107 w 155"/>
                  <a:gd name="T9" fmla="*/ 0 h 155"/>
                  <a:gd name="T10" fmla="*/ 155 w 155"/>
                  <a:gd name="T11" fmla="*/ 48 h 155"/>
                </a:gdLst>
                <a:ahLst/>
                <a:cxnLst>
                  <a:cxn ang="0">
                    <a:pos x="T0" y="T1"/>
                  </a:cxn>
                  <a:cxn ang="0">
                    <a:pos x="T2" y="T3"/>
                  </a:cxn>
                  <a:cxn ang="0">
                    <a:pos x="T4" y="T5"/>
                  </a:cxn>
                  <a:cxn ang="0">
                    <a:pos x="T6" y="T7"/>
                  </a:cxn>
                  <a:cxn ang="0">
                    <a:pos x="T8" y="T9"/>
                  </a:cxn>
                  <a:cxn ang="0">
                    <a:pos x="T10" y="T11"/>
                  </a:cxn>
                </a:cxnLst>
                <a:rect l="0" t="0" r="r" b="b"/>
                <a:pathLst>
                  <a:path w="155" h="155">
                    <a:moveTo>
                      <a:pt x="155" y="48"/>
                    </a:moveTo>
                    <a:lnTo>
                      <a:pt x="48" y="155"/>
                    </a:lnTo>
                    <a:lnTo>
                      <a:pt x="0" y="155"/>
                    </a:lnTo>
                    <a:lnTo>
                      <a:pt x="0" y="107"/>
                    </a:lnTo>
                    <a:lnTo>
                      <a:pt x="107" y="0"/>
                    </a:lnTo>
                    <a:lnTo>
                      <a:pt x="155" y="48"/>
                    </a:ln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4" name="Freeform 43">
                <a:extLst>
                  <a:ext uri="{FF2B5EF4-FFF2-40B4-BE49-F238E27FC236}">
                    <a16:creationId xmlns:a16="http://schemas.microsoft.com/office/drawing/2014/main" id="{60D268DF-7CD7-F2E2-6B9B-690A7303C37E}"/>
                  </a:ext>
                </a:extLst>
              </p:cNvPr>
              <p:cNvSpPr>
                <a:spLocks/>
              </p:cNvSpPr>
              <p:nvPr/>
            </p:nvSpPr>
            <p:spPr bwMode="auto">
              <a:xfrm>
                <a:off x="3380" y="3041"/>
                <a:ext cx="83" cy="83"/>
              </a:xfrm>
              <a:custGeom>
                <a:avLst/>
                <a:gdLst>
                  <a:gd name="T0" fmla="*/ 83 w 83"/>
                  <a:gd name="T1" fmla="*/ 48 h 83"/>
                  <a:gd name="T2" fmla="*/ 35 w 83"/>
                  <a:gd name="T3" fmla="*/ 0 h 83"/>
                  <a:gd name="T4" fmla="*/ 0 w 83"/>
                  <a:gd name="T5" fmla="*/ 35 h 83"/>
                  <a:gd name="T6" fmla="*/ 48 w 83"/>
                  <a:gd name="T7" fmla="*/ 83 h 83"/>
                  <a:gd name="T8" fmla="*/ 83 w 83"/>
                  <a:gd name="T9" fmla="*/ 48 h 83"/>
                </a:gdLst>
                <a:ahLst/>
                <a:cxnLst>
                  <a:cxn ang="0">
                    <a:pos x="T0" y="T1"/>
                  </a:cxn>
                  <a:cxn ang="0">
                    <a:pos x="T2" y="T3"/>
                  </a:cxn>
                  <a:cxn ang="0">
                    <a:pos x="T4" y="T5"/>
                  </a:cxn>
                  <a:cxn ang="0">
                    <a:pos x="T6" y="T7"/>
                  </a:cxn>
                  <a:cxn ang="0">
                    <a:pos x="T8" y="T9"/>
                  </a:cxn>
                </a:cxnLst>
                <a:rect l="0" t="0" r="r" b="b"/>
                <a:pathLst>
                  <a:path w="83" h="83">
                    <a:moveTo>
                      <a:pt x="83" y="48"/>
                    </a:moveTo>
                    <a:lnTo>
                      <a:pt x="35" y="0"/>
                    </a:lnTo>
                    <a:lnTo>
                      <a:pt x="0" y="35"/>
                    </a:lnTo>
                    <a:lnTo>
                      <a:pt x="48" y="83"/>
                    </a:lnTo>
                    <a:lnTo>
                      <a:pt x="83" y="48"/>
                    </a:ln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5" name="Freeform 44">
                <a:extLst>
                  <a:ext uri="{FF2B5EF4-FFF2-40B4-BE49-F238E27FC236}">
                    <a16:creationId xmlns:a16="http://schemas.microsoft.com/office/drawing/2014/main" id="{5BA553BF-284C-567D-A4FE-AC87B786B4F4}"/>
                  </a:ext>
                </a:extLst>
              </p:cNvPr>
              <p:cNvSpPr>
                <a:spLocks/>
              </p:cNvSpPr>
              <p:nvPr/>
            </p:nvSpPr>
            <p:spPr bwMode="auto">
              <a:xfrm>
                <a:off x="3273" y="3183"/>
                <a:ext cx="48" cy="48"/>
              </a:xfrm>
              <a:custGeom>
                <a:avLst/>
                <a:gdLst>
                  <a:gd name="T0" fmla="*/ 48 w 48"/>
                  <a:gd name="T1" fmla="*/ 48 h 48"/>
                  <a:gd name="T2" fmla="*/ 0 w 48"/>
                  <a:gd name="T3" fmla="*/ 48 h 48"/>
                  <a:gd name="T4" fmla="*/ 0 w 48"/>
                  <a:gd name="T5" fmla="*/ 0 h 48"/>
                </a:gdLst>
                <a:ahLst/>
                <a:cxnLst>
                  <a:cxn ang="0">
                    <a:pos x="T0" y="T1"/>
                  </a:cxn>
                  <a:cxn ang="0">
                    <a:pos x="T2" y="T3"/>
                  </a:cxn>
                  <a:cxn ang="0">
                    <a:pos x="T4" y="T5"/>
                  </a:cxn>
                </a:cxnLst>
                <a:rect l="0" t="0" r="r" b="b"/>
                <a:pathLst>
                  <a:path w="48" h="48">
                    <a:moveTo>
                      <a:pt x="48" y="48"/>
                    </a:moveTo>
                    <a:lnTo>
                      <a:pt x="0" y="48"/>
                    </a:lnTo>
                    <a:lnTo>
                      <a:pt x="0" y="0"/>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grpSp>
          <p:nvGrpSpPr>
            <p:cNvPr id="96" name="Group 47">
              <a:extLst>
                <a:ext uri="{FF2B5EF4-FFF2-40B4-BE49-F238E27FC236}">
                  <a16:creationId xmlns:a16="http://schemas.microsoft.com/office/drawing/2014/main" id="{C4A9A010-2738-E2A4-6B36-DD22159970AF}"/>
                </a:ext>
              </a:extLst>
            </p:cNvPr>
            <p:cNvGrpSpPr>
              <a:grpSpLocks noChangeAspect="1"/>
            </p:cNvGrpSpPr>
            <p:nvPr/>
          </p:nvGrpSpPr>
          <p:grpSpPr bwMode="auto">
            <a:xfrm>
              <a:off x="6500813" y="3729038"/>
              <a:ext cx="720725" cy="409575"/>
              <a:chOff x="4095" y="2349"/>
              <a:chExt cx="454" cy="258"/>
            </a:xfrm>
          </p:grpSpPr>
          <p:sp>
            <p:nvSpPr>
              <p:cNvPr id="97" name="Line 48">
                <a:extLst>
                  <a:ext uri="{FF2B5EF4-FFF2-40B4-BE49-F238E27FC236}">
                    <a16:creationId xmlns:a16="http://schemas.microsoft.com/office/drawing/2014/main" id="{56CB313E-ED3D-EEEF-C3C3-80000B33158D}"/>
                  </a:ext>
                </a:extLst>
              </p:cNvPr>
              <p:cNvSpPr>
                <a:spLocks noChangeShapeType="1"/>
              </p:cNvSpPr>
              <p:nvPr/>
            </p:nvSpPr>
            <p:spPr bwMode="auto">
              <a:xfrm flipH="1">
                <a:off x="4225" y="2378"/>
                <a:ext cx="324"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8" name="Line 49">
                <a:extLst>
                  <a:ext uri="{FF2B5EF4-FFF2-40B4-BE49-F238E27FC236}">
                    <a16:creationId xmlns:a16="http://schemas.microsoft.com/office/drawing/2014/main" id="{3722AD4B-ABE7-A082-7D21-144615633B19}"/>
                  </a:ext>
                </a:extLst>
              </p:cNvPr>
              <p:cNvSpPr>
                <a:spLocks noChangeShapeType="1"/>
              </p:cNvSpPr>
              <p:nvPr/>
            </p:nvSpPr>
            <p:spPr bwMode="auto">
              <a:xfrm flipH="1">
                <a:off x="4095" y="2378"/>
                <a:ext cx="72"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9" name="Line 50">
                <a:extLst>
                  <a:ext uri="{FF2B5EF4-FFF2-40B4-BE49-F238E27FC236}">
                    <a16:creationId xmlns:a16="http://schemas.microsoft.com/office/drawing/2014/main" id="{688F94CB-700C-478E-344A-5C6F817825CD}"/>
                  </a:ext>
                </a:extLst>
              </p:cNvPr>
              <p:cNvSpPr>
                <a:spLocks noChangeShapeType="1"/>
              </p:cNvSpPr>
              <p:nvPr/>
            </p:nvSpPr>
            <p:spPr bwMode="auto">
              <a:xfrm flipH="1">
                <a:off x="4480" y="2478"/>
                <a:ext cx="69"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0" name="Line 51">
                <a:extLst>
                  <a:ext uri="{FF2B5EF4-FFF2-40B4-BE49-F238E27FC236}">
                    <a16:creationId xmlns:a16="http://schemas.microsoft.com/office/drawing/2014/main" id="{056E1D51-7C12-4954-4ADD-07605E5981EC}"/>
                  </a:ext>
                </a:extLst>
              </p:cNvPr>
              <p:cNvSpPr>
                <a:spLocks noChangeShapeType="1"/>
              </p:cNvSpPr>
              <p:nvPr/>
            </p:nvSpPr>
            <p:spPr bwMode="auto">
              <a:xfrm flipH="1">
                <a:off x="4095" y="2478"/>
                <a:ext cx="324"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1" name="Line 52">
                <a:extLst>
                  <a:ext uri="{FF2B5EF4-FFF2-40B4-BE49-F238E27FC236}">
                    <a16:creationId xmlns:a16="http://schemas.microsoft.com/office/drawing/2014/main" id="{9581FFB4-033A-9355-A1FC-A0BB5C72F8C3}"/>
                  </a:ext>
                </a:extLst>
              </p:cNvPr>
              <p:cNvSpPr>
                <a:spLocks noChangeShapeType="1"/>
              </p:cNvSpPr>
              <p:nvPr/>
            </p:nvSpPr>
            <p:spPr bwMode="auto">
              <a:xfrm flipH="1">
                <a:off x="4225" y="2574"/>
                <a:ext cx="324"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2" name="Line 53">
                <a:extLst>
                  <a:ext uri="{FF2B5EF4-FFF2-40B4-BE49-F238E27FC236}">
                    <a16:creationId xmlns:a16="http://schemas.microsoft.com/office/drawing/2014/main" id="{024EE523-ACFB-E0CC-6061-CE7781256655}"/>
                  </a:ext>
                </a:extLst>
              </p:cNvPr>
              <p:cNvSpPr>
                <a:spLocks noChangeShapeType="1"/>
              </p:cNvSpPr>
              <p:nvPr/>
            </p:nvSpPr>
            <p:spPr bwMode="auto">
              <a:xfrm flipH="1">
                <a:off x="4095" y="2574"/>
                <a:ext cx="72"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3" name="Oval 54">
                <a:extLst>
                  <a:ext uri="{FF2B5EF4-FFF2-40B4-BE49-F238E27FC236}">
                    <a16:creationId xmlns:a16="http://schemas.microsoft.com/office/drawing/2014/main" id="{62DAD34D-6C02-0D6C-4CEB-1BEEBFE33DEC}"/>
                  </a:ext>
                </a:extLst>
              </p:cNvPr>
              <p:cNvSpPr>
                <a:spLocks noChangeArrowheads="1"/>
              </p:cNvSpPr>
              <p:nvPr/>
            </p:nvSpPr>
            <p:spPr bwMode="auto">
              <a:xfrm>
                <a:off x="4167" y="2349"/>
                <a:ext cx="58" cy="59"/>
              </a:xfrm>
              <a:prstGeom prst="ellips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4" name="Oval 55">
                <a:extLst>
                  <a:ext uri="{FF2B5EF4-FFF2-40B4-BE49-F238E27FC236}">
                    <a16:creationId xmlns:a16="http://schemas.microsoft.com/office/drawing/2014/main" id="{2038AB1E-B69E-8F09-0F03-A87634CC9B69}"/>
                  </a:ext>
                </a:extLst>
              </p:cNvPr>
              <p:cNvSpPr>
                <a:spLocks noChangeArrowheads="1"/>
              </p:cNvSpPr>
              <p:nvPr/>
            </p:nvSpPr>
            <p:spPr bwMode="auto">
              <a:xfrm>
                <a:off x="4419" y="2445"/>
                <a:ext cx="61" cy="62"/>
              </a:xfrm>
              <a:prstGeom prst="ellips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5" name="Oval 56">
                <a:extLst>
                  <a:ext uri="{FF2B5EF4-FFF2-40B4-BE49-F238E27FC236}">
                    <a16:creationId xmlns:a16="http://schemas.microsoft.com/office/drawing/2014/main" id="{0543B141-1EA5-29CE-7B71-90CCEE769B17}"/>
                  </a:ext>
                </a:extLst>
              </p:cNvPr>
              <p:cNvSpPr>
                <a:spLocks noChangeArrowheads="1"/>
              </p:cNvSpPr>
              <p:nvPr/>
            </p:nvSpPr>
            <p:spPr bwMode="auto">
              <a:xfrm>
                <a:off x="4167" y="2545"/>
                <a:ext cx="58" cy="62"/>
              </a:xfrm>
              <a:prstGeom prst="ellips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grpSp>
          <p:nvGrpSpPr>
            <p:cNvPr id="106" name="Group 59">
              <a:extLst>
                <a:ext uri="{FF2B5EF4-FFF2-40B4-BE49-F238E27FC236}">
                  <a16:creationId xmlns:a16="http://schemas.microsoft.com/office/drawing/2014/main" id="{E26D340C-EF20-E88A-5843-D7B1D37C61B0}"/>
                </a:ext>
              </a:extLst>
            </p:cNvPr>
            <p:cNvGrpSpPr>
              <a:grpSpLocks noChangeAspect="1"/>
            </p:cNvGrpSpPr>
            <p:nvPr/>
          </p:nvGrpSpPr>
          <p:grpSpPr bwMode="auto">
            <a:xfrm>
              <a:off x="8224838" y="4552950"/>
              <a:ext cx="792162" cy="792163"/>
              <a:chOff x="5181" y="2868"/>
              <a:chExt cx="499" cy="499"/>
            </a:xfrm>
          </p:grpSpPr>
          <p:sp>
            <p:nvSpPr>
              <p:cNvPr id="107" name="Rectangle 60">
                <a:extLst>
                  <a:ext uri="{FF2B5EF4-FFF2-40B4-BE49-F238E27FC236}">
                    <a16:creationId xmlns:a16="http://schemas.microsoft.com/office/drawing/2014/main" id="{F598C914-04E4-D8FC-C73B-53F1E2E342C5}"/>
                  </a:ext>
                </a:extLst>
              </p:cNvPr>
              <p:cNvSpPr>
                <a:spLocks noChangeArrowheads="1"/>
              </p:cNvSpPr>
              <p:nvPr/>
            </p:nvSpPr>
            <p:spPr bwMode="auto">
              <a:xfrm>
                <a:off x="5335" y="3119"/>
                <a:ext cx="30" cy="76"/>
              </a:xfrm>
              <a:prstGeom prst="rect">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8" name="Rectangle 61">
                <a:extLst>
                  <a:ext uri="{FF2B5EF4-FFF2-40B4-BE49-F238E27FC236}">
                    <a16:creationId xmlns:a16="http://schemas.microsoft.com/office/drawing/2014/main" id="{CFF5665C-CEA7-A8BF-CDC2-FB2CF6F04E2D}"/>
                  </a:ext>
                </a:extLst>
              </p:cNvPr>
              <p:cNvSpPr>
                <a:spLocks noChangeArrowheads="1"/>
              </p:cNvSpPr>
              <p:nvPr/>
            </p:nvSpPr>
            <p:spPr bwMode="auto">
              <a:xfrm>
                <a:off x="5419" y="3088"/>
                <a:ext cx="29" cy="107"/>
              </a:xfrm>
              <a:prstGeom prst="rect">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9" name="Rectangle 62">
                <a:extLst>
                  <a:ext uri="{FF2B5EF4-FFF2-40B4-BE49-F238E27FC236}">
                    <a16:creationId xmlns:a16="http://schemas.microsoft.com/office/drawing/2014/main" id="{C9676209-277A-C3F9-255B-F9CD8ED840B2}"/>
                  </a:ext>
                </a:extLst>
              </p:cNvPr>
              <p:cNvSpPr>
                <a:spLocks noChangeArrowheads="1"/>
              </p:cNvSpPr>
              <p:nvPr/>
            </p:nvSpPr>
            <p:spPr bwMode="auto">
              <a:xfrm>
                <a:off x="5500" y="3038"/>
                <a:ext cx="31" cy="157"/>
              </a:xfrm>
              <a:prstGeom prst="rect">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10" name="Line 63">
                <a:extLst>
                  <a:ext uri="{FF2B5EF4-FFF2-40B4-BE49-F238E27FC236}">
                    <a16:creationId xmlns:a16="http://schemas.microsoft.com/office/drawing/2014/main" id="{32CF1BFD-D3E7-04D4-EC9C-EC137C0D44FB}"/>
                  </a:ext>
                </a:extLst>
              </p:cNvPr>
              <p:cNvSpPr>
                <a:spLocks noChangeShapeType="1"/>
              </p:cNvSpPr>
              <p:nvPr/>
            </p:nvSpPr>
            <p:spPr bwMode="auto">
              <a:xfrm>
                <a:off x="5316" y="3195"/>
                <a:ext cx="229"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11" name="Oval 64">
                <a:extLst>
                  <a:ext uri="{FF2B5EF4-FFF2-40B4-BE49-F238E27FC236}">
                    <a16:creationId xmlns:a16="http://schemas.microsoft.com/office/drawing/2014/main" id="{8DDC9524-E32A-DC33-63E0-7FB45EC3DA8E}"/>
                  </a:ext>
                </a:extLst>
              </p:cNvPr>
              <p:cNvSpPr>
                <a:spLocks noChangeArrowheads="1"/>
              </p:cNvSpPr>
              <p:nvPr/>
            </p:nvSpPr>
            <p:spPr bwMode="auto">
              <a:xfrm>
                <a:off x="5254" y="2937"/>
                <a:ext cx="361" cy="361"/>
              </a:xfrm>
              <a:prstGeom prst="ellips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12" name="Line 65">
                <a:extLst>
                  <a:ext uri="{FF2B5EF4-FFF2-40B4-BE49-F238E27FC236}">
                    <a16:creationId xmlns:a16="http://schemas.microsoft.com/office/drawing/2014/main" id="{0397456B-002D-11B0-C760-0A0A3E32BB43}"/>
                  </a:ext>
                </a:extLst>
              </p:cNvPr>
              <p:cNvSpPr>
                <a:spLocks noChangeShapeType="1"/>
              </p:cNvSpPr>
              <p:nvPr/>
            </p:nvSpPr>
            <p:spPr bwMode="auto">
              <a:xfrm flipV="1">
                <a:off x="5434" y="2868"/>
                <a:ext cx="0" cy="115"/>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13" name="Line 66">
                <a:extLst>
                  <a:ext uri="{FF2B5EF4-FFF2-40B4-BE49-F238E27FC236}">
                    <a16:creationId xmlns:a16="http://schemas.microsoft.com/office/drawing/2014/main" id="{04C0A848-8C44-4155-ACA0-0DEB0F8964B3}"/>
                  </a:ext>
                </a:extLst>
              </p:cNvPr>
              <p:cNvSpPr>
                <a:spLocks noChangeShapeType="1"/>
              </p:cNvSpPr>
              <p:nvPr/>
            </p:nvSpPr>
            <p:spPr bwMode="auto">
              <a:xfrm flipV="1">
                <a:off x="5434" y="3252"/>
                <a:ext cx="0" cy="115"/>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14" name="Line 67">
                <a:extLst>
                  <a:ext uri="{FF2B5EF4-FFF2-40B4-BE49-F238E27FC236}">
                    <a16:creationId xmlns:a16="http://schemas.microsoft.com/office/drawing/2014/main" id="{D92C1B48-6F02-6FAB-26D6-E530124E0F14}"/>
                  </a:ext>
                </a:extLst>
              </p:cNvPr>
              <p:cNvSpPr>
                <a:spLocks noChangeShapeType="1"/>
              </p:cNvSpPr>
              <p:nvPr/>
            </p:nvSpPr>
            <p:spPr bwMode="auto">
              <a:xfrm flipH="1">
                <a:off x="5181" y="3118"/>
                <a:ext cx="115"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15" name="Line 68">
                <a:extLst>
                  <a:ext uri="{FF2B5EF4-FFF2-40B4-BE49-F238E27FC236}">
                    <a16:creationId xmlns:a16="http://schemas.microsoft.com/office/drawing/2014/main" id="{1AA6016A-734C-DDAC-358F-ED47F0F245BA}"/>
                  </a:ext>
                </a:extLst>
              </p:cNvPr>
              <p:cNvSpPr>
                <a:spLocks noChangeShapeType="1"/>
              </p:cNvSpPr>
              <p:nvPr/>
            </p:nvSpPr>
            <p:spPr bwMode="auto">
              <a:xfrm flipH="1">
                <a:off x="5565" y="3118"/>
                <a:ext cx="115" cy="0"/>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grpSp>
          <p:nvGrpSpPr>
            <p:cNvPr id="116" name="Group 71">
              <a:extLst>
                <a:ext uri="{FF2B5EF4-FFF2-40B4-BE49-F238E27FC236}">
                  <a16:creationId xmlns:a16="http://schemas.microsoft.com/office/drawing/2014/main" id="{FFE3857A-A435-0ED0-B672-CF1B938B1A0F}"/>
                </a:ext>
              </a:extLst>
            </p:cNvPr>
            <p:cNvGrpSpPr>
              <a:grpSpLocks noChangeAspect="1"/>
            </p:cNvGrpSpPr>
            <p:nvPr/>
          </p:nvGrpSpPr>
          <p:grpSpPr bwMode="auto">
            <a:xfrm>
              <a:off x="10007448" y="3502186"/>
              <a:ext cx="736918" cy="834708"/>
              <a:chOff x="6325" y="2244"/>
              <a:chExt cx="422" cy="478"/>
            </a:xfrm>
          </p:grpSpPr>
          <p:sp>
            <p:nvSpPr>
              <p:cNvPr id="117" name="Freeform 72">
                <a:extLst>
                  <a:ext uri="{FF2B5EF4-FFF2-40B4-BE49-F238E27FC236}">
                    <a16:creationId xmlns:a16="http://schemas.microsoft.com/office/drawing/2014/main" id="{F2C70351-DB89-8AE1-5C59-7399E50CBA12}"/>
                  </a:ext>
                </a:extLst>
              </p:cNvPr>
              <p:cNvSpPr>
                <a:spLocks/>
              </p:cNvSpPr>
              <p:nvPr/>
            </p:nvSpPr>
            <p:spPr bwMode="auto">
              <a:xfrm>
                <a:off x="6441" y="2477"/>
                <a:ext cx="70" cy="8"/>
              </a:xfrm>
              <a:custGeom>
                <a:avLst/>
                <a:gdLst>
                  <a:gd name="T0" fmla="*/ 0 w 29"/>
                  <a:gd name="T1" fmla="*/ 1 h 3"/>
                  <a:gd name="T2" fmla="*/ 5 w 29"/>
                  <a:gd name="T3" fmla="*/ 1 h 3"/>
                  <a:gd name="T4" fmla="*/ 22 w 29"/>
                  <a:gd name="T5" fmla="*/ 1 h 3"/>
                  <a:gd name="T6" fmla="*/ 29 w 29"/>
                  <a:gd name="T7" fmla="*/ 3 h 3"/>
                </a:gdLst>
                <a:ahLst/>
                <a:cxnLst>
                  <a:cxn ang="0">
                    <a:pos x="T0" y="T1"/>
                  </a:cxn>
                  <a:cxn ang="0">
                    <a:pos x="T2" y="T3"/>
                  </a:cxn>
                  <a:cxn ang="0">
                    <a:pos x="T4" y="T5"/>
                  </a:cxn>
                  <a:cxn ang="0">
                    <a:pos x="T6" y="T7"/>
                  </a:cxn>
                </a:cxnLst>
                <a:rect l="0" t="0" r="r" b="b"/>
                <a:pathLst>
                  <a:path w="29" h="3">
                    <a:moveTo>
                      <a:pt x="0" y="1"/>
                    </a:moveTo>
                    <a:cubicBezTo>
                      <a:pt x="1" y="1"/>
                      <a:pt x="3" y="0"/>
                      <a:pt x="5" y="1"/>
                    </a:cubicBezTo>
                    <a:cubicBezTo>
                      <a:pt x="11" y="1"/>
                      <a:pt x="16" y="1"/>
                      <a:pt x="22" y="1"/>
                    </a:cubicBezTo>
                    <a:cubicBezTo>
                      <a:pt x="24" y="1"/>
                      <a:pt x="27" y="1"/>
                      <a:pt x="29" y="3"/>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18" name="Freeform 73">
                <a:extLst>
                  <a:ext uri="{FF2B5EF4-FFF2-40B4-BE49-F238E27FC236}">
                    <a16:creationId xmlns:a16="http://schemas.microsoft.com/office/drawing/2014/main" id="{9B1CAE17-A004-2E28-F424-09BEACF8C554}"/>
                  </a:ext>
                </a:extLst>
              </p:cNvPr>
              <p:cNvSpPr>
                <a:spLocks/>
              </p:cNvSpPr>
              <p:nvPr/>
            </p:nvSpPr>
            <p:spPr bwMode="auto">
              <a:xfrm>
                <a:off x="6325" y="2444"/>
                <a:ext cx="116" cy="161"/>
              </a:xfrm>
              <a:custGeom>
                <a:avLst/>
                <a:gdLst>
                  <a:gd name="T0" fmla="*/ 48 w 48"/>
                  <a:gd name="T1" fmla="*/ 15 h 67"/>
                  <a:gd name="T2" fmla="*/ 41 w 48"/>
                  <a:gd name="T3" fmla="*/ 3 h 67"/>
                  <a:gd name="T4" fmla="*/ 32 w 48"/>
                  <a:gd name="T5" fmla="*/ 5 h 67"/>
                  <a:gd name="T6" fmla="*/ 6 w 48"/>
                  <a:gd name="T7" fmla="*/ 50 h 67"/>
                  <a:gd name="T8" fmla="*/ 4 w 48"/>
                  <a:gd name="T9" fmla="*/ 54 h 67"/>
                  <a:gd name="T10" fmla="*/ 5 w 48"/>
                  <a:gd name="T11" fmla="*/ 64 h 67"/>
                  <a:gd name="T12" fmla="*/ 17 w 48"/>
                  <a:gd name="T13" fmla="*/ 62 h 67"/>
                  <a:gd name="T14" fmla="*/ 41 w 48"/>
                  <a:gd name="T15" fmla="*/ 22 h 67"/>
                  <a:gd name="T16" fmla="*/ 48 w 48"/>
                  <a:gd name="T17" fmla="*/ 15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7">
                    <a:moveTo>
                      <a:pt x="48" y="15"/>
                    </a:moveTo>
                    <a:cubicBezTo>
                      <a:pt x="48" y="11"/>
                      <a:pt x="46" y="6"/>
                      <a:pt x="41" y="3"/>
                    </a:cubicBezTo>
                    <a:cubicBezTo>
                      <a:pt x="36" y="0"/>
                      <a:pt x="35" y="0"/>
                      <a:pt x="32" y="5"/>
                    </a:cubicBezTo>
                    <a:cubicBezTo>
                      <a:pt x="23" y="20"/>
                      <a:pt x="15" y="35"/>
                      <a:pt x="6" y="50"/>
                    </a:cubicBezTo>
                    <a:cubicBezTo>
                      <a:pt x="6" y="52"/>
                      <a:pt x="5" y="53"/>
                      <a:pt x="4" y="54"/>
                    </a:cubicBezTo>
                    <a:cubicBezTo>
                      <a:pt x="0" y="60"/>
                      <a:pt x="0" y="62"/>
                      <a:pt x="5" y="64"/>
                    </a:cubicBezTo>
                    <a:cubicBezTo>
                      <a:pt x="10" y="67"/>
                      <a:pt x="15" y="66"/>
                      <a:pt x="17" y="62"/>
                    </a:cubicBezTo>
                    <a:cubicBezTo>
                      <a:pt x="25" y="48"/>
                      <a:pt x="33" y="35"/>
                      <a:pt x="41" y="22"/>
                    </a:cubicBezTo>
                    <a:cubicBezTo>
                      <a:pt x="43" y="18"/>
                      <a:pt x="45" y="16"/>
                      <a:pt x="48" y="15"/>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19" name="Freeform 74">
                <a:extLst>
                  <a:ext uri="{FF2B5EF4-FFF2-40B4-BE49-F238E27FC236}">
                    <a16:creationId xmlns:a16="http://schemas.microsoft.com/office/drawing/2014/main" id="{73503D23-0B66-F971-C4D7-33ECD0FF985D}"/>
                  </a:ext>
                </a:extLst>
              </p:cNvPr>
              <p:cNvSpPr>
                <a:spLocks/>
              </p:cNvSpPr>
              <p:nvPr/>
            </p:nvSpPr>
            <p:spPr bwMode="auto">
              <a:xfrm>
                <a:off x="6479" y="2477"/>
                <a:ext cx="177" cy="159"/>
              </a:xfrm>
              <a:custGeom>
                <a:avLst/>
                <a:gdLst>
                  <a:gd name="T0" fmla="*/ 69 w 73"/>
                  <a:gd name="T1" fmla="*/ 6 h 66"/>
                  <a:gd name="T2" fmla="*/ 65 w 73"/>
                  <a:gd name="T3" fmla="*/ 6 h 66"/>
                  <a:gd name="T4" fmla="*/ 30 w 73"/>
                  <a:gd name="T5" fmla="*/ 1 h 66"/>
                  <a:gd name="T6" fmla="*/ 9 w 73"/>
                  <a:gd name="T7" fmla="*/ 6 h 66"/>
                  <a:gd name="T8" fmla="*/ 6 w 73"/>
                  <a:gd name="T9" fmla="*/ 14 h 66"/>
                  <a:gd name="T10" fmla="*/ 7 w 73"/>
                  <a:gd name="T11" fmla="*/ 33 h 66"/>
                  <a:gd name="T12" fmla="*/ 20 w 73"/>
                  <a:gd name="T13" fmla="*/ 26 h 66"/>
                  <a:gd name="T14" fmla="*/ 38 w 73"/>
                  <a:gd name="T15" fmla="*/ 24 h 66"/>
                  <a:gd name="T16" fmla="*/ 48 w 73"/>
                  <a:gd name="T17" fmla="*/ 37 h 66"/>
                  <a:gd name="T18" fmla="*/ 70 w 73"/>
                  <a:gd name="T19" fmla="*/ 61 h 66"/>
                  <a:gd name="T20" fmla="*/ 73 w 73"/>
                  <a:gd name="T21"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66">
                    <a:moveTo>
                      <a:pt x="69" y="6"/>
                    </a:moveTo>
                    <a:cubicBezTo>
                      <a:pt x="68" y="6"/>
                      <a:pt x="66" y="6"/>
                      <a:pt x="65" y="6"/>
                    </a:cubicBezTo>
                    <a:cubicBezTo>
                      <a:pt x="53" y="4"/>
                      <a:pt x="42" y="2"/>
                      <a:pt x="30" y="1"/>
                    </a:cubicBezTo>
                    <a:cubicBezTo>
                      <a:pt x="23" y="1"/>
                      <a:pt x="15" y="0"/>
                      <a:pt x="9" y="6"/>
                    </a:cubicBezTo>
                    <a:cubicBezTo>
                      <a:pt x="7" y="9"/>
                      <a:pt x="6" y="11"/>
                      <a:pt x="6" y="14"/>
                    </a:cubicBezTo>
                    <a:cubicBezTo>
                      <a:pt x="5" y="21"/>
                      <a:pt x="0" y="30"/>
                      <a:pt x="7" y="33"/>
                    </a:cubicBezTo>
                    <a:cubicBezTo>
                      <a:pt x="14" y="36"/>
                      <a:pt x="17" y="30"/>
                      <a:pt x="20" y="26"/>
                    </a:cubicBezTo>
                    <a:cubicBezTo>
                      <a:pt x="27" y="18"/>
                      <a:pt x="30" y="18"/>
                      <a:pt x="38" y="24"/>
                    </a:cubicBezTo>
                    <a:cubicBezTo>
                      <a:pt x="43" y="28"/>
                      <a:pt x="44" y="33"/>
                      <a:pt x="48" y="37"/>
                    </a:cubicBezTo>
                    <a:cubicBezTo>
                      <a:pt x="55" y="45"/>
                      <a:pt x="63" y="53"/>
                      <a:pt x="70" y="61"/>
                    </a:cubicBezTo>
                    <a:cubicBezTo>
                      <a:pt x="71" y="63"/>
                      <a:pt x="72" y="65"/>
                      <a:pt x="73" y="66"/>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20" name="Freeform 75">
                <a:extLst>
                  <a:ext uri="{FF2B5EF4-FFF2-40B4-BE49-F238E27FC236}">
                    <a16:creationId xmlns:a16="http://schemas.microsoft.com/office/drawing/2014/main" id="{E784EF9F-3091-4420-4E3C-21F78BD1C314}"/>
                  </a:ext>
                </a:extLst>
              </p:cNvPr>
              <p:cNvSpPr>
                <a:spLocks/>
              </p:cNvSpPr>
              <p:nvPr/>
            </p:nvSpPr>
            <p:spPr bwMode="auto">
              <a:xfrm>
                <a:off x="6646" y="2470"/>
                <a:ext cx="101" cy="137"/>
              </a:xfrm>
              <a:custGeom>
                <a:avLst/>
                <a:gdLst>
                  <a:gd name="T0" fmla="*/ 0 w 42"/>
                  <a:gd name="T1" fmla="*/ 9 h 57"/>
                  <a:gd name="T2" fmla="*/ 23 w 42"/>
                  <a:gd name="T3" fmla="*/ 51 h 57"/>
                  <a:gd name="T4" fmla="*/ 34 w 42"/>
                  <a:gd name="T5" fmla="*/ 56 h 57"/>
                  <a:gd name="T6" fmla="*/ 42 w 42"/>
                  <a:gd name="T7" fmla="*/ 51 h 57"/>
                  <a:gd name="T8" fmla="*/ 14 w 42"/>
                  <a:gd name="T9" fmla="*/ 0 h 57"/>
                  <a:gd name="T10" fmla="*/ 3 w 42"/>
                  <a:gd name="T11" fmla="*/ 6 h 57"/>
                  <a:gd name="T12" fmla="*/ 0 w 42"/>
                  <a:gd name="T13" fmla="*/ 9 h 57"/>
                </a:gdLst>
                <a:ahLst/>
                <a:cxnLst>
                  <a:cxn ang="0">
                    <a:pos x="T0" y="T1"/>
                  </a:cxn>
                  <a:cxn ang="0">
                    <a:pos x="T2" y="T3"/>
                  </a:cxn>
                  <a:cxn ang="0">
                    <a:pos x="T4" y="T5"/>
                  </a:cxn>
                  <a:cxn ang="0">
                    <a:pos x="T6" y="T7"/>
                  </a:cxn>
                  <a:cxn ang="0">
                    <a:pos x="T8" y="T9"/>
                  </a:cxn>
                  <a:cxn ang="0">
                    <a:pos x="T10" y="T11"/>
                  </a:cxn>
                  <a:cxn ang="0">
                    <a:pos x="T12" y="T13"/>
                  </a:cxn>
                </a:cxnLst>
                <a:rect l="0" t="0" r="r" b="b"/>
                <a:pathLst>
                  <a:path w="42" h="57">
                    <a:moveTo>
                      <a:pt x="0" y="9"/>
                    </a:moveTo>
                    <a:cubicBezTo>
                      <a:pt x="7" y="22"/>
                      <a:pt x="16" y="37"/>
                      <a:pt x="23" y="51"/>
                    </a:cubicBezTo>
                    <a:cubicBezTo>
                      <a:pt x="25" y="57"/>
                      <a:pt x="30" y="56"/>
                      <a:pt x="34" y="56"/>
                    </a:cubicBezTo>
                    <a:cubicBezTo>
                      <a:pt x="36" y="55"/>
                      <a:pt x="40" y="55"/>
                      <a:pt x="42" y="51"/>
                    </a:cubicBezTo>
                    <a:cubicBezTo>
                      <a:pt x="33" y="34"/>
                      <a:pt x="24" y="16"/>
                      <a:pt x="14" y="0"/>
                    </a:cubicBezTo>
                    <a:cubicBezTo>
                      <a:pt x="8" y="0"/>
                      <a:pt x="6" y="3"/>
                      <a:pt x="3" y="6"/>
                    </a:cubicBezTo>
                    <a:cubicBezTo>
                      <a:pt x="2" y="7"/>
                      <a:pt x="1" y="8"/>
                      <a:pt x="0" y="9"/>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21" name="Freeform 76">
                <a:extLst>
                  <a:ext uri="{FF2B5EF4-FFF2-40B4-BE49-F238E27FC236}">
                    <a16:creationId xmlns:a16="http://schemas.microsoft.com/office/drawing/2014/main" id="{684E8118-DC38-1C6B-82E9-E897F75532A9}"/>
                  </a:ext>
                </a:extLst>
              </p:cNvPr>
              <p:cNvSpPr>
                <a:spLocks/>
              </p:cNvSpPr>
              <p:nvPr/>
            </p:nvSpPr>
            <p:spPr bwMode="auto">
              <a:xfrm>
                <a:off x="6448" y="2614"/>
                <a:ext cx="154" cy="87"/>
              </a:xfrm>
              <a:custGeom>
                <a:avLst/>
                <a:gdLst>
                  <a:gd name="T0" fmla="*/ 38 w 64"/>
                  <a:gd name="T1" fmla="*/ 0 h 36"/>
                  <a:gd name="T2" fmla="*/ 59 w 64"/>
                  <a:gd name="T3" fmla="*/ 22 h 36"/>
                  <a:gd name="T4" fmla="*/ 55 w 64"/>
                  <a:gd name="T5" fmla="*/ 36 h 36"/>
                  <a:gd name="T6" fmla="*/ 50 w 64"/>
                  <a:gd name="T7" fmla="*/ 34 h 36"/>
                  <a:gd name="T8" fmla="*/ 31 w 64"/>
                  <a:gd name="T9" fmla="*/ 13 h 36"/>
                  <a:gd name="T10" fmla="*/ 26 w 64"/>
                  <a:gd name="T11" fmla="*/ 9 h 36"/>
                  <a:gd name="T12" fmla="*/ 11 w 64"/>
                  <a:gd name="T13" fmla="*/ 9 h 36"/>
                  <a:gd name="T14" fmla="*/ 3 w 64"/>
                  <a:gd name="T15" fmla="*/ 21 h 36"/>
                  <a:gd name="T16" fmla="*/ 16 w 64"/>
                  <a:gd name="T17" fmla="*/ 3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36">
                    <a:moveTo>
                      <a:pt x="38" y="0"/>
                    </a:moveTo>
                    <a:cubicBezTo>
                      <a:pt x="45" y="7"/>
                      <a:pt x="52" y="15"/>
                      <a:pt x="59" y="22"/>
                    </a:cubicBezTo>
                    <a:cubicBezTo>
                      <a:pt x="64" y="28"/>
                      <a:pt x="63" y="32"/>
                      <a:pt x="55" y="36"/>
                    </a:cubicBezTo>
                    <a:cubicBezTo>
                      <a:pt x="53" y="36"/>
                      <a:pt x="51" y="36"/>
                      <a:pt x="50" y="34"/>
                    </a:cubicBezTo>
                    <a:cubicBezTo>
                      <a:pt x="44" y="27"/>
                      <a:pt x="38" y="20"/>
                      <a:pt x="31" y="13"/>
                    </a:cubicBezTo>
                    <a:cubicBezTo>
                      <a:pt x="30" y="11"/>
                      <a:pt x="29" y="9"/>
                      <a:pt x="26" y="9"/>
                    </a:cubicBezTo>
                    <a:cubicBezTo>
                      <a:pt x="21" y="10"/>
                      <a:pt x="17" y="2"/>
                      <a:pt x="11" y="9"/>
                    </a:cubicBezTo>
                    <a:cubicBezTo>
                      <a:pt x="8" y="13"/>
                      <a:pt x="5" y="17"/>
                      <a:pt x="3" y="21"/>
                    </a:cubicBezTo>
                    <a:cubicBezTo>
                      <a:pt x="0" y="28"/>
                      <a:pt x="8" y="35"/>
                      <a:pt x="16" y="34"/>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22" name="Freeform 77">
                <a:extLst>
                  <a:ext uri="{FF2B5EF4-FFF2-40B4-BE49-F238E27FC236}">
                    <a16:creationId xmlns:a16="http://schemas.microsoft.com/office/drawing/2014/main" id="{63530CEA-22E7-C3ED-635E-9FF9819AC795}"/>
                  </a:ext>
                </a:extLst>
              </p:cNvPr>
              <p:cNvSpPr>
                <a:spLocks/>
              </p:cNvSpPr>
              <p:nvPr/>
            </p:nvSpPr>
            <p:spPr bwMode="auto">
              <a:xfrm>
                <a:off x="6569" y="2590"/>
                <a:ext cx="62" cy="89"/>
              </a:xfrm>
              <a:custGeom>
                <a:avLst/>
                <a:gdLst>
                  <a:gd name="T0" fmla="*/ 0 w 26"/>
                  <a:gd name="T1" fmla="*/ 0 h 37"/>
                  <a:gd name="T2" fmla="*/ 21 w 26"/>
                  <a:gd name="T3" fmla="*/ 23 h 37"/>
                  <a:gd name="T4" fmla="*/ 24 w 26"/>
                  <a:gd name="T5" fmla="*/ 31 h 37"/>
                  <a:gd name="T6" fmla="*/ 16 w 26"/>
                  <a:gd name="T7" fmla="*/ 37 h 37"/>
                  <a:gd name="T8" fmla="*/ 13 w 26"/>
                  <a:gd name="T9" fmla="*/ 37 h 37"/>
                </a:gdLst>
                <a:ahLst/>
                <a:cxnLst>
                  <a:cxn ang="0">
                    <a:pos x="T0" y="T1"/>
                  </a:cxn>
                  <a:cxn ang="0">
                    <a:pos x="T2" y="T3"/>
                  </a:cxn>
                  <a:cxn ang="0">
                    <a:pos x="T4" y="T5"/>
                  </a:cxn>
                  <a:cxn ang="0">
                    <a:pos x="T6" y="T7"/>
                  </a:cxn>
                  <a:cxn ang="0">
                    <a:pos x="T8" y="T9"/>
                  </a:cxn>
                </a:cxnLst>
                <a:rect l="0" t="0" r="r" b="b"/>
                <a:pathLst>
                  <a:path w="26" h="37">
                    <a:moveTo>
                      <a:pt x="0" y="0"/>
                    </a:moveTo>
                    <a:cubicBezTo>
                      <a:pt x="7" y="8"/>
                      <a:pt x="14" y="16"/>
                      <a:pt x="21" y="23"/>
                    </a:cubicBezTo>
                    <a:cubicBezTo>
                      <a:pt x="23" y="25"/>
                      <a:pt x="26" y="27"/>
                      <a:pt x="24" y="31"/>
                    </a:cubicBezTo>
                    <a:cubicBezTo>
                      <a:pt x="22" y="34"/>
                      <a:pt x="20" y="37"/>
                      <a:pt x="16" y="37"/>
                    </a:cubicBezTo>
                    <a:cubicBezTo>
                      <a:pt x="15" y="37"/>
                      <a:pt x="14" y="37"/>
                      <a:pt x="13" y="37"/>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23" name="Freeform 78">
                <a:extLst>
                  <a:ext uri="{FF2B5EF4-FFF2-40B4-BE49-F238E27FC236}">
                    <a16:creationId xmlns:a16="http://schemas.microsoft.com/office/drawing/2014/main" id="{22E154D2-EBD1-476F-D0A3-0A5F70DEC1AA}"/>
                  </a:ext>
                </a:extLst>
              </p:cNvPr>
              <p:cNvSpPr>
                <a:spLocks/>
              </p:cNvSpPr>
              <p:nvPr/>
            </p:nvSpPr>
            <p:spPr bwMode="auto">
              <a:xfrm>
                <a:off x="6397" y="2602"/>
                <a:ext cx="41" cy="60"/>
              </a:xfrm>
              <a:custGeom>
                <a:avLst/>
                <a:gdLst>
                  <a:gd name="T0" fmla="*/ 17 w 17"/>
                  <a:gd name="T1" fmla="*/ 8 h 25"/>
                  <a:gd name="T2" fmla="*/ 6 w 17"/>
                  <a:gd name="T3" fmla="*/ 3 h 25"/>
                  <a:gd name="T4" fmla="*/ 1 w 17"/>
                  <a:gd name="T5" fmla="*/ 16 h 25"/>
                  <a:gd name="T6" fmla="*/ 9 w 17"/>
                  <a:gd name="T7" fmla="*/ 25 h 25"/>
                </a:gdLst>
                <a:ahLst/>
                <a:cxnLst>
                  <a:cxn ang="0">
                    <a:pos x="T0" y="T1"/>
                  </a:cxn>
                  <a:cxn ang="0">
                    <a:pos x="T2" y="T3"/>
                  </a:cxn>
                  <a:cxn ang="0">
                    <a:pos x="T4" y="T5"/>
                  </a:cxn>
                  <a:cxn ang="0">
                    <a:pos x="T6" y="T7"/>
                  </a:cxn>
                </a:cxnLst>
                <a:rect l="0" t="0" r="r" b="b"/>
                <a:pathLst>
                  <a:path w="17" h="25">
                    <a:moveTo>
                      <a:pt x="17" y="8"/>
                    </a:moveTo>
                    <a:cubicBezTo>
                      <a:pt x="14" y="5"/>
                      <a:pt x="11" y="0"/>
                      <a:pt x="6" y="3"/>
                    </a:cubicBezTo>
                    <a:cubicBezTo>
                      <a:pt x="0" y="6"/>
                      <a:pt x="1" y="11"/>
                      <a:pt x="1" y="16"/>
                    </a:cubicBezTo>
                    <a:cubicBezTo>
                      <a:pt x="1" y="22"/>
                      <a:pt x="3" y="25"/>
                      <a:pt x="9" y="25"/>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24" name="Freeform 79">
                <a:extLst>
                  <a:ext uri="{FF2B5EF4-FFF2-40B4-BE49-F238E27FC236}">
                    <a16:creationId xmlns:a16="http://schemas.microsoft.com/office/drawing/2014/main" id="{C930FAA3-9B68-E264-600B-B19DFC3B6D80}"/>
                  </a:ext>
                </a:extLst>
              </p:cNvPr>
              <p:cNvSpPr>
                <a:spLocks/>
              </p:cNvSpPr>
              <p:nvPr/>
            </p:nvSpPr>
            <p:spPr bwMode="auto">
              <a:xfrm>
                <a:off x="6503" y="2665"/>
                <a:ext cx="68" cy="55"/>
              </a:xfrm>
              <a:custGeom>
                <a:avLst/>
                <a:gdLst>
                  <a:gd name="T0" fmla="*/ 0 w 28"/>
                  <a:gd name="T1" fmla="*/ 0 h 23"/>
                  <a:gd name="T2" fmla="*/ 6 w 28"/>
                  <a:gd name="T3" fmla="*/ 8 h 23"/>
                  <a:gd name="T4" fmla="*/ 16 w 28"/>
                  <a:gd name="T5" fmla="*/ 21 h 23"/>
                  <a:gd name="T6" fmla="*/ 28 w 28"/>
                  <a:gd name="T7" fmla="*/ 15 h 23"/>
                </a:gdLst>
                <a:ahLst/>
                <a:cxnLst>
                  <a:cxn ang="0">
                    <a:pos x="T0" y="T1"/>
                  </a:cxn>
                  <a:cxn ang="0">
                    <a:pos x="T2" y="T3"/>
                  </a:cxn>
                  <a:cxn ang="0">
                    <a:pos x="T4" y="T5"/>
                  </a:cxn>
                  <a:cxn ang="0">
                    <a:pos x="T6" y="T7"/>
                  </a:cxn>
                </a:cxnLst>
                <a:rect l="0" t="0" r="r" b="b"/>
                <a:pathLst>
                  <a:path w="28" h="23">
                    <a:moveTo>
                      <a:pt x="0" y="0"/>
                    </a:moveTo>
                    <a:cubicBezTo>
                      <a:pt x="4" y="2"/>
                      <a:pt x="6" y="4"/>
                      <a:pt x="6" y="8"/>
                    </a:cubicBezTo>
                    <a:cubicBezTo>
                      <a:pt x="7" y="15"/>
                      <a:pt x="11" y="19"/>
                      <a:pt x="16" y="21"/>
                    </a:cubicBezTo>
                    <a:cubicBezTo>
                      <a:pt x="21" y="23"/>
                      <a:pt x="25" y="18"/>
                      <a:pt x="28" y="15"/>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25" name="Freeform 80">
                <a:extLst>
                  <a:ext uri="{FF2B5EF4-FFF2-40B4-BE49-F238E27FC236}">
                    <a16:creationId xmlns:a16="http://schemas.microsoft.com/office/drawing/2014/main" id="{4525E01A-3968-ECA0-FFE1-9B2AF44ABDB9}"/>
                  </a:ext>
                </a:extLst>
              </p:cNvPr>
              <p:cNvSpPr>
                <a:spLocks/>
              </p:cNvSpPr>
              <p:nvPr/>
            </p:nvSpPr>
            <p:spPr bwMode="auto">
              <a:xfrm>
                <a:off x="6629" y="2605"/>
                <a:ext cx="75" cy="53"/>
              </a:xfrm>
              <a:custGeom>
                <a:avLst/>
                <a:gdLst>
                  <a:gd name="T0" fmla="*/ 31 w 31"/>
                  <a:gd name="T1" fmla="*/ 0 h 22"/>
                  <a:gd name="T2" fmla="*/ 19 w 31"/>
                  <a:gd name="T3" fmla="*/ 10 h 22"/>
                  <a:gd name="T4" fmla="*/ 8 w 31"/>
                  <a:gd name="T5" fmla="*/ 18 h 22"/>
                  <a:gd name="T6" fmla="*/ 0 w 31"/>
                  <a:gd name="T7" fmla="*/ 22 h 22"/>
                </a:gdLst>
                <a:ahLst/>
                <a:cxnLst>
                  <a:cxn ang="0">
                    <a:pos x="T0" y="T1"/>
                  </a:cxn>
                  <a:cxn ang="0">
                    <a:pos x="T2" y="T3"/>
                  </a:cxn>
                  <a:cxn ang="0">
                    <a:pos x="T4" y="T5"/>
                  </a:cxn>
                  <a:cxn ang="0">
                    <a:pos x="T6" y="T7"/>
                  </a:cxn>
                </a:cxnLst>
                <a:rect l="0" t="0" r="r" b="b"/>
                <a:pathLst>
                  <a:path w="31" h="22">
                    <a:moveTo>
                      <a:pt x="31" y="0"/>
                    </a:moveTo>
                    <a:cubicBezTo>
                      <a:pt x="28" y="4"/>
                      <a:pt x="24" y="7"/>
                      <a:pt x="19" y="10"/>
                    </a:cubicBezTo>
                    <a:cubicBezTo>
                      <a:pt x="15" y="12"/>
                      <a:pt x="11" y="14"/>
                      <a:pt x="8" y="18"/>
                    </a:cubicBezTo>
                    <a:cubicBezTo>
                      <a:pt x="7" y="20"/>
                      <a:pt x="3" y="21"/>
                      <a:pt x="0" y="22"/>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26" name="Freeform 81">
                <a:extLst>
                  <a:ext uri="{FF2B5EF4-FFF2-40B4-BE49-F238E27FC236}">
                    <a16:creationId xmlns:a16="http://schemas.microsoft.com/office/drawing/2014/main" id="{198E5F98-F3B3-BC4A-8C7E-2257BC8A4127}"/>
                  </a:ext>
                </a:extLst>
              </p:cNvPr>
              <p:cNvSpPr>
                <a:spLocks/>
              </p:cNvSpPr>
              <p:nvPr/>
            </p:nvSpPr>
            <p:spPr bwMode="auto">
              <a:xfrm>
                <a:off x="6484" y="2641"/>
                <a:ext cx="46" cy="81"/>
              </a:xfrm>
              <a:custGeom>
                <a:avLst/>
                <a:gdLst>
                  <a:gd name="T0" fmla="*/ 9 w 19"/>
                  <a:gd name="T1" fmla="*/ 0 h 34"/>
                  <a:gd name="T2" fmla="*/ 4 w 19"/>
                  <a:gd name="T3" fmla="*/ 13 h 34"/>
                  <a:gd name="T4" fmla="*/ 5 w 19"/>
                  <a:gd name="T5" fmla="*/ 27 h 34"/>
                  <a:gd name="T6" fmla="*/ 19 w 19"/>
                  <a:gd name="T7" fmla="*/ 30 h 34"/>
                </a:gdLst>
                <a:ahLst/>
                <a:cxnLst>
                  <a:cxn ang="0">
                    <a:pos x="T0" y="T1"/>
                  </a:cxn>
                  <a:cxn ang="0">
                    <a:pos x="T2" y="T3"/>
                  </a:cxn>
                  <a:cxn ang="0">
                    <a:pos x="T4" y="T5"/>
                  </a:cxn>
                  <a:cxn ang="0">
                    <a:pos x="T6" y="T7"/>
                  </a:cxn>
                </a:cxnLst>
                <a:rect l="0" t="0" r="r" b="b"/>
                <a:pathLst>
                  <a:path w="19" h="34">
                    <a:moveTo>
                      <a:pt x="9" y="0"/>
                    </a:moveTo>
                    <a:cubicBezTo>
                      <a:pt x="9" y="5"/>
                      <a:pt x="8" y="9"/>
                      <a:pt x="4" y="13"/>
                    </a:cubicBezTo>
                    <a:cubicBezTo>
                      <a:pt x="0" y="16"/>
                      <a:pt x="1" y="21"/>
                      <a:pt x="5" y="27"/>
                    </a:cubicBezTo>
                    <a:cubicBezTo>
                      <a:pt x="11" y="33"/>
                      <a:pt x="13" y="34"/>
                      <a:pt x="19" y="30"/>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27" name="Freeform 82">
                <a:extLst>
                  <a:ext uri="{FF2B5EF4-FFF2-40B4-BE49-F238E27FC236}">
                    <a16:creationId xmlns:a16="http://schemas.microsoft.com/office/drawing/2014/main" id="{97902620-74A8-3155-25F1-AC383F208F75}"/>
                  </a:ext>
                </a:extLst>
              </p:cNvPr>
              <p:cNvSpPr>
                <a:spLocks/>
              </p:cNvSpPr>
              <p:nvPr/>
            </p:nvSpPr>
            <p:spPr bwMode="auto">
              <a:xfrm>
                <a:off x="6417" y="2610"/>
                <a:ext cx="55" cy="76"/>
              </a:xfrm>
              <a:custGeom>
                <a:avLst/>
                <a:gdLst>
                  <a:gd name="T0" fmla="*/ 23 w 23"/>
                  <a:gd name="T1" fmla="*/ 12 h 32"/>
                  <a:gd name="T2" fmla="*/ 6 w 23"/>
                  <a:gd name="T3" fmla="*/ 10 h 32"/>
                  <a:gd name="T4" fmla="*/ 7 w 23"/>
                  <a:gd name="T5" fmla="*/ 29 h 32"/>
                  <a:gd name="T6" fmla="*/ 16 w 23"/>
                  <a:gd name="T7" fmla="*/ 30 h 32"/>
                </a:gdLst>
                <a:ahLst/>
                <a:cxnLst>
                  <a:cxn ang="0">
                    <a:pos x="T0" y="T1"/>
                  </a:cxn>
                  <a:cxn ang="0">
                    <a:pos x="T2" y="T3"/>
                  </a:cxn>
                  <a:cxn ang="0">
                    <a:pos x="T4" y="T5"/>
                  </a:cxn>
                  <a:cxn ang="0">
                    <a:pos x="T6" y="T7"/>
                  </a:cxn>
                </a:cxnLst>
                <a:rect l="0" t="0" r="r" b="b"/>
                <a:pathLst>
                  <a:path w="23" h="32">
                    <a:moveTo>
                      <a:pt x="23" y="12"/>
                    </a:moveTo>
                    <a:cubicBezTo>
                      <a:pt x="17" y="0"/>
                      <a:pt x="13" y="0"/>
                      <a:pt x="6" y="10"/>
                    </a:cubicBezTo>
                    <a:cubicBezTo>
                      <a:pt x="0" y="19"/>
                      <a:pt x="0" y="21"/>
                      <a:pt x="7" y="29"/>
                    </a:cubicBezTo>
                    <a:cubicBezTo>
                      <a:pt x="10" y="32"/>
                      <a:pt x="12" y="32"/>
                      <a:pt x="16" y="30"/>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28" name="Freeform 83">
                <a:extLst>
                  <a:ext uri="{FF2B5EF4-FFF2-40B4-BE49-F238E27FC236}">
                    <a16:creationId xmlns:a16="http://schemas.microsoft.com/office/drawing/2014/main" id="{4D378F5A-52B0-C636-3DE8-520410BB3C01}"/>
                  </a:ext>
                </a:extLst>
              </p:cNvPr>
              <p:cNvSpPr>
                <a:spLocks/>
              </p:cNvSpPr>
              <p:nvPr/>
            </p:nvSpPr>
            <p:spPr bwMode="auto">
              <a:xfrm>
                <a:off x="6586" y="2545"/>
                <a:ext cx="55" cy="19"/>
              </a:xfrm>
              <a:custGeom>
                <a:avLst/>
                <a:gdLst>
                  <a:gd name="T0" fmla="*/ 0 w 23"/>
                  <a:gd name="T1" fmla="*/ 1 h 8"/>
                  <a:gd name="T2" fmla="*/ 7 w 23"/>
                  <a:gd name="T3" fmla="*/ 3 h 8"/>
                  <a:gd name="T4" fmla="*/ 23 w 23"/>
                  <a:gd name="T5" fmla="*/ 3 h 8"/>
                </a:gdLst>
                <a:ahLst/>
                <a:cxnLst>
                  <a:cxn ang="0">
                    <a:pos x="T0" y="T1"/>
                  </a:cxn>
                  <a:cxn ang="0">
                    <a:pos x="T2" y="T3"/>
                  </a:cxn>
                  <a:cxn ang="0">
                    <a:pos x="T4" y="T5"/>
                  </a:cxn>
                </a:cxnLst>
                <a:rect l="0" t="0" r="r" b="b"/>
                <a:pathLst>
                  <a:path w="23" h="8">
                    <a:moveTo>
                      <a:pt x="0" y="1"/>
                    </a:moveTo>
                    <a:cubicBezTo>
                      <a:pt x="3" y="0"/>
                      <a:pt x="5" y="1"/>
                      <a:pt x="7" y="3"/>
                    </a:cubicBezTo>
                    <a:cubicBezTo>
                      <a:pt x="14" y="8"/>
                      <a:pt x="16" y="8"/>
                      <a:pt x="23" y="3"/>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29" name="Freeform 84">
                <a:extLst>
                  <a:ext uri="{FF2B5EF4-FFF2-40B4-BE49-F238E27FC236}">
                    <a16:creationId xmlns:a16="http://schemas.microsoft.com/office/drawing/2014/main" id="{632F0B61-AF13-FFC4-5E2A-383618B342BA}"/>
                  </a:ext>
                </a:extLst>
              </p:cNvPr>
              <p:cNvSpPr>
                <a:spLocks/>
              </p:cNvSpPr>
              <p:nvPr/>
            </p:nvSpPr>
            <p:spPr bwMode="auto">
              <a:xfrm>
                <a:off x="6368" y="2595"/>
                <a:ext cx="32" cy="19"/>
              </a:xfrm>
              <a:custGeom>
                <a:avLst/>
                <a:gdLst>
                  <a:gd name="T0" fmla="*/ 0 w 13"/>
                  <a:gd name="T1" fmla="*/ 0 h 8"/>
                  <a:gd name="T2" fmla="*/ 13 w 13"/>
                  <a:gd name="T3" fmla="*/ 8 h 8"/>
                </a:gdLst>
                <a:ahLst/>
                <a:cxnLst>
                  <a:cxn ang="0">
                    <a:pos x="T0" y="T1"/>
                  </a:cxn>
                  <a:cxn ang="0">
                    <a:pos x="T2" y="T3"/>
                  </a:cxn>
                </a:cxnLst>
                <a:rect l="0" t="0" r="r" b="b"/>
                <a:pathLst>
                  <a:path w="13" h="8">
                    <a:moveTo>
                      <a:pt x="0" y="0"/>
                    </a:moveTo>
                    <a:cubicBezTo>
                      <a:pt x="5" y="2"/>
                      <a:pt x="8" y="6"/>
                      <a:pt x="13" y="8"/>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30" name="Freeform 85">
                <a:extLst>
                  <a:ext uri="{FF2B5EF4-FFF2-40B4-BE49-F238E27FC236}">
                    <a16:creationId xmlns:a16="http://schemas.microsoft.com/office/drawing/2014/main" id="{EED656B6-AC4B-EBA0-FC1A-17D63B940293}"/>
                  </a:ext>
                </a:extLst>
              </p:cNvPr>
              <p:cNvSpPr>
                <a:spLocks/>
              </p:cNvSpPr>
              <p:nvPr/>
            </p:nvSpPr>
            <p:spPr bwMode="auto">
              <a:xfrm>
                <a:off x="6581" y="2259"/>
                <a:ext cx="79" cy="117"/>
              </a:xfrm>
              <a:custGeom>
                <a:avLst/>
                <a:gdLst>
                  <a:gd name="T0" fmla="*/ 1 w 33"/>
                  <a:gd name="T1" fmla="*/ 3 h 49"/>
                  <a:gd name="T2" fmla="*/ 11 w 33"/>
                  <a:gd name="T3" fmla="*/ 0 h 49"/>
                  <a:gd name="T4" fmla="*/ 14 w 33"/>
                  <a:gd name="T5" fmla="*/ 0 h 49"/>
                  <a:gd name="T6" fmla="*/ 30 w 33"/>
                  <a:gd name="T7" fmla="*/ 16 h 49"/>
                  <a:gd name="T8" fmla="*/ 30 w 33"/>
                  <a:gd name="T9" fmla="*/ 24 h 49"/>
                  <a:gd name="T10" fmla="*/ 32 w 33"/>
                  <a:gd name="T11" fmla="*/ 28 h 49"/>
                  <a:gd name="T12" fmla="*/ 28 w 33"/>
                  <a:gd name="T13" fmla="*/ 37 h 49"/>
                  <a:gd name="T14" fmla="*/ 13 w 33"/>
                  <a:gd name="T15" fmla="*/ 49 h 49"/>
                  <a:gd name="T16" fmla="*/ 12 w 33"/>
                  <a:gd name="T17" fmla="*/ 49 h 49"/>
                  <a:gd name="T18" fmla="*/ 0 w 33"/>
                  <a:gd name="T19" fmla="*/ 4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49">
                    <a:moveTo>
                      <a:pt x="1" y="3"/>
                    </a:moveTo>
                    <a:cubicBezTo>
                      <a:pt x="4" y="1"/>
                      <a:pt x="7" y="0"/>
                      <a:pt x="11" y="0"/>
                    </a:cubicBezTo>
                    <a:cubicBezTo>
                      <a:pt x="14" y="0"/>
                      <a:pt x="14" y="0"/>
                      <a:pt x="14" y="0"/>
                    </a:cubicBezTo>
                    <a:cubicBezTo>
                      <a:pt x="23" y="0"/>
                      <a:pt x="30" y="7"/>
                      <a:pt x="30" y="16"/>
                    </a:cubicBezTo>
                    <a:cubicBezTo>
                      <a:pt x="30" y="24"/>
                      <a:pt x="30" y="24"/>
                      <a:pt x="30" y="24"/>
                    </a:cubicBezTo>
                    <a:cubicBezTo>
                      <a:pt x="30" y="24"/>
                      <a:pt x="33" y="23"/>
                      <a:pt x="32" y="28"/>
                    </a:cubicBezTo>
                    <a:cubicBezTo>
                      <a:pt x="32" y="32"/>
                      <a:pt x="30" y="36"/>
                      <a:pt x="28" y="37"/>
                    </a:cubicBezTo>
                    <a:cubicBezTo>
                      <a:pt x="28" y="37"/>
                      <a:pt x="22" y="49"/>
                      <a:pt x="13" y="49"/>
                    </a:cubicBezTo>
                    <a:cubicBezTo>
                      <a:pt x="12" y="49"/>
                      <a:pt x="12" y="49"/>
                      <a:pt x="12" y="49"/>
                    </a:cubicBezTo>
                    <a:cubicBezTo>
                      <a:pt x="5" y="49"/>
                      <a:pt x="2" y="44"/>
                      <a:pt x="0" y="41"/>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31" name="Freeform 86">
                <a:extLst>
                  <a:ext uri="{FF2B5EF4-FFF2-40B4-BE49-F238E27FC236}">
                    <a16:creationId xmlns:a16="http://schemas.microsoft.com/office/drawing/2014/main" id="{200157BD-78A1-41DF-9D59-ADDD355298D1}"/>
                  </a:ext>
                </a:extLst>
              </p:cNvPr>
              <p:cNvSpPr>
                <a:spLocks/>
              </p:cNvSpPr>
              <p:nvPr/>
            </p:nvSpPr>
            <p:spPr bwMode="auto">
              <a:xfrm>
                <a:off x="6627" y="2372"/>
                <a:ext cx="65" cy="117"/>
              </a:xfrm>
              <a:custGeom>
                <a:avLst/>
                <a:gdLst>
                  <a:gd name="T0" fmla="*/ 0 w 27"/>
                  <a:gd name="T1" fmla="*/ 0 h 49"/>
                  <a:gd name="T2" fmla="*/ 21 w 27"/>
                  <a:gd name="T3" fmla="*/ 11 h 49"/>
                  <a:gd name="T4" fmla="*/ 26 w 27"/>
                  <a:gd name="T5" fmla="*/ 18 h 49"/>
                  <a:gd name="T6" fmla="*/ 27 w 27"/>
                  <a:gd name="T7" fmla="*/ 49 h 49"/>
                </a:gdLst>
                <a:ahLst/>
                <a:cxnLst>
                  <a:cxn ang="0">
                    <a:pos x="T0" y="T1"/>
                  </a:cxn>
                  <a:cxn ang="0">
                    <a:pos x="T2" y="T3"/>
                  </a:cxn>
                  <a:cxn ang="0">
                    <a:pos x="T4" y="T5"/>
                  </a:cxn>
                  <a:cxn ang="0">
                    <a:pos x="T6" y="T7"/>
                  </a:cxn>
                </a:cxnLst>
                <a:rect l="0" t="0" r="r" b="b"/>
                <a:pathLst>
                  <a:path w="27" h="49">
                    <a:moveTo>
                      <a:pt x="0" y="0"/>
                    </a:moveTo>
                    <a:cubicBezTo>
                      <a:pt x="0" y="0"/>
                      <a:pt x="17" y="8"/>
                      <a:pt x="21" y="11"/>
                    </a:cubicBezTo>
                    <a:cubicBezTo>
                      <a:pt x="26" y="14"/>
                      <a:pt x="26" y="18"/>
                      <a:pt x="26" y="18"/>
                    </a:cubicBezTo>
                    <a:cubicBezTo>
                      <a:pt x="27" y="49"/>
                      <a:pt x="27" y="49"/>
                      <a:pt x="27" y="49"/>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32" name="Freeform 87">
                <a:extLst>
                  <a:ext uri="{FF2B5EF4-FFF2-40B4-BE49-F238E27FC236}">
                    <a16:creationId xmlns:a16="http://schemas.microsoft.com/office/drawing/2014/main" id="{41B79CB1-1FED-C081-8498-4609DA050363}"/>
                  </a:ext>
                </a:extLst>
              </p:cNvPr>
              <p:cNvSpPr>
                <a:spLocks/>
              </p:cNvSpPr>
              <p:nvPr/>
            </p:nvSpPr>
            <p:spPr bwMode="auto">
              <a:xfrm>
                <a:off x="6571" y="2374"/>
                <a:ext cx="24" cy="12"/>
              </a:xfrm>
              <a:custGeom>
                <a:avLst/>
                <a:gdLst>
                  <a:gd name="T0" fmla="*/ 0 w 24"/>
                  <a:gd name="T1" fmla="*/ 12 h 12"/>
                  <a:gd name="T2" fmla="*/ 24 w 24"/>
                  <a:gd name="T3" fmla="*/ 0 h 12"/>
                  <a:gd name="T4" fmla="*/ 24 w 24"/>
                  <a:gd name="T5" fmla="*/ 0 h 12"/>
                </a:gdLst>
                <a:ahLst/>
                <a:cxnLst>
                  <a:cxn ang="0">
                    <a:pos x="T0" y="T1"/>
                  </a:cxn>
                  <a:cxn ang="0">
                    <a:pos x="T2" y="T3"/>
                  </a:cxn>
                  <a:cxn ang="0">
                    <a:pos x="T4" y="T5"/>
                  </a:cxn>
                </a:cxnLst>
                <a:rect l="0" t="0" r="r" b="b"/>
                <a:pathLst>
                  <a:path w="24" h="12">
                    <a:moveTo>
                      <a:pt x="0" y="12"/>
                    </a:moveTo>
                    <a:lnTo>
                      <a:pt x="24" y="0"/>
                    </a:lnTo>
                    <a:lnTo>
                      <a:pt x="24" y="0"/>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33" name="Freeform 88">
                <a:extLst>
                  <a:ext uri="{FF2B5EF4-FFF2-40B4-BE49-F238E27FC236}">
                    <a16:creationId xmlns:a16="http://schemas.microsoft.com/office/drawing/2014/main" id="{23E2E8F7-72C3-8F57-BE5B-2D6D738B9514}"/>
                  </a:ext>
                </a:extLst>
              </p:cNvPr>
              <p:cNvSpPr>
                <a:spLocks/>
              </p:cNvSpPr>
              <p:nvPr/>
            </p:nvSpPr>
            <p:spPr bwMode="auto">
              <a:xfrm>
                <a:off x="6412" y="2259"/>
                <a:ext cx="82" cy="117"/>
              </a:xfrm>
              <a:custGeom>
                <a:avLst/>
                <a:gdLst>
                  <a:gd name="T0" fmla="*/ 33 w 34"/>
                  <a:gd name="T1" fmla="*/ 3 h 49"/>
                  <a:gd name="T2" fmla="*/ 23 w 34"/>
                  <a:gd name="T3" fmla="*/ 0 h 49"/>
                  <a:gd name="T4" fmla="*/ 20 w 34"/>
                  <a:gd name="T5" fmla="*/ 0 h 49"/>
                  <a:gd name="T6" fmla="*/ 4 w 34"/>
                  <a:gd name="T7" fmla="*/ 16 h 49"/>
                  <a:gd name="T8" fmla="*/ 4 w 34"/>
                  <a:gd name="T9" fmla="*/ 24 h 49"/>
                  <a:gd name="T10" fmla="*/ 1 w 34"/>
                  <a:gd name="T11" fmla="*/ 28 h 49"/>
                  <a:gd name="T12" fmla="*/ 6 w 34"/>
                  <a:gd name="T13" fmla="*/ 37 h 49"/>
                  <a:gd name="T14" fmla="*/ 21 w 34"/>
                  <a:gd name="T15" fmla="*/ 49 h 49"/>
                  <a:gd name="T16" fmla="*/ 22 w 34"/>
                  <a:gd name="T17" fmla="*/ 49 h 49"/>
                  <a:gd name="T18" fmla="*/ 34 w 34"/>
                  <a:gd name="T19" fmla="*/ 4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49">
                    <a:moveTo>
                      <a:pt x="33" y="3"/>
                    </a:moveTo>
                    <a:cubicBezTo>
                      <a:pt x="30" y="1"/>
                      <a:pt x="26" y="0"/>
                      <a:pt x="23" y="0"/>
                    </a:cubicBezTo>
                    <a:cubicBezTo>
                      <a:pt x="20" y="0"/>
                      <a:pt x="20" y="0"/>
                      <a:pt x="20" y="0"/>
                    </a:cubicBezTo>
                    <a:cubicBezTo>
                      <a:pt x="11" y="0"/>
                      <a:pt x="4" y="7"/>
                      <a:pt x="4" y="16"/>
                    </a:cubicBezTo>
                    <a:cubicBezTo>
                      <a:pt x="4" y="24"/>
                      <a:pt x="4" y="24"/>
                      <a:pt x="4" y="24"/>
                    </a:cubicBezTo>
                    <a:cubicBezTo>
                      <a:pt x="4" y="24"/>
                      <a:pt x="0" y="23"/>
                      <a:pt x="1" y="28"/>
                    </a:cubicBezTo>
                    <a:cubicBezTo>
                      <a:pt x="2" y="32"/>
                      <a:pt x="4" y="36"/>
                      <a:pt x="6" y="37"/>
                    </a:cubicBezTo>
                    <a:cubicBezTo>
                      <a:pt x="6" y="37"/>
                      <a:pt x="12" y="49"/>
                      <a:pt x="21" y="49"/>
                    </a:cubicBezTo>
                    <a:cubicBezTo>
                      <a:pt x="22" y="49"/>
                      <a:pt x="22" y="49"/>
                      <a:pt x="22" y="49"/>
                    </a:cubicBezTo>
                    <a:cubicBezTo>
                      <a:pt x="28" y="49"/>
                      <a:pt x="32" y="44"/>
                      <a:pt x="34" y="41"/>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34" name="Freeform 89">
                <a:extLst>
                  <a:ext uri="{FF2B5EF4-FFF2-40B4-BE49-F238E27FC236}">
                    <a16:creationId xmlns:a16="http://schemas.microsoft.com/office/drawing/2014/main" id="{4D05BB6F-67CC-0893-DE32-B52491080E1B}"/>
                  </a:ext>
                </a:extLst>
              </p:cNvPr>
              <p:cNvSpPr>
                <a:spLocks/>
              </p:cNvSpPr>
              <p:nvPr/>
            </p:nvSpPr>
            <p:spPr bwMode="auto">
              <a:xfrm>
                <a:off x="6383" y="2376"/>
                <a:ext cx="65" cy="109"/>
              </a:xfrm>
              <a:custGeom>
                <a:avLst/>
                <a:gdLst>
                  <a:gd name="T0" fmla="*/ 0 w 27"/>
                  <a:gd name="T1" fmla="*/ 45 h 45"/>
                  <a:gd name="T2" fmla="*/ 1 w 27"/>
                  <a:gd name="T3" fmla="*/ 16 h 45"/>
                  <a:gd name="T4" fmla="*/ 6 w 27"/>
                  <a:gd name="T5" fmla="*/ 9 h 45"/>
                  <a:gd name="T6" fmla="*/ 27 w 27"/>
                  <a:gd name="T7" fmla="*/ 0 h 45"/>
                </a:gdLst>
                <a:ahLst/>
                <a:cxnLst>
                  <a:cxn ang="0">
                    <a:pos x="T0" y="T1"/>
                  </a:cxn>
                  <a:cxn ang="0">
                    <a:pos x="T2" y="T3"/>
                  </a:cxn>
                  <a:cxn ang="0">
                    <a:pos x="T4" y="T5"/>
                  </a:cxn>
                  <a:cxn ang="0">
                    <a:pos x="T6" y="T7"/>
                  </a:cxn>
                </a:cxnLst>
                <a:rect l="0" t="0" r="r" b="b"/>
                <a:pathLst>
                  <a:path w="27" h="45">
                    <a:moveTo>
                      <a:pt x="0" y="45"/>
                    </a:moveTo>
                    <a:cubicBezTo>
                      <a:pt x="1" y="16"/>
                      <a:pt x="1" y="16"/>
                      <a:pt x="1" y="16"/>
                    </a:cubicBezTo>
                    <a:cubicBezTo>
                      <a:pt x="1" y="16"/>
                      <a:pt x="0" y="11"/>
                      <a:pt x="6" y="9"/>
                    </a:cubicBezTo>
                    <a:cubicBezTo>
                      <a:pt x="11" y="6"/>
                      <a:pt x="27" y="0"/>
                      <a:pt x="27" y="0"/>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35" name="Freeform 90">
                <a:extLst>
                  <a:ext uri="{FF2B5EF4-FFF2-40B4-BE49-F238E27FC236}">
                    <a16:creationId xmlns:a16="http://schemas.microsoft.com/office/drawing/2014/main" id="{39511880-0A50-6635-674B-063FF816C227}"/>
                  </a:ext>
                </a:extLst>
              </p:cNvPr>
              <p:cNvSpPr>
                <a:spLocks/>
              </p:cNvSpPr>
              <p:nvPr/>
            </p:nvSpPr>
            <p:spPr bwMode="auto">
              <a:xfrm>
                <a:off x="6482" y="2372"/>
                <a:ext cx="26" cy="12"/>
              </a:xfrm>
              <a:custGeom>
                <a:avLst/>
                <a:gdLst>
                  <a:gd name="T0" fmla="*/ 26 w 26"/>
                  <a:gd name="T1" fmla="*/ 12 h 12"/>
                  <a:gd name="T2" fmla="*/ 0 w 26"/>
                  <a:gd name="T3" fmla="*/ 0 h 12"/>
                  <a:gd name="T4" fmla="*/ 0 w 26"/>
                  <a:gd name="T5" fmla="*/ 0 h 12"/>
                </a:gdLst>
                <a:ahLst/>
                <a:cxnLst>
                  <a:cxn ang="0">
                    <a:pos x="T0" y="T1"/>
                  </a:cxn>
                  <a:cxn ang="0">
                    <a:pos x="T2" y="T3"/>
                  </a:cxn>
                  <a:cxn ang="0">
                    <a:pos x="T4" y="T5"/>
                  </a:cxn>
                </a:cxnLst>
                <a:rect l="0" t="0" r="r" b="b"/>
                <a:pathLst>
                  <a:path w="26" h="12">
                    <a:moveTo>
                      <a:pt x="26" y="12"/>
                    </a:moveTo>
                    <a:lnTo>
                      <a:pt x="0" y="0"/>
                    </a:lnTo>
                    <a:lnTo>
                      <a:pt x="0" y="0"/>
                    </a:ln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36" name="Freeform 91">
                <a:extLst>
                  <a:ext uri="{FF2B5EF4-FFF2-40B4-BE49-F238E27FC236}">
                    <a16:creationId xmlns:a16="http://schemas.microsoft.com/office/drawing/2014/main" id="{3EB0437B-197A-4E98-246E-9E8C222FE1B0}"/>
                  </a:ext>
                </a:extLst>
              </p:cNvPr>
              <p:cNvSpPr>
                <a:spLocks/>
              </p:cNvSpPr>
              <p:nvPr/>
            </p:nvSpPr>
            <p:spPr bwMode="auto">
              <a:xfrm>
                <a:off x="6477" y="2244"/>
                <a:ext cx="123" cy="142"/>
              </a:xfrm>
              <a:custGeom>
                <a:avLst/>
                <a:gdLst>
                  <a:gd name="T0" fmla="*/ 44 w 51"/>
                  <a:gd name="T1" fmla="*/ 43 h 59"/>
                  <a:gd name="T2" fmla="*/ 27 w 51"/>
                  <a:gd name="T3" fmla="*/ 59 h 59"/>
                  <a:gd name="T4" fmla="*/ 25 w 51"/>
                  <a:gd name="T5" fmla="*/ 59 h 59"/>
                  <a:gd name="T6" fmla="*/ 9 w 51"/>
                  <a:gd name="T7" fmla="*/ 44 h 59"/>
                  <a:gd name="T8" fmla="*/ 2 w 51"/>
                  <a:gd name="T9" fmla="*/ 36 h 59"/>
                  <a:gd name="T10" fmla="*/ 5 w 51"/>
                  <a:gd name="T11" fmla="*/ 29 h 59"/>
                  <a:gd name="T12" fmla="*/ 5 w 51"/>
                  <a:gd name="T13" fmla="*/ 19 h 59"/>
                  <a:gd name="T14" fmla="*/ 25 w 51"/>
                  <a:gd name="T15" fmla="*/ 0 h 59"/>
                  <a:gd name="T16" fmla="*/ 27 w 51"/>
                  <a:gd name="T17" fmla="*/ 0 h 59"/>
                  <a:gd name="T18" fmla="*/ 47 w 51"/>
                  <a:gd name="T19" fmla="*/ 19 h 59"/>
                  <a:gd name="T20" fmla="*/ 47 w 51"/>
                  <a:gd name="T21" fmla="*/ 29 h 59"/>
                  <a:gd name="T22" fmla="*/ 49 w 51"/>
                  <a:gd name="T23" fmla="*/ 34 h 59"/>
                  <a:gd name="T24" fmla="*/ 44 w 51"/>
                  <a:gd name="T25" fmla="*/ 43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 h="59">
                    <a:moveTo>
                      <a:pt x="44" y="43"/>
                    </a:moveTo>
                    <a:cubicBezTo>
                      <a:pt x="44" y="43"/>
                      <a:pt x="38" y="59"/>
                      <a:pt x="27" y="59"/>
                    </a:cubicBezTo>
                    <a:cubicBezTo>
                      <a:pt x="25" y="59"/>
                      <a:pt x="25" y="59"/>
                      <a:pt x="25" y="59"/>
                    </a:cubicBezTo>
                    <a:cubicBezTo>
                      <a:pt x="14" y="59"/>
                      <a:pt x="9" y="44"/>
                      <a:pt x="9" y="44"/>
                    </a:cubicBezTo>
                    <a:cubicBezTo>
                      <a:pt x="6" y="43"/>
                      <a:pt x="4" y="39"/>
                      <a:pt x="2" y="36"/>
                    </a:cubicBezTo>
                    <a:cubicBezTo>
                      <a:pt x="0" y="28"/>
                      <a:pt x="5" y="29"/>
                      <a:pt x="5" y="29"/>
                    </a:cubicBezTo>
                    <a:cubicBezTo>
                      <a:pt x="5" y="19"/>
                      <a:pt x="5" y="19"/>
                      <a:pt x="5" y="19"/>
                    </a:cubicBezTo>
                    <a:cubicBezTo>
                      <a:pt x="5" y="8"/>
                      <a:pt x="14" y="0"/>
                      <a:pt x="25" y="0"/>
                    </a:cubicBezTo>
                    <a:cubicBezTo>
                      <a:pt x="27" y="0"/>
                      <a:pt x="27" y="0"/>
                      <a:pt x="27" y="0"/>
                    </a:cubicBezTo>
                    <a:cubicBezTo>
                      <a:pt x="38" y="0"/>
                      <a:pt x="47" y="8"/>
                      <a:pt x="47" y="19"/>
                    </a:cubicBezTo>
                    <a:cubicBezTo>
                      <a:pt x="47" y="29"/>
                      <a:pt x="47" y="29"/>
                      <a:pt x="47" y="29"/>
                    </a:cubicBezTo>
                    <a:cubicBezTo>
                      <a:pt x="47" y="29"/>
                      <a:pt x="51" y="28"/>
                      <a:pt x="49" y="34"/>
                    </a:cubicBezTo>
                    <a:cubicBezTo>
                      <a:pt x="49" y="38"/>
                      <a:pt x="47" y="43"/>
                      <a:pt x="44" y="43"/>
                    </a:cubicBez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37" name="Freeform 92">
                <a:extLst>
                  <a:ext uri="{FF2B5EF4-FFF2-40B4-BE49-F238E27FC236}">
                    <a16:creationId xmlns:a16="http://schemas.microsoft.com/office/drawing/2014/main" id="{E1D5DE8A-42BA-E43A-2D89-92BB6527769C}"/>
                  </a:ext>
                </a:extLst>
              </p:cNvPr>
              <p:cNvSpPr>
                <a:spLocks/>
              </p:cNvSpPr>
              <p:nvPr/>
            </p:nvSpPr>
            <p:spPr bwMode="auto">
              <a:xfrm>
                <a:off x="6557" y="2381"/>
                <a:ext cx="79" cy="108"/>
              </a:xfrm>
              <a:custGeom>
                <a:avLst/>
                <a:gdLst>
                  <a:gd name="T0" fmla="*/ 33 w 33"/>
                  <a:gd name="T1" fmla="*/ 45 h 45"/>
                  <a:gd name="T2" fmla="*/ 32 w 33"/>
                  <a:gd name="T3" fmla="*/ 34 h 45"/>
                  <a:gd name="T4" fmla="*/ 32 w 33"/>
                  <a:gd name="T5" fmla="*/ 20 h 45"/>
                  <a:gd name="T6" fmla="*/ 26 w 33"/>
                  <a:gd name="T7" fmla="*/ 11 h 45"/>
                  <a:gd name="T8" fmla="*/ 6 w 33"/>
                  <a:gd name="T9" fmla="*/ 2 h 45"/>
                  <a:gd name="T10" fmla="*/ 0 w 33"/>
                  <a:gd name="T11" fmla="*/ 0 h 45"/>
                  <a:gd name="T12" fmla="*/ 0 w 33"/>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33" h="45">
                    <a:moveTo>
                      <a:pt x="33" y="45"/>
                    </a:moveTo>
                    <a:cubicBezTo>
                      <a:pt x="32" y="34"/>
                      <a:pt x="32" y="34"/>
                      <a:pt x="32" y="34"/>
                    </a:cubicBezTo>
                    <a:cubicBezTo>
                      <a:pt x="32" y="20"/>
                      <a:pt x="32" y="20"/>
                      <a:pt x="32" y="20"/>
                    </a:cubicBezTo>
                    <a:cubicBezTo>
                      <a:pt x="32" y="20"/>
                      <a:pt x="32" y="14"/>
                      <a:pt x="26" y="11"/>
                    </a:cubicBezTo>
                    <a:cubicBezTo>
                      <a:pt x="22" y="9"/>
                      <a:pt x="12" y="5"/>
                      <a:pt x="6" y="2"/>
                    </a:cubicBezTo>
                    <a:cubicBezTo>
                      <a:pt x="3" y="1"/>
                      <a:pt x="1" y="0"/>
                      <a:pt x="0" y="0"/>
                    </a:cubicBezTo>
                    <a:cubicBezTo>
                      <a:pt x="0" y="0"/>
                      <a:pt x="0" y="0"/>
                      <a:pt x="0" y="0"/>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38" name="Freeform 93">
                <a:extLst>
                  <a:ext uri="{FF2B5EF4-FFF2-40B4-BE49-F238E27FC236}">
                    <a16:creationId xmlns:a16="http://schemas.microsoft.com/office/drawing/2014/main" id="{AF405654-7E7D-D735-6490-4C446C208C0F}"/>
                  </a:ext>
                </a:extLst>
              </p:cNvPr>
              <p:cNvSpPr>
                <a:spLocks/>
              </p:cNvSpPr>
              <p:nvPr/>
            </p:nvSpPr>
            <p:spPr bwMode="auto">
              <a:xfrm>
                <a:off x="6443" y="2379"/>
                <a:ext cx="77" cy="91"/>
              </a:xfrm>
              <a:custGeom>
                <a:avLst/>
                <a:gdLst>
                  <a:gd name="T0" fmla="*/ 32 w 32"/>
                  <a:gd name="T1" fmla="*/ 0 h 38"/>
                  <a:gd name="T2" fmla="*/ 27 w 32"/>
                  <a:gd name="T3" fmla="*/ 2 h 38"/>
                  <a:gd name="T4" fmla="*/ 5 w 32"/>
                  <a:gd name="T5" fmla="*/ 13 h 38"/>
                  <a:gd name="T6" fmla="*/ 1 w 32"/>
                  <a:gd name="T7" fmla="*/ 20 h 38"/>
                  <a:gd name="T8" fmla="*/ 0 w 32"/>
                  <a:gd name="T9" fmla="*/ 35 h 38"/>
                  <a:gd name="T10" fmla="*/ 0 w 32"/>
                  <a:gd name="T11" fmla="*/ 38 h 38"/>
                </a:gdLst>
                <a:ahLst/>
                <a:cxnLst>
                  <a:cxn ang="0">
                    <a:pos x="T0" y="T1"/>
                  </a:cxn>
                  <a:cxn ang="0">
                    <a:pos x="T2" y="T3"/>
                  </a:cxn>
                  <a:cxn ang="0">
                    <a:pos x="T4" y="T5"/>
                  </a:cxn>
                  <a:cxn ang="0">
                    <a:pos x="T6" y="T7"/>
                  </a:cxn>
                  <a:cxn ang="0">
                    <a:pos x="T8" y="T9"/>
                  </a:cxn>
                  <a:cxn ang="0">
                    <a:pos x="T10" y="T11"/>
                  </a:cxn>
                </a:cxnLst>
                <a:rect l="0" t="0" r="r" b="b"/>
                <a:pathLst>
                  <a:path w="32" h="38">
                    <a:moveTo>
                      <a:pt x="32" y="0"/>
                    </a:moveTo>
                    <a:cubicBezTo>
                      <a:pt x="27" y="2"/>
                      <a:pt x="27" y="2"/>
                      <a:pt x="27" y="2"/>
                    </a:cubicBezTo>
                    <a:cubicBezTo>
                      <a:pt x="5" y="13"/>
                      <a:pt x="5" y="13"/>
                      <a:pt x="5" y="13"/>
                    </a:cubicBezTo>
                    <a:cubicBezTo>
                      <a:pt x="5" y="13"/>
                      <a:pt x="1" y="15"/>
                      <a:pt x="1" y="20"/>
                    </a:cubicBezTo>
                    <a:cubicBezTo>
                      <a:pt x="1" y="23"/>
                      <a:pt x="1" y="30"/>
                      <a:pt x="0" y="35"/>
                    </a:cubicBezTo>
                    <a:cubicBezTo>
                      <a:pt x="0" y="36"/>
                      <a:pt x="0" y="37"/>
                      <a:pt x="0" y="38"/>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grpSp>
          <p:nvGrpSpPr>
            <p:cNvPr id="139" name="Group 96">
              <a:extLst>
                <a:ext uri="{FF2B5EF4-FFF2-40B4-BE49-F238E27FC236}">
                  <a16:creationId xmlns:a16="http://schemas.microsoft.com/office/drawing/2014/main" id="{3674BF6D-377A-4500-05DF-EAC491428C5D}"/>
                </a:ext>
              </a:extLst>
            </p:cNvPr>
            <p:cNvGrpSpPr>
              <a:grpSpLocks noChangeAspect="1"/>
            </p:cNvGrpSpPr>
            <p:nvPr/>
          </p:nvGrpSpPr>
          <p:grpSpPr bwMode="auto">
            <a:xfrm>
              <a:off x="11766614" y="4579949"/>
              <a:ext cx="746129" cy="635001"/>
              <a:chOff x="7412" y="2885"/>
              <a:chExt cx="470" cy="400"/>
            </a:xfrm>
          </p:grpSpPr>
          <p:sp>
            <p:nvSpPr>
              <p:cNvPr id="140" name="Freeform 97">
                <a:extLst>
                  <a:ext uri="{FF2B5EF4-FFF2-40B4-BE49-F238E27FC236}">
                    <a16:creationId xmlns:a16="http://schemas.microsoft.com/office/drawing/2014/main" id="{F17B1F86-8694-74EB-93B7-4C10EBF3F728}"/>
                  </a:ext>
                </a:extLst>
              </p:cNvPr>
              <p:cNvSpPr>
                <a:spLocks/>
              </p:cNvSpPr>
              <p:nvPr/>
            </p:nvSpPr>
            <p:spPr bwMode="auto">
              <a:xfrm>
                <a:off x="7473" y="3116"/>
                <a:ext cx="404" cy="169"/>
              </a:xfrm>
              <a:custGeom>
                <a:avLst/>
                <a:gdLst>
                  <a:gd name="T0" fmla="*/ 0 w 185"/>
                  <a:gd name="T1" fmla="*/ 61 h 77"/>
                  <a:gd name="T2" fmla="*/ 38 w 185"/>
                  <a:gd name="T3" fmla="*/ 39 h 77"/>
                  <a:gd name="T4" fmla="*/ 81 w 185"/>
                  <a:gd name="T5" fmla="*/ 66 h 77"/>
                  <a:gd name="T6" fmla="*/ 109 w 185"/>
                  <a:gd name="T7" fmla="*/ 70 h 77"/>
                  <a:gd name="T8" fmla="*/ 122 w 185"/>
                  <a:gd name="T9" fmla="*/ 61 h 77"/>
                  <a:gd name="T10" fmla="*/ 176 w 185"/>
                  <a:gd name="T11" fmla="*/ 24 h 77"/>
                  <a:gd name="T12" fmla="*/ 182 w 185"/>
                  <a:gd name="T13" fmla="*/ 8 h 77"/>
                  <a:gd name="T14" fmla="*/ 182 w 185"/>
                  <a:gd name="T15" fmla="*/ 8 h 77"/>
                  <a:gd name="T16" fmla="*/ 165 w 185"/>
                  <a:gd name="T17" fmla="*/ 3 h 77"/>
                  <a:gd name="T18" fmla="*/ 118 w 185"/>
                  <a:gd name="T19" fmla="*/ 24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5" h="77">
                    <a:moveTo>
                      <a:pt x="0" y="61"/>
                    </a:moveTo>
                    <a:cubicBezTo>
                      <a:pt x="38" y="39"/>
                      <a:pt x="38" y="39"/>
                      <a:pt x="38" y="39"/>
                    </a:cubicBezTo>
                    <a:cubicBezTo>
                      <a:pt x="38" y="39"/>
                      <a:pt x="65" y="55"/>
                      <a:pt x="81" y="66"/>
                    </a:cubicBezTo>
                    <a:cubicBezTo>
                      <a:pt x="96" y="77"/>
                      <a:pt x="109" y="70"/>
                      <a:pt x="109" y="70"/>
                    </a:cubicBezTo>
                    <a:cubicBezTo>
                      <a:pt x="122" y="61"/>
                      <a:pt x="122" y="61"/>
                      <a:pt x="122" y="61"/>
                    </a:cubicBezTo>
                    <a:cubicBezTo>
                      <a:pt x="176" y="24"/>
                      <a:pt x="176" y="24"/>
                      <a:pt x="176" y="24"/>
                    </a:cubicBezTo>
                    <a:cubicBezTo>
                      <a:pt x="182" y="21"/>
                      <a:pt x="185" y="13"/>
                      <a:pt x="182" y="8"/>
                    </a:cubicBezTo>
                    <a:cubicBezTo>
                      <a:pt x="182" y="8"/>
                      <a:pt x="182" y="8"/>
                      <a:pt x="182" y="8"/>
                    </a:cubicBezTo>
                    <a:cubicBezTo>
                      <a:pt x="179" y="2"/>
                      <a:pt x="171" y="0"/>
                      <a:pt x="165" y="3"/>
                    </a:cubicBezTo>
                    <a:cubicBezTo>
                      <a:pt x="118" y="24"/>
                      <a:pt x="118" y="24"/>
                      <a:pt x="118" y="24"/>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41" name="Freeform 98">
                <a:extLst>
                  <a:ext uri="{FF2B5EF4-FFF2-40B4-BE49-F238E27FC236}">
                    <a16:creationId xmlns:a16="http://schemas.microsoft.com/office/drawing/2014/main" id="{18AA9AD7-C27E-99E1-A6EC-70CF1FE3BFCA}"/>
                  </a:ext>
                </a:extLst>
              </p:cNvPr>
              <p:cNvSpPr>
                <a:spLocks/>
              </p:cNvSpPr>
              <p:nvPr/>
            </p:nvSpPr>
            <p:spPr bwMode="auto">
              <a:xfrm>
                <a:off x="7473" y="3063"/>
                <a:ext cx="260" cy="141"/>
              </a:xfrm>
              <a:custGeom>
                <a:avLst/>
                <a:gdLst>
                  <a:gd name="T0" fmla="*/ 74 w 119"/>
                  <a:gd name="T1" fmla="*/ 46 h 64"/>
                  <a:gd name="T2" fmla="*/ 96 w 119"/>
                  <a:gd name="T3" fmla="*/ 60 h 64"/>
                  <a:gd name="T4" fmla="*/ 115 w 119"/>
                  <a:gd name="T5" fmla="*/ 56 h 64"/>
                  <a:gd name="T6" fmla="*/ 115 w 119"/>
                  <a:gd name="T7" fmla="*/ 56 h 64"/>
                  <a:gd name="T8" fmla="*/ 111 w 119"/>
                  <a:gd name="T9" fmla="*/ 37 h 64"/>
                  <a:gd name="T10" fmla="*/ 76 w 119"/>
                  <a:gd name="T11" fmla="*/ 14 h 64"/>
                  <a:gd name="T12" fmla="*/ 29 w 119"/>
                  <a:gd name="T13" fmla="*/ 20 h 64"/>
                  <a:gd name="T14" fmla="*/ 0 w 119"/>
                  <a:gd name="T15" fmla="*/ 39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 h="64">
                    <a:moveTo>
                      <a:pt x="74" y="46"/>
                    </a:moveTo>
                    <a:cubicBezTo>
                      <a:pt x="96" y="60"/>
                      <a:pt x="96" y="60"/>
                      <a:pt x="96" y="60"/>
                    </a:cubicBezTo>
                    <a:cubicBezTo>
                      <a:pt x="103" y="64"/>
                      <a:pt x="111" y="62"/>
                      <a:pt x="115" y="56"/>
                    </a:cubicBezTo>
                    <a:cubicBezTo>
                      <a:pt x="115" y="56"/>
                      <a:pt x="115" y="56"/>
                      <a:pt x="115" y="56"/>
                    </a:cubicBezTo>
                    <a:cubicBezTo>
                      <a:pt x="119" y="49"/>
                      <a:pt x="117" y="41"/>
                      <a:pt x="111" y="37"/>
                    </a:cubicBezTo>
                    <a:cubicBezTo>
                      <a:pt x="76" y="14"/>
                      <a:pt x="76" y="14"/>
                      <a:pt x="76" y="14"/>
                    </a:cubicBezTo>
                    <a:cubicBezTo>
                      <a:pt x="76" y="14"/>
                      <a:pt x="60" y="0"/>
                      <a:pt x="29" y="20"/>
                    </a:cubicBezTo>
                    <a:cubicBezTo>
                      <a:pt x="0" y="39"/>
                      <a:pt x="0" y="39"/>
                      <a:pt x="0" y="39"/>
                    </a:cubicBezTo>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42" name="Rectangle 99">
                <a:extLst>
                  <a:ext uri="{FF2B5EF4-FFF2-40B4-BE49-F238E27FC236}">
                    <a16:creationId xmlns:a16="http://schemas.microsoft.com/office/drawing/2014/main" id="{53FDDDE9-6BEC-A022-118F-E379213C8ACD}"/>
                  </a:ext>
                </a:extLst>
              </p:cNvPr>
              <p:cNvSpPr>
                <a:spLocks noChangeArrowheads="1"/>
              </p:cNvSpPr>
              <p:nvPr/>
            </p:nvSpPr>
            <p:spPr bwMode="auto">
              <a:xfrm>
                <a:off x="7412" y="3125"/>
                <a:ext cx="57" cy="136"/>
              </a:xfrm>
              <a:prstGeom prst="rect">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43" name="Line 100">
                <a:extLst>
                  <a:ext uri="{FF2B5EF4-FFF2-40B4-BE49-F238E27FC236}">
                    <a16:creationId xmlns:a16="http://schemas.microsoft.com/office/drawing/2014/main" id="{31040DD0-2C4F-5F22-6707-429FDEA45F96}"/>
                  </a:ext>
                </a:extLst>
              </p:cNvPr>
              <p:cNvSpPr>
                <a:spLocks noChangeShapeType="1"/>
              </p:cNvSpPr>
              <p:nvPr/>
            </p:nvSpPr>
            <p:spPr bwMode="auto">
              <a:xfrm>
                <a:off x="7674" y="3013"/>
                <a:ext cx="40" cy="41"/>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44" name="Line 101">
                <a:extLst>
                  <a:ext uri="{FF2B5EF4-FFF2-40B4-BE49-F238E27FC236}">
                    <a16:creationId xmlns:a16="http://schemas.microsoft.com/office/drawing/2014/main" id="{111380B6-ECD7-A1D4-60B4-3E4DF8D17DD8}"/>
                  </a:ext>
                </a:extLst>
              </p:cNvPr>
              <p:cNvSpPr>
                <a:spLocks noChangeShapeType="1"/>
              </p:cNvSpPr>
              <p:nvPr/>
            </p:nvSpPr>
            <p:spPr bwMode="auto">
              <a:xfrm flipV="1">
                <a:off x="7762" y="2938"/>
                <a:ext cx="76" cy="112"/>
              </a:xfrm>
              <a:prstGeom prst="line">
                <a:avLst/>
              </a:pr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45" name="Freeform 102">
                <a:extLst>
                  <a:ext uri="{FF2B5EF4-FFF2-40B4-BE49-F238E27FC236}">
                    <a16:creationId xmlns:a16="http://schemas.microsoft.com/office/drawing/2014/main" id="{EB699A86-84E5-6134-1800-0CE65D59D523}"/>
                  </a:ext>
                </a:extLst>
              </p:cNvPr>
              <p:cNvSpPr>
                <a:spLocks/>
              </p:cNvSpPr>
              <p:nvPr/>
            </p:nvSpPr>
            <p:spPr bwMode="auto">
              <a:xfrm>
                <a:off x="7628" y="2962"/>
                <a:ext cx="57" cy="59"/>
              </a:xfrm>
              <a:custGeom>
                <a:avLst/>
                <a:gdLst>
                  <a:gd name="T0" fmla="*/ 25 w 26"/>
                  <a:gd name="T1" fmla="*/ 15 h 27"/>
                  <a:gd name="T2" fmla="*/ 11 w 26"/>
                  <a:gd name="T3" fmla="*/ 26 h 27"/>
                  <a:gd name="T4" fmla="*/ 0 w 26"/>
                  <a:gd name="T5" fmla="*/ 12 h 27"/>
                  <a:gd name="T6" fmla="*/ 15 w 26"/>
                  <a:gd name="T7" fmla="*/ 1 h 27"/>
                  <a:gd name="T8" fmla="*/ 25 w 26"/>
                  <a:gd name="T9" fmla="*/ 15 h 27"/>
                </a:gdLst>
                <a:ahLst/>
                <a:cxnLst>
                  <a:cxn ang="0">
                    <a:pos x="T0" y="T1"/>
                  </a:cxn>
                  <a:cxn ang="0">
                    <a:pos x="T2" y="T3"/>
                  </a:cxn>
                  <a:cxn ang="0">
                    <a:pos x="T4" y="T5"/>
                  </a:cxn>
                  <a:cxn ang="0">
                    <a:pos x="T6" y="T7"/>
                  </a:cxn>
                  <a:cxn ang="0">
                    <a:pos x="T8" y="T9"/>
                  </a:cxn>
                </a:cxnLst>
                <a:rect l="0" t="0" r="r" b="b"/>
                <a:pathLst>
                  <a:path w="26" h="27">
                    <a:moveTo>
                      <a:pt x="25" y="15"/>
                    </a:moveTo>
                    <a:cubicBezTo>
                      <a:pt x="24" y="22"/>
                      <a:pt x="18" y="27"/>
                      <a:pt x="11" y="26"/>
                    </a:cubicBezTo>
                    <a:cubicBezTo>
                      <a:pt x="4" y="25"/>
                      <a:pt x="0" y="19"/>
                      <a:pt x="0" y="12"/>
                    </a:cubicBezTo>
                    <a:cubicBezTo>
                      <a:pt x="1" y="5"/>
                      <a:pt x="8" y="0"/>
                      <a:pt x="15" y="1"/>
                    </a:cubicBezTo>
                    <a:cubicBezTo>
                      <a:pt x="21" y="2"/>
                      <a:pt x="26" y="8"/>
                      <a:pt x="25" y="15"/>
                    </a:cubicBez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46" name="Freeform 103">
                <a:extLst>
                  <a:ext uri="{FF2B5EF4-FFF2-40B4-BE49-F238E27FC236}">
                    <a16:creationId xmlns:a16="http://schemas.microsoft.com/office/drawing/2014/main" id="{D2B3829F-7B61-ACB0-C87A-3B89C6B3C753}"/>
                  </a:ext>
                </a:extLst>
              </p:cNvPr>
              <p:cNvSpPr>
                <a:spLocks/>
              </p:cNvSpPr>
              <p:nvPr/>
            </p:nvSpPr>
            <p:spPr bwMode="auto">
              <a:xfrm>
                <a:off x="7709" y="3037"/>
                <a:ext cx="59" cy="59"/>
              </a:xfrm>
              <a:custGeom>
                <a:avLst/>
                <a:gdLst>
                  <a:gd name="T0" fmla="*/ 26 w 27"/>
                  <a:gd name="T1" fmla="*/ 16 h 27"/>
                  <a:gd name="T2" fmla="*/ 12 w 27"/>
                  <a:gd name="T3" fmla="*/ 26 h 27"/>
                  <a:gd name="T4" fmla="*/ 1 w 27"/>
                  <a:gd name="T5" fmla="*/ 12 h 27"/>
                  <a:gd name="T6" fmla="*/ 16 w 27"/>
                  <a:gd name="T7" fmla="*/ 1 h 27"/>
                  <a:gd name="T8" fmla="*/ 26 w 27"/>
                  <a:gd name="T9" fmla="*/ 16 h 27"/>
                </a:gdLst>
                <a:ahLst/>
                <a:cxnLst>
                  <a:cxn ang="0">
                    <a:pos x="T0" y="T1"/>
                  </a:cxn>
                  <a:cxn ang="0">
                    <a:pos x="T2" y="T3"/>
                  </a:cxn>
                  <a:cxn ang="0">
                    <a:pos x="T4" y="T5"/>
                  </a:cxn>
                  <a:cxn ang="0">
                    <a:pos x="T6" y="T7"/>
                  </a:cxn>
                  <a:cxn ang="0">
                    <a:pos x="T8" y="T9"/>
                  </a:cxn>
                </a:cxnLst>
                <a:rect l="0" t="0" r="r" b="b"/>
                <a:pathLst>
                  <a:path w="27" h="27">
                    <a:moveTo>
                      <a:pt x="26" y="16"/>
                    </a:moveTo>
                    <a:cubicBezTo>
                      <a:pt x="25" y="22"/>
                      <a:pt x="19" y="27"/>
                      <a:pt x="12" y="26"/>
                    </a:cubicBezTo>
                    <a:cubicBezTo>
                      <a:pt x="5" y="25"/>
                      <a:pt x="0" y="19"/>
                      <a:pt x="1" y="12"/>
                    </a:cubicBezTo>
                    <a:cubicBezTo>
                      <a:pt x="2" y="5"/>
                      <a:pt x="9" y="0"/>
                      <a:pt x="16" y="1"/>
                    </a:cubicBezTo>
                    <a:cubicBezTo>
                      <a:pt x="22" y="2"/>
                      <a:pt x="27" y="9"/>
                      <a:pt x="26" y="16"/>
                    </a:cubicBez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47" name="Freeform 104">
                <a:extLst>
                  <a:ext uri="{FF2B5EF4-FFF2-40B4-BE49-F238E27FC236}">
                    <a16:creationId xmlns:a16="http://schemas.microsoft.com/office/drawing/2014/main" id="{9A401AC9-B9F5-6C34-87F1-C58A2B834D87}"/>
                  </a:ext>
                </a:extLst>
              </p:cNvPr>
              <p:cNvSpPr>
                <a:spLocks/>
              </p:cNvSpPr>
              <p:nvPr/>
            </p:nvSpPr>
            <p:spPr bwMode="auto">
              <a:xfrm>
                <a:off x="7823" y="2885"/>
                <a:ext cx="59" cy="60"/>
              </a:xfrm>
              <a:custGeom>
                <a:avLst/>
                <a:gdLst>
                  <a:gd name="T0" fmla="*/ 26 w 27"/>
                  <a:gd name="T1" fmla="*/ 15 h 27"/>
                  <a:gd name="T2" fmla="*/ 12 w 27"/>
                  <a:gd name="T3" fmla="*/ 26 h 27"/>
                  <a:gd name="T4" fmla="*/ 1 w 27"/>
                  <a:gd name="T5" fmla="*/ 11 h 27"/>
                  <a:gd name="T6" fmla="*/ 15 w 27"/>
                  <a:gd name="T7" fmla="*/ 1 h 27"/>
                  <a:gd name="T8" fmla="*/ 26 w 27"/>
                  <a:gd name="T9" fmla="*/ 15 h 27"/>
                </a:gdLst>
                <a:ahLst/>
                <a:cxnLst>
                  <a:cxn ang="0">
                    <a:pos x="T0" y="T1"/>
                  </a:cxn>
                  <a:cxn ang="0">
                    <a:pos x="T2" y="T3"/>
                  </a:cxn>
                  <a:cxn ang="0">
                    <a:pos x="T4" y="T5"/>
                  </a:cxn>
                  <a:cxn ang="0">
                    <a:pos x="T6" y="T7"/>
                  </a:cxn>
                  <a:cxn ang="0">
                    <a:pos x="T8" y="T9"/>
                  </a:cxn>
                </a:cxnLst>
                <a:rect l="0" t="0" r="r" b="b"/>
                <a:pathLst>
                  <a:path w="27" h="27">
                    <a:moveTo>
                      <a:pt x="26" y="15"/>
                    </a:moveTo>
                    <a:cubicBezTo>
                      <a:pt x="25" y="22"/>
                      <a:pt x="19" y="27"/>
                      <a:pt x="12" y="26"/>
                    </a:cubicBezTo>
                    <a:cubicBezTo>
                      <a:pt x="5" y="25"/>
                      <a:pt x="0" y="18"/>
                      <a:pt x="1" y="11"/>
                    </a:cubicBezTo>
                    <a:cubicBezTo>
                      <a:pt x="2" y="5"/>
                      <a:pt x="8" y="0"/>
                      <a:pt x="15" y="1"/>
                    </a:cubicBezTo>
                    <a:cubicBezTo>
                      <a:pt x="22" y="2"/>
                      <a:pt x="27" y="8"/>
                      <a:pt x="26" y="15"/>
                    </a:cubicBezTo>
                    <a:close/>
                  </a:path>
                </a:pathLst>
              </a:custGeom>
              <a:noFill/>
              <a:ln w="158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grpSp>
    </p:spTree>
    <p:extLst>
      <p:ext uri="{BB962C8B-B14F-4D97-AF65-F5344CB8AC3E}">
        <p14:creationId xmlns:p14="http://schemas.microsoft.com/office/powerpoint/2010/main" val="297727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659D1-048D-D2F0-3717-6C14207D0167}"/>
            </a:ext>
          </a:extLst>
        </p:cNvPr>
        <p:cNvGrpSpPr/>
        <p:nvPr/>
      </p:nvGrpSpPr>
      <p:grpSpPr>
        <a:xfrm>
          <a:off x="0" y="0"/>
          <a:ext cx="0" cy="0"/>
          <a:chOff x="0" y="0"/>
          <a:chExt cx="0" cy="0"/>
        </a:xfrm>
      </p:grpSpPr>
      <p:graphicFrame>
        <p:nvGraphicFramePr>
          <p:cNvPr id="91" name="think-cell data - do not delete" hidden="1">
            <a:extLst>
              <a:ext uri="{FF2B5EF4-FFF2-40B4-BE49-F238E27FC236}">
                <a16:creationId xmlns:a16="http://schemas.microsoft.com/office/drawing/2014/main" id="{BBF00A06-36D0-32EF-A717-19EA8E343AF9}"/>
              </a:ext>
            </a:extLst>
          </p:cNvPr>
          <p:cNvGraphicFramePr>
            <a:graphicFrameLocks noChangeAspect="1"/>
          </p:cNvGraphicFramePr>
          <p:nvPr>
            <p:custDataLst>
              <p:tags r:id="rId1"/>
            </p:custDataLst>
          </p:nvPr>
        </p:nvGraphicFramePr>
        <p:xfrm>
          <a:off x="1786" y="167680"/>
          <a:ext cx="1787" cy="1787"/>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91" name="think-cell data - do not delete" hidden="1">
                        <a:extLst>
                          <a:ext uri="{FF2B5EF4-FFF2-40B4-BE49-F238E27FC236}">
                            <a16:creationId xmlns:a16="http://schemas.microsoft.com/office/drawing/2014/main" id="{BBF00A06-36D0-32EF-A717-19EA8E343AF9}"/>
                          </a:ext>
                        </a:extLst>
                      </p:cNvPr>
                      <p:cNvPicPr/>
                      <p:nvPr/>
                    </p:nvPicPr>
                    <p:blipFill>
                      <a:blip r:embed="rId5"/>
                      <a:stretch>
                        <a:fillRect/>
                      </a:stretch>
                    </p:blipFill>
                    <p:spPr>
                      <a:xfrm>
                        <a:off x="1786" y="167680"/>
                        <a:ext cx="1787" cy="1787"/>
                      </a:xfrm>
                      <a:prstGeom prst="rect">
                        <a:avLst/>
                      </a:prstGeom>
                    </p:spPr>
                  </p:pic>
                </p:oleObj>
              </mc:Fallback>
            </mc:AlternateContent>
          </a:graphicData>
        </a:graphic>
      </p:graphicFrame>
      <p:sp>
        <p:nvSpPr>
          <p:cNvPr id="11" name="Title 10">
            <a:extLst>
              <a:ext uri="{FF2B5EF4-FFF2-40B4-BE49-F238E27FC236}">
                <a16:creationId xmlns:a16="http://schemas.microsoft.com/office/drawing/2014/main" id="{88DC8591-28EE-4F85-488B-44DE355DDC00}"/>
              </a:ext>
            </a:extLst>
          </p:cNvPr>
          <p:cNvSpPr>
            <a:spLocks noGrp="1"/>
          </p:cNvSpPr>
          <p:nvPr>
            <p:ph type="title"/>
          </p:nvPr>
        </p:nvSpPr>
        <p:spPr>
          <a:xfrm>
            <a:off x="228600" y="209550"/>
            <a:ext cx="10515600" cy="822960"/>
          </a:xfrm>
        </p:spPr>
        <p:txBody>
          <a:bodyPr/>
          <a:lstStyle/>
          <a:p>
            <a:r>
              <a:rPr lang="en-US" sz="2800" dirty="0"/>
              <a:t>SME Approach – Step </a:t>
            </a:r>
            <a:r>
              <a:rPr lang="en-US" sz="2800" dirty="0">
                <a:solidFill>
                  <a:schemeClr val="accent1"/>
                </a:solidFill>
              </a:rPr>
              <a:t>1</a:t>
            </a:r>
            <a:r>
              <a:rPr lang="en-US" sz="2800" dirty="0"/>
              <a:t> : Map the Value Chain</a:t>
            </a:r>
            <a:endParaRPr lang="en-IN" sz="2800" dirty="0"/>
          </a:p>
        </p:txBody>
      </p:sp>
      <p:sp>
        <p:nvSpPr>
          <p:cNvPr id="14" name="Slide Number Placeholder 7">
            <a:extLst>
              <a:ext uri="{FF2B5EF4-FFF2-40B4-BE49-F238E27FC236}">
                <a16:creationId xmlns:a16="http://schemas.microsoft.com/office/drawing/2014/main" id="{7FC91510-9B77-0554-65F7-593F784D56CB}"/>
              </a:ext>
            </a:extLst>
          </p:cNvPr>
          <p:cNvSpPr txBox="1">
            <a:spLocks/>
          </p:cNvSpPr>
          <p:nvPr/>
        </p:nvSpPr>
        <p:spPr>
          <a:xfrm>
            <a:off x="13137356" y="7698582"/>
            <a:ext cx="350044" cy="204787"/>
          </a:xfrm>
          <a:prstGeom prst="rect">
            <a:avLst/>
          </a:prstGeom>
        </p:spPr>
        <p:txBody>
          <a:bodyPr vert="horz" lIns="0" tIns="0" rIns="0" bIns="0" rtlCol="0" anchor="ctr">
            <a:noAutofit/>
          </a:bodyPr>
          <a:lstStyle>
            <a:defPPr>
              <a:defRPr lang="en-US"/>
            </a:defPPr>
            <a:lvl1pPr marL="0" algn="r" defTabSz="457200" rtl="0" eaLnBrk="1" latinLnBrk="0" hangingPunct="1">
              <a:defRPr sz="10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0093AC6-D8BC-4307-9153-60BFBEFFF972}" type="slidenum">
              <a:rPr lang="en-IN" smtClean="0"/>
              <a:pPr/>
              <a:t>9</a:t>
            </a:fld>
            <a:endParaRPr lang="en-IN" dirty="0"/>
          </a:p>
        </p:txBody>
      </p:sp>
      <p:grpSp>
        <p:nvGrpSpPr>
          <p:cNvPr id="72" name="Group 71">
            <a:extLst>
              <a:ext uri="{FF2B5EF4-FFF2-40B4-BE49-F238E27FC236}">
                <a16:creationId xmlns:a16="http://schemas.microsoft.com/office/drawing/2014/main" id="{18ADAA5C-E7F9-4FBC-2DF0-2C2E8856409C}"/>
              </a:ext>
            </a:extLst>
          </p:cNvPr>
          <p:cNvGrpSpPr/>
          <p:nvPr/>
        </p:nvGrpSpPr>
        <p:grpSpPr>
          <a:xfrm>
            <a:off x="217487" y="1328738"/>
            <a:ext cx="13269913" cy="6229350"/>
            <a:chOff x="217487" y="1328738"/>
            <a:chExt cx="13269913" cy="6229350"/>
          </a:xfrm>
        </p:grpSpPr>
        <p:sp>
          <p:nvSpPr>
            <p:cNvPr id="2" name="Rectangle 1">
              <a:extLst>
                <a:ext uri="{FF2B5EF4-FFF2-40B4-BE49-F238E27FC236}">
                  <a16:creationId xmlns:a16="http://schemas.microsoft.com/office/drawing/2014/main" id="{61C2A1AE-0EE1-B0CA-DF0A-028616F08885}"/>
                </a:ext>
              </a:extLst>
            </p:cNvPr>
            <p:cNvSpPr/>
            <p:nvPr/>
          </p:nvSpPr>
          <p:spPr>
            <a:xfrm>
              <a:off x="217488" y="1328738"/>
              <a:ext cx="1908492" cy="8229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r>
                <a:rPr lang="en-IN" sz="1400" b="1" dirty="0"/>
                <a:t>Description</a:t>
              </a:r>
            </a:p>
          </p:txBody>
        </p:sp>
        <p:sp>
          <p:nvSpPr>
            <p:cNvPr id="6" name="Rectangle 5">
              <a:extLst>
                <a:ext uri="{FF2B5EF4-FFF2-40B4-BE49-F238E27FC236}">
                  <a16:creationId xmlns:a16="http://schemas.microsoft.com/office/drawing/2014/main" id="{E4243D52-3468-C850-E629-7FA1B0D23159}"/>
                </a:ext>
              </a:extLst>
            </p:cNvPr>
            <p:cNvSpPr/>
            <p:nvPr/>
          </p:nvSpPr>
          <p:spPr>
            <a:xfrm>
              <a:off x="217488" y="2268538"/>
              <a:ext cx="1908492" cy="8229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r>
                <a:rPr lang="en-IN" sz="1400" b="1" dirty="0"/>
                <a:t>Who is Involved</a:t>
              </a:r>
            </a:p>
          </p:txBody>
        </p:sp>
        <p:sp>
          <p:nvSpPr>
            <p:cNvPr id="8" name="Rectangle 7">
              <a:extLst>
                <a:ext uri="{FF2B5EF4-FFF2-40B4-BE49-F238E27FC236}">
                  <a16:creationId xmlns:a16="http://schemas.microsoft.com/office/drawing/2014/main" id="{A3A2051A-C75A-AC35-A7F0-4CA693A9B5D2}"/>
                </a:ext>
              </a:extLst>
            </p:cNvPr>
            <p:cNvSpPr/>
            <p:nvPr/>
          </p:nvSpPr>
          <p:spPr>
            <a:xfrm>
              <a:off x="2125980" y="1328738"/>
              <a:ext cx="11361420" cy="82296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Map upstream and downstream relationships, and prepare foundation for topic generation</a:t>
              </a:r>
            </a:p>
          </p:txBody>
        </p:sp>
        <p:sp>
          <p:nvSpPr>
            <p:cNvPr id="9" name="Rectangle 8">
              <a:extLst>
                <a:ext uri="{FF2B5EF4-FFF2-40B4-BE49-F238E27FC236}">
                  <a16:creationId xmlns:a16="http://schemas.microsoft.com/office/drawing/2014/main" id="{EE5894F3-24F3-24CD-981E-D714FCF520A3}"/>
                </a:ext>
              </a:extLst>
            </p:cNvPr>
            <p:cNvSpPr/>
            <p:nvPr/>
          </p:nvSpPr>
          <p:spPr>
            <a:xfrm>
              <a:off x="2125980" y="2268538"/>
              <a:ext cx="7460933" cy="82296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Sustainability lead, operations manager, one senior executive</a:t>
              </a:r>
            </a:p>
          </p:txBody>
        </p:sp>
        <p:sp>
          <p:nvSpPr>
            <p:cNvPr id="12" name="Rectangle 11">
              <a:extLst>
                <a:ext uri="{FF2B5EF4-FFF2-40B4-BE49-F238E27FC236}">
                  <a16:creationId xmlns:a16="http://schemas.microsoft.com/office/drawing/2014/main" id="{D40053A0-57D4-D2CD-95E6-D8044B00AAEE}"/>
                </a:ext>
              </a:extLst>
            </p:cNvPr>
            <p:cNvSpPr/>
            <p:nvPr/>
          </p:nvSpPr>
          <p:spPr>
            <a:xfrm>
              <a:off x="9719628" y="2268538"/>
              <a:ext cx="1908492" cy="8229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r>
                <a:rPr lang="en-IN" sz="1400" b="1" dirty="0"/>
                <a:t>Duration</a:t>
              </a:r>
            </a:p>
          </p:txBody>
        </p:sp>
        <p:sp>
          <p:nvSpPr>
            <p:cNvPr id="15" name="Rectangle 14">
              <a:extLst>
                <a:ext uri="{FF2B5EF4-FFF2-40B4-BE49-F238E27FC236}">
                  <a16:creationId xmlns:a16="http://schemas.microsoft.com/office/drawing/2014/main" id="{0D693B73-EF56-6AFB-8CB0-F87EF8DACE34}"/>
                </a:ext>
              </a:extLst>
            </p:cNvPr>
            <p:cNvSpPr/>
            <p:nvPr/>
          </p:nvSpPr>
          <p:spPr>
            <a:xfrm>
              <a:off x="11628121" y="2268538"/>
              <a:ext cx="1856104" cy="82296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400" dirty="0">
                  <a:solidFill>
                    <a:schemeClr val="tx1"/>
                  </a:solidFill>
                </a:rPr>
                <a:t>0.5 days</a:t>
              </a:r>
            </a:p>
          </p:txBody>
        </p:sp>
        <p:sp>
          <p:nvSpPr>
            <p:cNvPr id="16" name="Rectangle 15">
              <a:extLst>
                <a:ext uri="{FF2B5EF4-FFF2-40B4-BE49-F238E27FC236}">
                  <a16:creationId xmlns:a16="http://schemas.microsoft.com/office/drawing/2014/main" id="{1EAD0786-75C9-9252-6606-5087759D54BE}"/>
                </a:ext>
              </a:extLst>
            </p:cNvPr>
            <p:cNvSpPr/>
            <p:nvPr/>
          </p:nvSpPr>
          <p:spPr>
            <a:xfrm>
              <a:off x="217488" y="3568542"/>
              <a:ext cx="13266737" cy="708491"/>
            </a:xfrm>
            <a:prstGeom prst="rect">
              <a:avLst/>
            </a:prstGeom>
            <a:solidFill>
              <a:schemeClr val="accent2"/>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TextBox 16">
              <a:extLst>
                <a:ext uri="{FF2B5EF4-FFF2-40B4-BE49-F238E27FC236}">
                  <a16:creationId xmlns:a16="http://schemas.microsoft.com/office/drawing/2014/main" id="{84FA0794-0D44-2589-BCED-F3EAC27AC1CE}"/>
                </a:ext>
              </a:extLst>
            </p:cNvPr>
            <p:cNvSpPr txBox="1"/>
            <p:nvPr/>
          </p:nvSpPr>
          <p:spPr>
            <a:xfrm>
              <a:off x="1524646" y="3979128"/>
              <a:ext cx="535403" cy="215444"/>
            </a:xfrm>
            <a:prstGeom prst="rect">
              <a:avLst/>
            </a:prstGeom>
            <a:noFill/>
          </p:spPr>
          <p:txBody>
            <a:bodyPr wrap="none" lIns="0" tIns="0" rIns="0" bIns="0" rtlCol="0" anchor="ctr">
              <a:spAutoFit/>
            </a:bodyPr>
            <a:lstStyle/>
            <a:p>
              <a:pPr algn="ctr"/>
              <a:r>
                <a:rPr lang="en-IN" sz="1400" b="1" dirty="0">
                  <a:solidFill>
                    <a:schemeClr val="bg1"/>
                  </a:solidFill>
                </a:rPr>
                <a:t>Inputs</a:t>
              </a:r>
            </a:p>
          </p:txBody>
        </p:sp>
        <p:sp>
          <p:nvSpPr>
            <p:cNvPr id="18" name="Rectangle 17">
              <a:extLst>
                <a:ext uri="{FF2B5EF4-FFF2-40B4-BE49-F238E27FC236}">
                  <a16:creationId xmlns:a16="http://schemas.microsoft.com/office/drawing/2014/main" id="{74E4316B-A378-516F-5076-32B655C90C39}"/>
                </a:ext>
              </a:extLst>
            </p:cNvPr>
            <p:cNvSpPr/>
            <p:nvPr/>
          </p:nvSpPr>
          <p:spPr>
            <a:xfrm>
              <a:off x="217487" y="4277032"/>
              <a:ext cx="3149720" cy="3281056"/>
            </a:xfrm>
            <a:prstGeom prst="rect">
              <a:avLst/>
            </a:prstGeom>
            <a:no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90000" bIns="90000" rtlCol="0" anchor="t"/>
            <a:lstStyle/>
            <a:p>
              <a:pPr marL="252000" indent="-252000">
                <a:spcAft>
                  <a:spcPts val="600"/>
                </a:spcAft>
                <a:buFont typeface="Arial" panose="020B0604020202020204" pitchFamily="34" charset="0"/>
                <a:buChar char="•"/>
              </a:pPr>
              <a:r>
                <a:rPr lang="en-US" sz="1400" dirty="0">
                  <a:solidFill>
                    <a:schemeClr val="tx1"/>
                  </a:solidFill>
                </a:rPr>
                <a:t>Business strategy documents, </a:t>
              </a:r>
              <a:r>
                <a:rPr lang="en-US" sz="1400" dirty="0" err="1">
                  <a:solidFill>
                    <a:schemeClr val="tx1"/>
                  </a:solidFill>
                </a:rPr>
                <a:t>organisational</a:t>
              </a:r>
              <a:r>
                <a:rPr lang="en-US" sz="1400" dirty="0">
                  <a:solidFill>
                    <a:schemeClr val="tx1"/>
                  </a:solidFill>
                </a:rPr>
                <a:t> charts</a:t>
              </a:r>
            </a:p>
            <a:p>
              <a:pPr marL="252000" indent="-252000">
                <a:spcAft>
                  <a:spcPts val="600"/>
                </a:spcAft>
                <a:buFont typeface="Arial" panose="020B0604020202020204" pitchFamily="34" charset="0"/>
                <a:buChar char="•"/>
              </a:pPr>
              <a:r>
                <a:rPr lang="en-US" sz="1400" dirty="0">
                  <a:solidFill>
                    <a:schemeClr val="tx1"/>
                  </a:solidFill>
                </a:rPr>
                <a:t>Existing supplier and customer lists</a:t>
              </a:r>
            </a:p>
            <a:p>
              <a:pPr marL="252000" indent="-252000">
                <a:spcAft>
                  <a:spcPts val="600"/>
                </a:spcAft>
                <a:buFont typeface="Arial" panose="020B0604020202020204" pitchFamily="34" charset="0"/>
                <a:buChar char="•"/>
              </a:pPr>
              <a:r>
                <a:rPr lang="en-US" sz="1400" dirty="0">
                  <a:solidFill>
                    <a:schemeClr val="tx1"/>
                  </a:solidFill>
                </a:rPr>
                <a:t>Previous sustainability reports or ESG documentation</a:t>
              </a:r>
            </a:p>
            <a:p>
              <a:pPr marL="252000" indent="-252000">
                <a:spcAft>
                  <a:spcPts val="600"/>
                </a:spcAft>
                <a:buFont typeface="Arial" panose="020B0604020202020204" pitchFamily="34" charset="0"/>
                <a:buChar char="•"/>
              </a:pPr>
              <a:r>
                <a:rPr lang="en-US" sz="1400" dirty="0">
                  <a:solidFill>
                    <a:schemeClr val="tx1"/>
                  </a:solidFill>
                </a:rPr>
                <a:t>Industry sector reports and competitor information</a:t>
              </a:r>
            </a:p>
            <a:p>
              <a:pPr marL="252000" indent="-252000">
                <a:spcAft>
                  <a:spcPts val="600"/>
                </a:spcAft>
                <a:buFont typeface="Arial" panose="020B0604020202020204" pitchFamily="34" charset="0"/>
                <a:buChar char="•"/>
              </a:pPr>
              <a:r>
                <a:rPr lang="en-US" sz="1400" dirty="0">
                  <a:solidFill>
                    <a:schemeClr val="tx1"/>
                  </a:solidFill>
                </a:rPr>
                <a:t>List of business impacts, risks and opportunities</a:t>
              </a:r>
            </a:p>
          </p:txBody>
        </p:sp>
        <p:sp>
          <p:nvSpPr>
            <p:cNvPr id="19" name="Rectangle 18">
              <a:extLst>
                <a:ext uri="{FF2B5EF4-FFF2-40B4-BE49-F238E27FC236}">
                  <a16:creationId xmlns:a16="http://schemas.microsoft.com/office/drawing/2014/main" id="{F03DEF20-514D-BF7F-9CA8-BE9FF5FE5D5F}"/>
                </a:ext>
              </a:extLst>
            </p:cNvPr>
            <p:cNvSpPr/>
            <p:nvPr/>
          </p:nvSpPr>
          <p:spPr>
            <a:xfrm>
              <a:off x="3589827" y="4277032"/>
              <a:ext cx="3149720" cy="3281056"/>
            </a:xfrm>
            <a:prstGeom prst="rect">
              <a:avLst/>
            </a:prstGeom>
            <a:no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90000" bIns="90000" rtlCol="0" anchor="t"/>
            <a:lstStyle/>
            <a:p>
              <a:pPr marL="252000" indent="-252000">
                <a:spcAft>
                  <a:spcPts val="600"/>
                </a:spcAft>
                <a:buFont typeface="Arial" panose="020B0604020202020204" pitchFamily="34" charset="0"/>
                <a:buChar char="•"/>
              </a:pPr>
              <a:r>
                <a:rPr lang="en-US" sz="1400" dirty="0">
                  <a:solidFill>
                    <a:schemeClr val="tx1"/>
                  </a:solidFill>
                </a:rPr>
                <a:t>Half-day workshop mapping direct suppliers (1-2 tiers), immediate customers, and 3-5 key competitors.</a:t>
              </a:r>
            </a:p>
            <a:p>
              <a:pPr marL="252000" indent="-252000">
                <a:spcAft>
                  <a:spcPts val="600"/>
                </a:spcAft>
                <a:buFont typeface="Arial" panose="020B0604020202020204" pitchFamily="34" charset="0"/>
                <a:buChar char="•"/>
              </a:pPr>
              <a:r>
                <a:rPr lang="en-US" sz="1400" dirty="0">
                  <a:solidFill>
                    <a:schemeClr val="tx1"/>
                  </a:solidFill>
                </a:rPr>
                <a:t>Map regulatory requirements across operating markets</a:t>
              </a:r>
            </a:p>
          </p:txBody>
        </p:sp>
        <p:sp>
          <p:nvSpPr>
            <p:cNvPr id="20" name="Rectangle 19">
              <a:extLst>
                <a:ext uri="{FF2B5EF4-FFF2-40B4-BE49-F238E27FC236}">
                  <a16:creationId xmlns:a16="http://schemas.microsoft.com/office/drawing/2014/main" id="{DAEA6B81-8C08-A7CA-3291-B4CD58E1E7A3}"/>
                </a:ext>
              </a:extLst>
            </p:cNvPr>
            <p:cNvSpPr/>
            <p:nvPr/>
          </p:nvSpPr>
          <p:spPr>
            <a:xfrm>
              <a:off x="6962165" y="4277032"/>
              <a:ext cx="6522060" cy="3281056"/>
            </a:xfrm>
            <a:prstGeom prst="rect">
              <a:avLst/>
            </a:prstGeom>
            <a:no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90000" bIns="90000" rtlCol="0" anchor="t"/>
            <a:lstStyle/>
            <a:p>
              <a:pPr marL="285750" indent="-285750">
                <a:buFont typeface="Arial" panose="020B0604020202020204" pitchFamily="34" charset="0"/>
                <a:buChar char="•"/>
              </a:pPr>
              <a:endParaRPr lang="en-IN" sz="1400" dirty="0">
                <a:solidFill>
                  <a:schemeClr val="tx1"/>
                </a:solidFill>
              </a:endParaRPr>
            </a:p>
          </p:txBody>
        </p:sp>
        <p:sp>
          <p:nvSpPr>
            <p:cNvPr id="23" name="TextBox 22">
              <a:extLst>
                <a:ext uri="{FF2B5EF4-FFF2-40B4-BE49-F238E27FC236}">
                  <a16:creationId xmlns:a16="http://schemas.microsoft.com/office/drawing/2014/main" id="{57903971-2B50-1518-E1C6-C139C13060E8}"/>
                </a:ext>
              </a:extLst>
            </p:cNvPr>
            <p:cNvSpPr txBox="1"/>
            <p:nvPr/>
          </p:nvSpPr>
          <p:spPr>
            <a:xfrm>
              <a:off x="4836871" y="3979128"/>
              <a:ext cx="655629" cy="215444"/>
            </a:xfrm>
            <a:prstGeom prst="rect">
              <a:avLst/>
            </a:prstGeom>
            <a:noFill/>
          </p:spPr>
          <p:txBody>
            <a:bodyPr wrap="none" lIns="0" tIns="0" rIns="0" bIns="0" rtlCol="0" anchor="ctr">
              <a:spAutoFit/>
            </a:bodyPr>
            <a:lstStyle/>
            <a:p>
              <a:pPr algn="ctr"/>
              <a:r>
                <a:rPr lang="en-IN" sz="1400" b="1" dirty="0">
                  <a:solidFill>
                    <a:schemeClr val="bg1"/>
                  </a:solidFill>
                </a:rPr>
                <a:t>Actions</a:t>
              </a:r>
            </a:p>
          </p:txBody>
        </p:sp>
        <p:grpSp>
          <p:nvGrpSpPr>
            <p:cNvPr id="36" name="Group 35">
              <a:extLst>
                <a:ext uri="{FF2B5EF4-FFF2-40B4-BE49-F238E27FC236}">
                  <a16:creationId xmlns:a16="http://schemas.microsoft.com/office/drawing/2014/main" id="{F49C3AF0-8B30-A596-CBE1-09C43A46CD65}"/>
                </a:ext>
              </a:extLst>
            </p:cNvPr>
            <p:cNvGrpSpPr/>
            <p:nvPr/>
          </p:nvGrpSpPr>
          <p:grpSpPr>
            <a:xfrm>
              <a:off x="3478517" y="3687142"/>
              <a:ext cx="3372340" cy="471291"/>
              <a:chOff x="3478517" y="3316084"/>
              <a:chExt cx="3372340" cy="245518"/>
            </a:xfrm>
          </p:grpSpPr>
          <p:cxnSp>
            <p:nvCxnSpPr>
              <p:cNvPr id="33" name="Straight Connector 32">
                <a:extLst>
                  <a:ext uri="{FF2B5EF4-FFF2-40B4-BE49-F238E27FC236}">
                    <a16:creationId xmlns:a16="http://schemas.microsoft.com/office/drawing/2014/main" id="{ECBFE527-14D5-3995-770B-EACA02D83350}"/>
                  </a:ext>
                </a:extLst>
              </p:cNvPr>
              <p:cNvCxnSpPr>
                <a:cxnSpLocks/>
              </p:cNvCxnSpPr>
              <p:nvPr/>
            </p:nvCxnSpPr>
            <p:spPr>
              <a:xfrm>
                <a:off x="3478517" y="3316084"/>
                <a:ext cx="0" cy="245518"/>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7EC093F4-08D5-9D30-0EE9-C9EB66181CA1}"/>
                  </a:ext>
                </a:extLst>
              </p:cNvPr>
              <p:cNvCxnSpPr>
                <a:cxnSpLocks/>
              </p:cNvCxnSpPr>
              <p:nvPr/>
            </p:nvCxnSpPr>
            <p:spPr>
              <a:xfrm>
                <a:off x="6850857" y="3316084"/>
                <a:ext cx="0" cy="245518"/>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37" name="Oval 36">
              <a:extLst>
                <a:ext uri="{FF2B5EF4-FFF2-40B4-BE49-F238E27FC236}">
                  <a16:creationId xmlns:a16="http://schemas.microsoft.com/office/drawing/2014/main" id="{EE19D4B3-D702-C901-CF1D-08E408ADA23E}"/>
                </a:ext>
              </a:extLst>
            </p:cNvPr>
            <p:cNvSpPr/>
            <p:nvPr/>
          </p:nvSpPr>
          <p:spPr>
            <a:xfrm>
              <a:off x="1451583" y="3235285"/>
              <a:ext cx="681528" cy="681528"/>
            </a:xfrm>
            <a:prstGeom prst="ellipse">
              <a:avLst/>
            </a:prstGeom>
            <a:solidFill>
              <a:schemeClr val="bg1"/>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8" name="Oval 37">
              <a:extLst>
                <a:ext uri="{FF2B5EF4-FFF2-40B4-BE49-F238E27FC236}">
                  <a16:creationId xmlns:a16="http://schemas.microsoft.com/office/drawing/2014/main" id="{BEC82E9F-C28F-6EF6-E94C-57D8CD25154B}"/>
                </a:ext>
              </a:extLst>
            </p:cNvPr>
            <p:cNvSpPr/>
            <p:nvPr/>
          </p:nvSpPr>
          <p:spPr>
            <a:xfrm>
              <a:off x="4823922" y="3235285"/>
              <a:ext cx="681528" cy="681528"/>
            </a:xfrm>
            <a:prstGeom prst="ellipse">
              <a:avLst/>
            </a:prstGeom>
            <a:solidFill>
              <a:schemeClr val="bg1"/>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9" name="Oval 38">
              <a:extLst>
                <a:ext uri="{FF2B5EF4-FFF2-40B4-BE49-F238E27FC236}">
                  <a16:creationId xmlns:a16="http://schemas.microsoft.com/office/drawing/2014/main" id="{AF1B6564-4CBB-F08B-52E5-E549C34A6C5C}"/>
                </a:ext>
              </a:extLst>
            </p:cNvPr>
            <p:cNvSpPr/>
            <p:nvPr/>
          </p:nvSpPr>
          <p:spPr>
            <a:xfrm>
              <a:off x="9882430" y="3235285"/>
              <a:ext cx="681528" cy="681528"/>
            </a:xfrm>
            <a:prstGeom prst="ellipse">
              <a:avLst/>
            </a:prstGeom>
            <a:solidFill>
              <a:schemeClr val="bg1"/>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4" name="TextBox 23">
              <a:extLst>
                <a:ext uri="{FF2B5EF4-FFF2-40B4-BE49-F238E27FC236}">
                  <a16:creationId xmlns:a16="http://schemas.microsoft.com/office/drawing/2014/main" id="{2F92EBAB-7B0D-F16E-A8F2-A47F7BE00123}"/>
                </a:ext>
              </a:extLst>
            </p:cNvPr>
            <p:cNvSpPr txBox="1"/>
            <p:nvPr/>
          </p:nvSpPr>
          <p:spPr>
            <a:xfrm>
              <a:off x="9880953" y="3979128"/>
              <a:ext cx="684483" cy="215444"/>
            </a:xfrm>
            <a:prstGeom prst="rect">
              <a:avLst/>
            </a:prstGeom>
            <a:noFill/>
          </p:spPr>
          <p:txBody>
            <a:bodyPr wrap="none" lIns="0" tIns="0" rIns="0" bIns="0" rtlCol="0" anchor="ctr">
              <a:spAutoFit/>
            </a:bodyPr>
            <a:lstStyle/>
            <a:p>
              <a:pPr algn="ctr"/>
              <a:r>
                <a:rPr lang="en-IN" sz="1400" b="1" dirty="0">
                  <a:solidFill>
                    <a:schemeClr val="bg1"/>
                  </a:solidFill>
                </a:rPr>
                <a:t>Outputs</a:t>
              </a:r>
            </a:p>
          </p:txBody>
        </p:sp>
        <p:grpSp>
          <p:nvGrpSpPr>
            <p:cNvPr id="98" name="Group 97">
              <a:extLst>
                <a:ext uri="{FF2B5EF4-FFF2-40B4-BE49-F238E27FC236}">
                  <a16:creationId xmlns:a16="http://schemas.microsoft.com/office/drawing/2014/main" id="{37B2F6B8-AD68-2D3B-C72C-F49BC1084F8E}"/>
                </a:ext>
              </a:extLst>
            </p:cNvPr>
            <p:cNvGrpSpPr/>
            <p:nvPr/>
          </p:nvGrpSpPr>
          <p:grpSpPr>
            <a:xfrm>
              <a:off x="8976360" y="4380697"/>
              <a:ext cx="4391298" cy="3096428"/>
              <a:chOff x="8848725" y="4380697"/>
              <a:chExt cx="5935273" cy="3096428"/>
            </a:xfrm>
          </p:grpSpPr>
          <p:sp>
            <p:nvSpPr>
              <p:cNvPr id="73" name="Rectangle 72">
                <a:extLst>
                  <a:ext uri="{FF2B5EF4-FFF2-40B4-BE49-F238E27FC236}">
                    <a16:creationId xmlns:a16="http://schemas.microsoft.com/office/drawing/2014/main" id="{4F1BEA10-4EEC-2B3F-FEB0-2617C3BFFC6A}"/>
                  </a:ext>
                </a:extLst>
              </p:cNvPr>
              <p:cNvSpPr/>
              <p:nvPr/>
            </p:nvSpPr>
            <p:spPr>
              <a:xfrm>
                <a:off x="10908492" y="5685703"/>
                <a:ext cx="1815738" cy="48641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chemeClr val="tx1"/>
                    </a:solidFill>
                  </a:rPr>
                  <a:t>Your business</a:t>
                </a:r>
              </a:p>
            </p:txBody>
          </p:sp>
          <p:sp>
            <p:nvSpPr>
              <p:cNvPr id="74" name="Rectangle 73">
                <a:extLst>
                  <a:ext uri="{FF2B5EF4-FFF2-40B4-BE49-F238E27FC236}">
                    <a16:creationId xmlns:a16="http://schemas.microsoft.com/office/drawing/2014/main" id="{29870CF9-20CA-CB09-D48D-5E37D118AF68}"/>
                  </a:ext>
                </a:extLst>
              </p:cNvPr>
              <p:cNvSpPr/>
              <p:nvPr/>
            </p:nvSpPr>
            <p:spPr>
              <a:xfrm>
                <a:off x="10908492" y="6338206"/>
                <a:ext cx="1815738" cy="486416"/>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chemeClr val="tx1"/>
                    </a:solidFill>
                  </a:rPr>
                  <a:t>Your suppliers</a:t>
                </a:r>
              </a:p>
            </p:txBody>
          </p:sp>
          <p:sp>
            <p:nvSpPr>
              <p:cNvPr id="75" name="Rectangle 74">
                <a:extLst>
                  <a:ext uri="{FF2B5EF4-FFF2-40B4-BE49-F238E27FC236}">
                    <a16:creationId xmlns:a16="http://schemas.microsoft.com/office/drawing/2014/main" id="{B4EDC0C1-D4F2-6299-5788-27E3DE546533}"/>
                  </a:ext>
                </a:extLst>
              </p:cNvPr>
              <p:cNvSpPr/>
              <p:nvPr/>
            </p:nvSpPr>
            <p:spPr>
              <a:xfrm>
                <a:off x="10908492" y="5033200"/>
                <a:ext cx="1815738" cy="486416"/>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chemeClr val="tx1"/>
                    </a:solidFill>
                  </a:rPr>
                  <a:t>Your customers</a:t>
                </a:r>
              </a:p>
            </p:txBody>
          </p:sp>
          <p:sp>
            <p:nvSpPr>
              <p:cNvPr id="76" name="Rectangle 75">
                <a:extLst>
                  <a:ext uri="{FF2B5EF4-FFF2-40B4-BE49-F238E27FC236}">
                    <a16:creationId xmlns:a16="http://schemas.microsoft.com/office/drawing/2014/main" id="{C4386F67-1339-531D-3175-A6EFDC80CE52}"/>
                  </a:ext>
                </a:extLst>
              </p:cNvPr>
              <p:cNvSpPr/>
              <p:nvPr/>
            </p:nvSpPr>
            <p:spPr>
              <a:xfrm>
                <a:off x="8848725" y="5685703"/>
                <a:ext cx="1815738" cy="486416"/>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chemeClr val="tx1"/>
                    </a:solidFill>
                  </a:rPr>
                  <a:t>Your </a:t>
                </a:r>
                <a:br>
                  <a:rPr lang="en-GB" sz="1200" dirty="0">
                    <a:solidFill>
                      <a:schemeClr val="tx1"/>
                    </a:solidFill>
                  </a:rPr>
                </a:br>
                <a:r>
                  <a:rPr lang="en-GB" sz="1200" dirty="0">
                    <a:solidFill>
                      <a:schemeClr val="tx1"/>
                    </a:solidFill>
                  </a:rPr>
                  <a:t>competitors</a:t>
                </a:r>
              </a:p>
            </p:txBody>
          </p:sp>
          <p:sp>
            <p:nvSpPr>
              <p:cNvPr id="77" name="Rectangle 76">
                <a:extLst>
                  <a:ext uri="{FF2B5EF4-FFF2-40B4-BE49-F238E27FC236}">
                    <a16:creationId xmlns:a16="http://schemas.microsoft.com/office/drawing/2014/main" id="{6F606189-DE5F-17CE-840C-7F8185F9D052}"/>
                  </a:ext>
                </a:extLst>
              </p:cNvPr>
              <p:cNvSpPr/>
              <p:nvPr/>
            </p:nvSpPr>
            <p:spPr>
              <a:xfrm>
                <a:off x="12968260" y="5685703"/>
                <a:ext cx="1815738" cy="486416"/>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chemeClr val="tx1"/>
                    </a:solidFill>
                  </a:rPr>
                  <a:t>Your </a:t>
                </a:r>
                <a:br>
                  <a:rPr lang="en-GB" sz="1200" dirty="0">
                    <a:solidFill>
                      <a:schemeClr val="tx1"/>
                    </a:solidFill>
                  </a:rPr>
                </a:br>
                <a:r>
                  <a:rPr lang="en-GB" sz="1200" dirty="0">
                    <a:solidFill>
                      <a:schemeClr val="tx1"/>
                    </a:solidFill>
                  </a:rPr>
                  <a:t>competitors</a:t>
                </a:r>
              </a:p>
            </p:txBody>
          </p:sp>
          <p:sp>
            <p:nvSpPr>
              <p:cNvPr id="78" name="Rectangle 77">
                <a:extLst>
                  <a:ext uri="{FF2B5EF4-FFF2-40B4-BE49-F238E27FC236}">
                    <a16:creationId xmlns:a16="http://schemas.microsoft.com/office/drawing/2014/main" id="{12333AAB-DACF-FB42-2E37-7EE4D0B6292F}"/>
                  </a:ext>
                </a:extLst>
              </p:cNvPr>
              <p:cNvSpPr/>
              <p:nvPr/>
            </p:nvSpPr>
            <p:spPr>
              <a:xfrm>
                <a:off x="10908492" y="4380697"/>
                <a:ext cx="1815738" cy="486416"/>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chemeClr val="tx1"/>
                    </a:solidFill>
                  </a:rPr>
                  <a:t>Customers’ customers</a:t>
                </a:r>
              </a:p>
            </p:txBody>
          </p:sp>
          <p:sp>
            <p:nvSpPr>
              <p:cNvPr id="79" name="Rectangle 78">
                <a:extLst>
                  <a:ext uri="{FF2B5EF4-FFF2-40B4-BE49-F238E27FC236}">
                    <a16:creationId xmlns:a16="http://schemas.microsoft.com/office/drawing/2014/main" id="{601B3A08-AA3E-191D-451C-EFDB0CC08CD3}"/>
                  </a:ext>
                </a:extLst>
              </p:cNvPr>
              <p:cNvSpPr/>
              <p:nvPr/>
            </p:nvSpPr>
            <p:spPr>
              <a:xfrm>
                <a:off x="10908492" y="6990709"/>
                <a:ext cx="1815738" cy="486416"/>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chemeClr val="tx1"/>
                    </a:solidFill>
                  </a:rPr>
                  <a:t>Tier 2 suppliers</a:t>
                </a:r>
              </a:p>
            </p:txBody>
          </p:sp>
          <p:cxnSp>
            <p:nvCxnSpPr>
              <p:cNvPr id="80" name="Straight Connector 79">
                <a:extLst>
                  <a:ext uri="{FF2B5EF4-FFF2-40B4-BE49-F238E27FC236}">
                    <a16:creationId xmlns:a16="http://schemas.microsoft.com/office/drawing/2014/main" id="{9B460CB0-B649-9A93-213D-2D9EA3950056}"/>
                  </a:ext>
                </a:extLst>
              </p:cNvPr>
              <p:cNvCxnSpPr>
                <a:cxnSpLocks/>
                <a:stCxn id="73" idx="2"/>
                <a:endCxn id="74" idx="0"/>
              </p:cNvCxnSpPr>
              <p:nvPr/>
            </p:nvCxnSpPr>
            <p:spPr>
              <a:xfrm>
                <a:off x="11816361" y="6172119"/>
                <a:ext cx="0" cy="166087"/>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C7E2C0EF-81CF-2F7E-5C8D-56A603DBF1E7}"/>
                  </a:ext>
                </a:extLst>
              </p:cNvPr>
              <p:cNvCxnSpPr>
                <a:cxnSpLocks/>
                <a:stCxn id="73" idx="0"/>
                <a:endCxn id="75" idx="2"/>
              </p:cNvCxnSpPr>
              <p:nvPr/>
            </p:nvCxnSpPr>
            <p:spPr>
              <a:xfrm flipV="1">
                <a:off x="11816361" y="5519616"/>
                <a:ext cx="0" cy="166087"/>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0578A220-E322-8DAF-4500-BCFB80B8050D}"/>
                  </a:ext>
                </a:extLst>
              </p:cNvPr>
              <p:cNvCxnSpPr>
                <a:cxnSpLocks/>
                <a:stCxn id="75" idx="0"/>
                <a:endCxn id="78" idx="2"/>
              </p:cNvCxnSpPr>
              <p:nvPr/>
            </p:nvCxnSpPr>
            <p:spPr>
              <a:xfrm flipV="1">
                <a:off x="11816361" y="4867113"/>
                <a:ext cx="0" cy="166087"/>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191" name="Group 2190">
              <a:extLst>
                <a:ext uri="{FF2B5EF4-FFF2-40B4-BE49-F238E27FC236}">
                  <a16:creationId xmlns:a16="http://schemas.microsoft.com/office/drawing/2014/main" id="{9A8D6AFB-20A6-3016-AE77-A137707B8604}"/>
                </a:ext>
              </a:extLst>
            </p:cNvPr>
            <p:cNvGrpSpPr/>
            <p:nvPr/>
          </p:nvGrpSpPr>
          <p:grpSpPr>
            <a:xfrm>
              <a:off x="312737" y="1475899"/>
              <a:ext cx="528638" cy="528638"/>
              <a:chOff x="312737" y="1457325"/>
              <a:chExt cx="528638" cy="528638"/>
            </a:xfrm>
          </p:grpSpPr>
          <p:sp>
            <p:nvSpPr>
              <p:cNvPr id="3" name="Oval 2">
                <a:extLst>
                  <a:ext uri="{FF2B5EF4-FFF2-40B4-BE49-F238E27FC236}">
                    <a16:creationId xmlns:a16="http://schemas.microsoft.com/office/drawing/2014/main" id="{31CFF570-FEEE-C456-EF4E-E2E43D0A438E}"/>
                  </a:ext>
                </a:extLst>
              </p:cNvPr>
              <p:cNvSpPr/>
              <p:nvPr/>
            </p:nvSpPr>
            <p:spPr>
              <a:xfrm>
                <a:off x="312737" y="1457325"/>
                <a:ext cx="528638" cy="5286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08" name="Group 107">
                <a:extLst>
                  <a:ext uri="{FF2B5EF4-FFF2-40B4-BE49-F238E27FC236}">
                    <a16:creationId xmlns:a16="http://schemas.microsoft.com/office/drawing/2014/main" id="{F3648C72-92FD-E368-3136-9F3636BFAAC4}"/>
                  </a:ext>
                </a:extLst>
              </p:cNvPr>
              <p:cNvGrpSpPr/>
              <p:nvPr/>
            </p:nvGrpSpPr>
            <p:grpSpPr>
              <a:xfrm>
                <a:off x="461477" y="1564482"/>
                <a:ext cx="231158" cy="314326"/>
                <a:chOff x="-1615756" y="2130425"/>
                <a:chExt cx="1167764" cy="1587912"/>
              </a:xfrm>
            </p:grpSpPr>
            <p:sp>
              <p:nvSpPr>
                <p:cNvPr id="102" name="Freeform: Shape 101">
                  <a:extLst>
                    <a:ext uri="{FF2B5EF4-FFF2-40B4-BE49-F238E27FC236}">
                      <a16:creationId xmlns:a16="http://schemas.microsoft.com/office/drawing/2014/main" id="{1EBE78EE-0DE5-17C7-DD51-BE95B1C7276C}"/>
                    </a:ext>
                  </a:extLst>
                </p:cNvPr>
                <p:cNvSpPr/>
                <p:nvPr/>
              </p:nvSpPr>
              <p:spPr>
                <a:xfrm>
                  <a:off x="-1615756" y="2130425"/>
                  <a:ext cx="1167764" cy="1587912"/>
                </a:xfrm>
                <a:custGeom>
                  <a:avLst/>
                  <a:gdLst>
                    <a:gd name="connsiteX0" fmla="*/ 1167765 w 1167764"/>
                    <a:gd name="connsiteY0" fmla="*/ 419767 h 1587912"/>
                    <a:gd name="connsiteX1" fmla="*/ 1167765 w 1167764"/>
                    <a:gd name="connsiteY1" fmla="*/ 1587913 h 1587912"/>
                    <a:gd name="connsiteX2" fmla="*/ 0 w 1167764"/>
                    <a:gd name="connsiteY2" fmla="*/ 1587913 h 1587912"/>
                    <a:gd name="connsiteX3" fmla="*/ 0 w 1167764"/>
                    <a:gd name="connsiteY3" fmla="*/ 0 h 1587912"/>
                    <a:gd name="connsiteX4" fmla="*/ 743236 w 1167764"/>
                    <a:gd name="connsiteY4" fmla="*/ 0 h 1587912"/>
                    <a:gd name="connsiteX5" fmla="*/ 1167765 w 1167764"/>
                    <a:gd name="connsiteY5" fmla="*/ 419767 h 158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7764" h="1587912">
                      <a:moveTo>
                        <a:pt x="1167765" y="419767"/>
                      </a:moveTo>
                      <a:lnTo>
                        <a:pt x="1167765" y="1587913"/>
                      </a:lnTo>
                      <a:lnTo>
                        <a:pt x="0" y="1587913"/>
                      </a:lnTo>
                      <a:lnTo>
                        <a:pt x="0" y="0"/>
                      </a:lnTo>
                      <a:lnTo>
                        <a:pt x="743236" y="0"/>
                      </a:lnTo>
                      <a:lnTo>
                        <a:pt x="1167765" y="419767"/>
                      </a:lnTo>
                      <a:close/>
                    </a:path>
                  </a:pathLst>
                </a:custGeom>
                <a:noFill/>
                <a:ln w="15875" cap="rnd">
                  <a:solidFill>
                    <a:schemeClr val="accent1"/>
                  </a:solidFill>
                  <a:prstDash val="solid"/>
                  <a:round/>
                </a:ln>
              </p:spPr>
              <p:txBody>
                <a:bodyPr rtlCol="0" anchor="ctr"/>
                <a:lstStyle/>
                <a:p>
                  <a:endParaRPr lang="en-IN"/>
                </a:p>
              </p:txBody>
            </p:sp>
            <p:sp>
              <p:nvSpPr>
                <p:cNvPr id="103" name="Freeform: Shape 102">
                  <a:extLst>
                    <a:ext uri="{FF2B5EF4-FFF2-40B4-BE49-F238E27FC236}">
                      <a16:creationId xmlns:a16="http://schemas.microsoft.com/office/drawing/2014/main" id="{68F1AE95-73E8-F686-2ABA-2EADB5449855}"/>
                    </a:ext>
                  </a:extLst>
                </p:cNvPr>
                <p:cNvSpPr/>
                <p:nvPr/>
              </p:nvSpPr>
              <p:spPr>
                <a:xfrm>
                  <a:off x="-872616" y="2146618"/>
                  <a:ext cx="414813" cy="403574"/>
                </a:xfrm>
                <a:custGeom>
                  <a:avLst/>
                  <a:gdLst>
                    <a:gd name="connsiteX0" fmla="*/ 0 w 414813"/>
                    <a:gd name="connsiteY0" fmla="*/ 0 h 403574"/>
                    <a:gd name="connsiteX1" fmla="*/ 0 w 414813"/>
                    <a:gd name="connsiteY1" fmla="*/ 311182 h 403574"/>
                    <a:gd name="connsiteX2" fmla="*/ 94679 w 414813"/>
                    <a:gd name="connsiteY2" fmla="*/ 403574 h 403574"/>
                    <a:gd name="connsiteX3" fmla="*/ 414814 w 414813"/>
                    <a:gd name="connsiteY3" fmla="*/ 403574 h 403574"/>
                  </a:gdLst>
                  <a:ahLst/>
                  <a:cxnLst>
                    <a:cxn ang="0">
                      <a:pos x="connsiteX0" y="connsiteY0"/>
                    </a:cxn>
                    <a:cxn ang="0">
                      <a:pos x="connsiteX1" y="connsiteY1"/>
                    </a:cxn>
                    <a:cxn ang="0">
                      <a:pos x="connsiteX2" y="connsiteY2"/>
                    </a:cxn>
                    <a:cxn ang="0">
                      <a:pos x="connsiteX3" y="connsiteY3"/>
                    </a:cxn>
                  </a:cxnLst>
                  <a:rect l="l" t="t" r="r" b="b"/>
                  <a:pathLst>
                    <a:path w="414813" h="403574">
                      <a:moveTo>
                        <a:pt x="0" y="0"/>
                      </a:moveTo>
                      <a:lnTo>
                        <a:pt x="0" y="311182"/>
                      </a:lnTo>
                      <a:cubicBezTo>
                        <a:pt x="0" y="311182"/>
                        <a:pt x="6763" y="388334"/>
                        <a:pt x="94679" y="403574"/>
                      </a:cubicBezTo>
                      <a:lnTo>
                        <a:pt x="414814" y="403574"/>
                      </a:lnTo>
                    </a:path>
                  </a:pathLst>
                </a:custGeom>
                <a:noFill/>
                <a:ln w="15875" cap="rnd">
                  <a:solidFill>
                    <a:schemeClr val="accent1"/>
                  </a:solidFill>
                  <a:prstDash val="solid"/>
                  <a:round/>
                </a:ln>
              </p:spPr>
              <p:txBody>
                <a:bodyPr rtlCol="0" anchor="ctr"/>
                <a:lstStyle/>
                <a:p>
                  <a:endParaRPr lang="en-IN"/>
                </a:p>
              </p:txBody>
            </p:sp>
            <p:sp>
              <p:nvSpPr>
                <p:cNvPr id="104" name="Freeform: Shape 103">
                  <a:extLst>
                    <a:ext uri="{FF2B5EF4-FFF2-40B4-BE49-F238E27FC236}">
                      <a16:creationId xmlns:a16="http://schemas.microsoft.com/office/drawing/2014/main" id="{F3E84405-CA22-62EA-85F7-8415D4B532FC}"/>
                    </a:ext>
                  </a:extLst>
                </p:cNvPr>
                <p:cNvSpPr/>
                <p:nvPr/>
              </p:nvSpPr>
              <p:spPr>
                <a:xfrm>
                  <a:off x="-1470024" y="2728024"/>
                  <a:ext cx="658272" cy="9525"/>
                </a:xfrm>
                <a:custGeom>
                  <a:avLst/>
                  <a:gdLst>
                    <a:gd name="connsiteX0" fmla="*/ 0 w 658272"/>
                    <a:gd name="connsiteY0" fmla="*/ 0 h 9525"/>
                    <a:gd name="connsiteX1" fmla="*/ 658273 w 658272"/>
                    <a:gd name="connsiteY1" fmla="*/ 0 h 9525"/>
                  </a:gdLst>
                  <a:ahLst/>
                  <a:cxnLst>
                    <a:cxn ang="0">
                      <a:pos x="connsiteX0" y="connsiteY0"/>
                    </a:cxn>
                    <a:cxn ang="0">
                      <a:pos x="connsiteX1" y="connsiteY1"/>
                    </a:cxn>
                  </a:cxnLst>
                  <a:rect l="l" t="t" r="r" b="b"/>
                  <a:pathLst>
                    <a:path w="658272" h="9525">
                      <a:moveTo>
                        <a:pt x="0" y="0"/>
                      </a:moveTo>
                      <a:lnTo>
                        <a:pt x="658273" y="0"/>
                      </a:lnTo>
                    </a:path>
                  </a:pathLst>
                </a:custGeom>
                <a:ln w="15875" cap="rnd">
                  <a:solidFill>
                    <a:schemeClr val="accent1"/>
                  </a:solidFill>
                  <a:prstDash val="solid"/>
                  <a:round/>
                </a:ln>
              </p:spPr>
              <p:txBody>
                <a:bodyPr rtlCol="0" anchor="ctr"/>
                <a:lstStyle/>
                <a:p>
                  <a:endParaRPr lang="en-IN"/>
                </a:p>
              </p:txBody>
            </p:sp>
            <p:sp>
              <p:nvSpPr>
                <p:cNvPr id="105" name="Freeform: Shape 104">
                  <a:extLst>
                    <a:ext uri="{FF2B5EF4-FFF2-40B4-BE49-F238E27FC236}">
                      <a16:creationId xmlns:a16="http://schemas.microsoft.com/office/drawing/2014/main" id="{C7BB6596-CF0A-ACA6-51C6-53D4F698D4FF}"/>
                    </a:ext>
                  </a:extLst>
                </p:cNvPr>
                <p:cNvSpPr/>
                <p:nvPr/>
              </p:nvSpPr>
              <p:spPr>
                <a:xfrm>
                  <a:off x="-1470024" y="3181223"/>
                  <a:ext cx="541115" cy="9525"/>
                </a:xfrm>
                <a:custGeom>
                  <a:avLst/>
                  <a:gdLst>
                    <a:gd name="connsiteX0" fmla="*/ 0 w 541115"/>
                    <a:gd name="connsiteY0" fmla="*/ 0 h 9525"/>
                    <a:gd name="connsiteX1" fmla="*/ 541115 w 541115"/>
                    <a:gd name="connsiteY1" fmla="*/ 0 h 9525"/>
                  </a:gdLst>
                  <a:ahLst/>
                  <a:cxnLst>
                    <a:cxn ang="0">
                      <a:pos x="connsiteX0" y="connsiteY0"/>
                    </a:cxn>
                    <a:cxn ang="0">
                      <a:pos x="connsiteX1" y="connsiteY1"/>
                    </a:cxn>
                  </a:cxnLst>
                  <a:rect l="l" t="t" r="r" b="b"/>
                  <a:pathLst>
                    <a:path w="541115" h="9525">
                      <a:moveTo>
                        <a:pt x="0" y="0"/>
                      </a:moveTo>
                      <a:lnTo>
                        <a:pt x="541115" y="0"/>
                      </a:lnTo>
                    </a:path>
                  </a:pathLst>
                </a:custGeom>
                <a:ln w="15875" cap="rnd">
                  <a:solidFill>
                    <a:schemeClr val="accent1"/>
                  </a:solidFill>
                  <a:prstDash val="solid"/>
                  <a:round/>
                </a:ln>
              </p:spPr>
              <p:txBody>
                <a:bodyPr rtlCol="0" anchor="ctr"/>
                <a:lstStyle/>
                <a:p>
                  <a:endParaRPr lang="en-IN"/>
                </a:p>
              </p:txBody>
            </p:sp>
            <p:sp>
              <p:nvSpPr>
                <p:cNvPr id="106" name="Freeform: Shape 105">
                  <a:extLst>
                    <a:ext uri="{FF2B5EF4-FFF2-40B4-BE49-F238E27FC236}">
                      <a16:creationId xmlns:a16="http://schemas.microsoft.com/office/drawing/2014/main" id="{C2AD7CF7-26F4-C9D1-BC96-7CEB3D86E41A}"/>
                    </a:ext>
                  </a:extLst>
                </p:cNvPr>
                <p:cNvSpPr/>
                <p:nvPr/>
              </p:nvSpPr>
              <p:spPr>
                <a:xfrm>
                  <a:off x="-1470024" y="2949289"/>
                  <a:ext cx="827436" cy="9525"/>
                </a:xfrm>
                <a:custGeom>
                  <a:avLst/>
                  <a:gdLst>
                    <a:gd name="connsiteX0" fmla="*/ 0 w 827436"/>
                    <a:gd name="connsiteY0" fmla="*/ 0 h 9525"/>
                    <a:gd name="connsiteX1" fmla="*/ 827437 w 827436"/>
                    <a:gd name="connsiteY1" fmla="*/ 0 h 9525"/>
                  </a:gdLst>
                  <a:ahLst/>
                  <a:cxnLst>
                    <a:cxn ang="0">
                      <a:pos x="connsiteX0" y="connsiteY0"/>
                    </a:cxn>
                    <a:cxn ang="0">
                      <a:pos x="connsiteX1" y="connsiteY1"/>
                    </a:cxn>
                  </a:cxnLst>
                  <a:rect l="l" t="t" r="r" b="b"/>
                  <a:pathLst>
                    <a:path w="827436" h="9525">
                      <a:moveTo>
                        <a:pt x="0" y="0"/>
                      </a:moveTo>
                      <a:lnTo>
                        <a:pt x="827437" y="0"/>
                      </a:lnTo>
                    </a:path>
                  </a:pathLst>
                </a:custGeom>
                <a:ln w="15875" cap="rnd">
                  <a:solidFill>
                    <a:schemeClr val="accent1"/>
                  </a:solidFill>
                  <a:prstDash val="solid"/>
                  <a:round/>
                </a:ln>
              </p:spPr>
              <p:txBody>
                <a:bodyPr rtlCol="0" anchor="ctr"/>
                <a:lstStyle/>
                <a:p>
                  <a:endParaRPr lang="en-IN"/>
                </a:p>
              </p:txBody>
            </p:sp>
            <p:sp>
              <p:nvSpPr>
                <p:cNvPr id="107" name="Freeform: Shape 106">
                  <a:extLst>
                    <a:ext uri="{FF2B5EF4-FFF2-40B4-BE49-F238E27FC236}">
                      <a16:creationId xmlns:a16="http://schemas.microsoft.com/office/drawing/2014/main" id="{F72E8695-1B48-DC3A-DBDA-8B71842F5674}"/>
                    </a:ext>
                  </a:extLst>
                </p:cNvPr>
                <p:cNvSpPr/>
                <p:nvPr/>
              </p:nvSpPr>
              <p:spPr>
                <a:xfrm>
                  <a:off x="-872615" y="3269329"/>
                  <a:ext cx="263842" cy="263842"/>
                </a:xfrm>
                <a:custGeom>
                  <a:avLst/>
                  <a:gdLst>
                    <a:gd name="connsiteX0" fmla="*/ 263843 w 263842"/>
                    <a:gd name="connsiteY0" fmla="*/ 131921 h 263842"/>
                    <a:gd name="connsiteX1" fmla="*/ 131921 w 263842"/>
                    <a:gd name="connsiteY1" fmla="*/ 263843 h 263842"/>
                    <a:gd name="connsiteX2" fmla="*/ 0 w 263842"/>
                    <a:gd name="connsiteY2" fmla="*/ 131921 h 263842"/>
                    <a:gd name="connsiteX3" fmla="*/ 131921 w 263842"/>
                    <a:gd name="connsiteY3" fmla="*/ 0 h 263842"/>
                    <a:gd name="connsiteX4" fmla="*/ 263843 w 263842"/>
                    <a:gd name="connsiteY4" fmla="*/ 131921 h 263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 h="263842">
                      <a:moveTo>
                        <a:pt x="263843" y="131921"/>
                      </a:moveTo>
                      <a:cubicBezTo>
                        <a:pt x="263843" y="204779"/>
                        <a:pt x="204779" y="263843"/>
                        <a:pt x="131921" y="263843"/>
                      </a:cubicBezTo>
                      <a:cubicBezTo>
                        <a:pt x="59063" y="263843"/>
                        <a:pt x="0" y="204779"/>
                        <a:pt x="0" y="131921"/>
                      </a:cubicBezTo>
                      <a:cubicBezTo>
                        <a:pt x="0" y="59063"/>
                        <a:pt x="59063" y="0"/>
                        <a:pt x="131921" y="0"/>
                      </a:cubicBezTo>
                      <a:cubicBezTo>
                        <a:pt x="204779" y="0"/>
                        <a:pt x="263843" y="59063"/>
                        <a:pt x="263843" y="131921"/>
                      </a:cubicBezTo>
                      <a:close/>
                    </a:path>
                  </a:pathLst>
                </a:custGeom>
                <a:noFill/>
                <a:ln w="15875" cap="rnd">
                  <a:solidFill>
                    <a:schemeClr val="accent1"/>
                  </a:solidFill>
                  <a:prstDash val="solid"/>
                  <a:round/>
                </a:ln>
              </p:spPr>
              <p:txBody>
                <a:bodyPr rtlCol="0" anchor="ctr"/>
                <a:lstStyle/>
                <a:p>
                  <a:endParaRPr lang="en-IN"/>
                </a:p>
              </p:txBody>
            </p:sp>
          </p:grpSp>
        </p:grpSp>
        <p:grpSp>
          <p:nvGrpSpPr>
            <p:cNvPr id="2192" name="Group 2191">
              <a:extLst>
                <a:ext uri="{FF2B5EF4-FFF2-40B4-BE49-F238E27FC236}">
                  <a16:creationId xmlns:a16="http://schemas.microsoft.com/office/drawing/2014/main" id="{C596BE02-E997-2648-500C-B7FB020DFDFA}"/>
                </a:ext>
              </a:extLst>
            </p:cNvPr>
            <p:cNvGrpSpPr/>
            <p:nvPr/>
          </p:nvGrpSpPr>
          <p:grpSpPr>
            <a:xfrm>
              <a:off x="312737" y="2415699"/>
              <a:ext cx="528638" cy="528638"/>
              <a:chOff x="312737" y="2397125"/>
              <a:chExt cx="528638" cy="528638"/>
            </a:xfrm>
          </p:grpSpPr>
          <p:sp>
            <p:nvSpPr>
              <p:cNvPr id="7" name="Oval 6">
                <a:extLst>
                  <a:ext uri="{FF2B5EF4-FFF2-40B4-BE49-F238E27FC236}">
                    <a16:creationId xmlns:a16="http://schemas.microsoft.com/office/drawing/2014/main" id="{8A3F9C0A-8AA7-DFBC-E342-C87B8459C113}"/>
                  </a:ext>
                </a:extLst>
              </p:cNvPr>
              <p:cNvSpPr/>
              <p:nvPr/>
            </p:nvSpPr>
            <p:spPr>
              <a:xfrm>
                <a:off x="312737" y="2397125"/>
                <a:ext cx="528638" cy="5286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18" name="Group 117">
                <a:extLst>
                  <a:ext uri="{FF2B5EF4-FFF2-40B4-BE49-F238E27FC236}">
                    <a16:creationId xmlns:a16="http://schemas.microsoft.com/office/drawing/2014/main" id="{0A0E228E-08F2-0447-2F18-BD9B7475CD4F}"/>
                  </a:ext>
                </a:extLst>
              </p:cNvPr>
              <p:cNvGrpSpPr/>
              <p:nvPr/>
            </p:nvGrpSpPr>
            <p:grpSpPr>
              <a:xfrm>
                <a:off x="427830" y="2484224"/>
                <a:ext cx="298452" cy="354440"/>
                <a:chOff x="-462263" y="2732367"/>
                <a:chExt cx="733138" cy="870680"/>
              </a:xfrm>
            </p:grpSpPr>
            <p:sp>
              <p:nvSpPr>
                <p:cNvPr id="112" name="Freeform: Shape 111">
                  <a:extLst>
                    <a:ext uri="{FF2B5EF4-FFF2-40B4-BE49-F238E27FC236}">
                      <a16:creationId xmlns:a16="http://schemas.microsoft.com/office/drawing/2014/main" id="{5F61029C-295C-C806-0B46-F68940C38FA7}"/>
                    </a:ext>
                  </a:extLst>
                </p:cNvPr>
                <p:cNvSpPr/>
                <p:nvPr/>
              </p:nvSpPr>
              <p:spPr>
                <a:xfrm>
                  <a:off x="-345688" y="2732367"/>
                  <a:ext cx="364769" cy="439102"/>
                </a:xfrm>
                <a:custGeom>
                  <a:avLst/>
                  <a:gdLst>
                    <a:gd name="connsiteX0" fmla="*/ 320718 w 364769"/>
                    <a:gd name="connsiteY0" fmla="*/ 327184 h 439102"/>
                    <a:gd name="connsiteX1" fmla="*/ 192607 w 364769"/>
                    <a:gd name="connsiteY1" fmla="*/ 439103 h 439102"/>
                    <a:gd name="connsiteX2" fmla="*/ 175557 w 364769"/>
                    <a:gd name="connsiteY2" fmla="*/ 439103 h 439102"/>
                    <a:gd name="connsiteX3" fmla="*/ 56018 w 364769"/>
                    <a:gd name="connsiteY3" fmla="*/ 335756 h 439102"/>
                    <a:gd name="connsiteX4" fmla="*/ 4774 w 364769"/>
                    <a:gd name="connsiteY4" fmla="*/ 275463 h 439102"/>
                    <a:gd name="connsiteX5" fmla="*/ 21824 w 364769"/>
                    <a:gd name="connsiteY5" fmla="*/ 215170 h 439102"/>
                    <a:gd name="connsiteX6" fmla="*/ 21824 w 364769"/>
                    <a:gd name="connsiteY6" fmla="*/ 146304 h 439102"/>
                    <a:gd name="connsiteX7" fmla="*/ 175557 w 364769"/>
                    <a:gd name="connsiteY7" fmla="*/ 0 h 439102"/>
                    <a:gd name="connsiteX8" fmla="*/ 192607 w 364769"/>
                    <a:gd name="connsiteY8" fmla="*/ 0 h 439102"/>
                    <a:gd name="connsiteX9" fmla="*/ 337768 w 364769"/>
                    <a:gd name="connsiteY9" fmla="*/ 146399 h 439102"/>
                    <a:gd name="connsiteX10" fmla="*/ 337768 w 364769"/>
                    <a:gd name="connsiteY10" fmla="*/ 215265 h 439102"/>
                    <a:gd name="connsiteX11" fmla="*/ 363390 w 364769"/>
                    <a:gd name="connsiteY11" fmla="*/ 258318 h 439102"/>
                    <a:gd name="connsiteX12" fmla="*/ 320718 w 364769"/>
                    <a:gd name="connsiteY12" fmla="*/ 327184 h 439102"/>
                    <a:gd name="connsiteX13" fmla="*/ 320718 w 364769"/>
                    <a:gd name="connsiteY13" fmla="*/ 327184 h 43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4769" h="439102">
                      <a:moveTo>
                        <a:pt x="320718" y="327184"/>
                      </a:moveTo>
                      <a:cubicBezTo>
                        <a:pt x="320718" y="327184"/>
                        <a:pt x="269474" y="439103"/>
                        <a:pt x="192607" y="439103"/>
                      </a:cubicBezTo>
                      <a:lnTo>
                        <a:pt x="175557" y="439103"/>
                      </a:lnTo>
                      <a:cubicBezTo>
                        <a:pt x="90118" y="439103"/>
                        <a:pt x="56018" y="335756"/>
                        <a:pt x="56018" y="335756"/>
                      </a:cubicBezTo>
                      <a:cubicBezTo>
                        <a:pt x="30396" y="327184"/>
                        <a:pt x="13346" y="301276"/>
                        <a:pt x="4774" y="275463"/>
                      </a:cubicBezTo>
                      <a:cubicBezTo>
                        <a:pt x="-12276" y="206597"/>
                        <a:pt x="21824" y="215170"/>
                        <a:pt x="21824" y="215170"/>
                      </a:cubicBezTo>
                      <a:lnTo>
                        <a:pt x="21824" y="146304"/>
                      </a:lnTo>
                      <a:cubicBezTo>
                        <a:pt x="21824" y="60198"/>
                        <a:pt x="90213" y="0"/>
                        <a:pt x="175557" y="0"/>
                      </a:cubicBezTo>
                      <a:lnTo>
                        <a:pt x="192607" y="0"/>
                      </a:lnTo>
                      <a:cubicBezTo>
                        <a:pt x="278046" y="0"/>
                        <a:pt x="337768" y="60293"/>
                        <a:pt x="337768" y="146399"/>
                      </a:cubicBezTo>
                      <a:lnTo>
                        <a:pt x="337768" y="215265"/>
                      </a:lnTo>
                      <a:cubicBezTo>
                        <a:pt x="337768" y="215265"/>
                        <a:pt x="371963" y="206693"/>
                        <a:pt x="363390" y="258318"/>
                      </a:cubicBezTo>
                      <a:cubicBezTo>
                        <a:pt x="354818" y="292799"/>
                        <a:pt x="337768" y="327184"/>
                        <a:pt x="320718" y="327184"/>
                      </a:cubicBezTo>
                      <a:lnTo>
                        <a:pt x="320718" y="327184"/>
                      </a:lnTo>
                      <a:close/>
                    </a:path>
                  </a:pathLst>
                </a:custGeom>
                <a:noFill/>
                <a:ln w="15875" cap="rnd">
                  <a:solidFill>
                    <a:schemeClr val="accent1"/>
                  </a:solidFill>
                  <a:prstDash val="solid"/>
                  <a:round/>
                </a:ln>
              </p:spPr>
              <p:txBody>
                <a:bodyPr rtlCol="0" anchor="ctr"/>
                <a:lstStyle/>
                <a:p>
                  <a:endParaRPr lang="en-IN"/>
                </a:p>
              </p:txBody>
            </p:sp>
            <p:sp>
              <p:nvSpPr>
                <p:cNvPr id="113" name="Freeform: Shape 112">
                  <a:extLst>
                    <a:ext uri="{FF2B5EF4-FFF2-40B4-BE49-F238E27FC236}">
                      <a16:creationId xmlns:a16="http://schemas.microsoft.com/office/drawing/2014/main" id="{368FABA5-07CE-52C8-90BA-81B2EF0401B0}"/>
                    </a:ext>
                  </a:extLst>
                </p:cNvPr>
                <p:cNvSpPr/>
                <p:nvPr/>
              </p:nvSpPr>
              <p:spPr>
                <a:xfrm>
                  <a:off x="-62975" y="3194806"/>
                  <a:ext cx="156495" cy="60388"/>
                </a:xfrm>
                <a:custGeom>
                  <a:avLst/>
                  <a:gdLst>
                    <a:gd name="connsiteX0" fmla="*/ 156496 w 156495"/>
                    <a:gd name="connsiteY0" fmla="*/ 60389 h 60388"/>
                    <a:gd name="connsiteX1" fmla="*/ 0 w 156495"/>
                    <a:gd name="connsiteY1" fmla="*/ 0 h 60388"/>
                  </a:gdLst>
                  <a:ahLst/>
                  <a:cxnLst>
                    <a:cxn ang="0">
                      <a:pos x="connsiteX0" y="connsiteY0"/>
                    </a:cxn>
                    <a:cxn ang="0">
                      <a:pos x="connsiteX1" y="connsiteY1"/>
                    </a:cxn>
                  </a:cxnLst>
                  <a:rect l="l" t="t" r="r" b="b"/>
                  <a:pathLst>
                    <a:path w="156495" h="60388">
                      <a:moveTo>
                        <a:pt x="156496" y="60389"/>
                      </a:moveTo>
                      <a:cubicBezTo>
                        <a:pt x="104299" y="43148"/>
                        <a:pt x="0" y="0"/>
                        <a:pt x="0" y="0"/>
                      </a:cubicBezTo>
                    </a:path>
                  </a:pathLst>
                </a:custGeom>
                <a:noFill/>
                <a:ln w="15875" cap="rnd">
                  <a:solidFill>
                    <a:schemeClr val="accent1"/>
                  </a:solidFill>
                  <a:prstDash val="solid"/>
                  <a:round/>
                </a:ln>
              </p:spPr>
              <p:txBody>
                <a:bodyPr rtlCol="0" anchor="ctr"/>
                <a:lstStyle/>
                <a:p>
                  <a:endParaRPr lang="en-IN"/>
                </a:p>
              </p:txBody>
            </p:sp>
            <p:sp>
              <p:nvSpPr>
                <p:cNvPr id="114" name="Freeform: Shape 113">
                  <a:extLst>
                    <a:ext uri="{FF2B5EF4-FFF2-40B4-BE49-F238E27FC236}">
                      <a16:creationId xmlns:a16="http://schemas.microsoft.com/office/drawing/2014/main" id="{71A144D9-8AB6-8329-568D-BC982C567DBB}"/>
                    </a:ext>
                  </a:extLst>
                </p:cNvPr>
                <p:cNvSpPr/>
                <p:nvPr/>
              </p:nvSpPr>
              <p:spPr>
                <a:xfrm>
                  <a:off x="-462263" y="3182518"/>
                  <a:ext cx="197643" cy="373284"/>
                </a:xfrm>
                <a:custGeom>
                  <a:avLst/>
                  <a:gdLst>
                    <a:gd name="connsiteX0" fmla="*/ 197644 w 197643"/>
                    <a:gd name="connsiteY0" fmla="*/ 0 h 373284"/>
                    <a:gd name="connsiteX1" fmla="*/ 42958 w 197643"/>
                    <a:gd name="connsiteY1" fmla="*/ 69437 h 373284"/>
                    <a:gd name="connsiteX2" fmla="*/ 8573 w 197643"/>
                    <a:gd name="connsiteY2" fmla="*/ 130207 h 373284"/>
                    <a:gd name="connsiteX3" fmla="*/ 0 w 197643"/>
                    <a:gd name="connsiteY3" fmla="*/ 373285 h 373284"/>
                  </a:gdLst>
                  <a:ahLst/>
                  <a:cxnLst>
                    <a:cxn ang="0">
                      <a:pos x="connsiteX0" y="connsiteY0"/>
                    </a:cxn>
                    <a:cxn ang="0">
                      <a:pos x="connsiteX1" y="connsiteY1"/>
                    </a:cxn>
                    <a:cxn ang="0">
                      <a:pos x="connsiteX2" y="connsiteY2"/>
                    </a:cxn>
                    <a:cxn ang="0">
                      <a:pos x="connsiteX3" y="connsiteY3"/>
                    </a:cxn>
                  </a:cxnLst>
                  <a:rect l="l" t="t" r="r" b="b"/>
                  <a:pathLst>
                    <a:path w="197643" h="373284">
                      <a:moveTo>
                        <a:pt x="197644" y="0"/>
                      </a:moveTo>
                      <a:lnTo>
                        <a:pt x="42958" y="69437"/>
                      </a:lnTo>
                      <a:cubicBezTo>
                        <a:pt x="42958" y="69437"/>
                        <a:pt x="8573" y="86773"/>
                        <a:pt x="8573" y="130207"/>
                      </a:cubicBezTo>
                      <a:cubicBezTo>
                        <a:pt x="0" y="173641"/>
                        <a:pt x="0" y="373285"/>
                        <a:pt x="0" y="373285"/>
                      </a:cubicBezTo>
                    </a:path>
                  </a:pathLst>
                </a:custGeom>
                <a:noFill/>
                <a:ln w="15875" cap="rnd">
                  <a:solidFill>
                    <a:schemeClr val="accent1"/>
                  </a:solidFill>
                  <a:prstDash val="solid"/>
                  <a:round/>
                </a:ln>
              </p:spPr>
              <p:txBody>
                <a:bodyPr rtlCol="0" anchor="ctr"/>
                <a:lstStyle/>
                <a:p>
                  <a:endParaRPr lang="en-IN"/>
                </a:p>
              </p:txBody>
            </p:sp>
            <p:sp>
              <p:nvSpPr>
                <p:cNvPr id="115" name="Freeform: Shape 114">
                  <a:extLst>
                    <a:ext uri="{FF2B5EF4-FFF2-40B4-BE49-F238E27FC236}">
                      <a16:creationId xmlns:a16="http://schemas.microsoft.com/office/drawing/2014/main" id="{C36C8F81-11C9-C700-4E95-E63E6B63BEFF}"/>
                    </a:ext>
                  </a:extLst>
                </p:cNvPr>
                <p:cNvSpPr/>
                <p:nvPr/>
              </p:nvSpPr>
              <p:spPr>
                <a:xfrm>
                  <a:off x="-35829" y="3296342"/>
                  <a:ext cx="306704" cy="306705"/>
                </a:xfrm>
                <a:custGeom>
                  <a:avLst/>
                  <a:gdLst>
                    <a:gd name="connsiteX0" fmla="*/ 306705 w 306704"/>
                    <a:gd name="connsiteY0" fmla="*/ 153353 h 306705"/>
                    <a:gd name="connsiteX1" fmla="*/ 265081 w 306704"/>
                    <a:gd name="connsiteY1" fmla="*/ 258318 h 306705"/>
                    <a:gd name="connsiteX2" fmla="*/ 153352 w 306704"/>
                    <a:gd name="connsiteY2" fmla="*/ 306705 h 306705"/>
                    <a:gd name="connsiteX3" fmla="*/ 0 w 306704"/>
                    <a:gd name="connsiteY3" fmla="*/ 153353 h 306705"/>
                    <a:gd name="connsiteX4" fmla="*/ 5048 w 306704"/>
                    <a:gd name="connsiteY4" fmla="*/ 114014 h 306705"/>
                    <a:gd name="connsiteX5" fmla="*/ 5429 w 306704"/>
                    <a:gd name="connsiteY5" fmla="*/ 112490 h 306705"/>
                    <a:gd name="connsiteX6" fmla="*/ 153257 w 306704"/>
                    <a:gd name="connsiteY6" fmla="*/ 0 h 306705"/>
                    <a:gd name="connsiteX7" fmla="*/ 306610 w 306704"/>
                    <a:gd name="connsiteY7" fmla="*/ 153353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6704" h="306705">
                      <a:moveTo>
                        <a:pt x="306705" y="153353"/>
                      </a:moveTo>
                      <a:cubicBezTo>
                        <a:pt x="306705" y="194024"/>
                        <a:pt x="290894" y="230886"/>
                        <a:pt x="265081" y="258318"/>
                      </a:cubicBezTo>
                      <a:cubicBezTo>
                        <a:pt x="237077" y="288036"/>
                        <a:pt x="197358" y="306705"/>
                        <a:pt x="153352" y="306705"/>
                      </a:cubicBezTo>
                      <a:cubicBezTo>
                        <a:pt x="68675" y="306705"/>
                        <a:pt x="0" y="238030"/>
                        <a:pt x="0" y="153353"/>
                      </a:cubicBezTo>
                      <a:cubicBezTo>
                        <a:pt x="0" y="139732"/>
                        <a:pt x="1810" y="126587"/>
                        <a:pt x="5048" y="114014"/>
                      </a:cubicBezTo>
                      <a:cubicBezTo>
                        <a:pt x="5143" y="113538"/>
                        <a:pt x="5334" y="112966"/>
                        <a:pt x="5429" y="112490"/>
                      </a:cubicBezTo>
                      <a:cubicBezTo>
                        <a:pt x="23336" y="47625"/>
                        <a:pt x="82772" y="0"/>
                        <a:pt x="153257" y="0"/>
                      </a:cubicBezTo>
                      <a:cubicBezTo>
                        <a:pt x="237934" y="0"/>
                        <a:pt x="306610" y="68675"/>
                        <a:pt x="306610" y="153353"/>
                      </a:cubicBezTo>
                      <a:close/>
                    </a:path>
                  </a:pathLst>
                </a:custGeom>
                <a:noFill/>
                <a:ln w="15875" cap="rnd">
                  <a:solidFill>
                    <a:schemeClr val="accent1"/>
                  </a:solidFill>
                  <a:prstDash val="solid"/>
                  <a:round/>
                </a:ln>
              </p:spPr>
              <p:txBody>
                <a:bodyPr rtlCol="0" anchor="ctr"/>
                <a:lstStyle/>
                <a:p>
                  <a:endParaRPr lang="en-IN"/>
                </a:p>
              </p:txBody>
            </p:sp>
            <p:sp>
              <p:nvSpPr>
                <p:cNvPr id="116" name="Freeform: Shape 115">
                  <a:extLst>
                    <a:ext uri="{FF2B5EF4-FFF2-40B4-BE49-F238E27FC236}">
                      <a16:creationId xmlns:a16="http://schemas.microsoft.com/office/drawing/2014/main" id="{FE62E9F0-7217-D6DE-CA68-F211FD789B71}"/>
                    </a:ext>
                  </a:extLst>
                </p:cNvPr>
                <p:cNvSpPr/>
                <p:nvPr/>
              </p:nvSpPr>
              <p:spPr>
                <a:xfrm>
                  <a:off x="76946" y="3367928"/>
                  <a:ext cx="81194" cy="109388"/>
                </a:xfrm>
                <a:custGeom>
                  <a:avLst/>
                  <a:gdLst>
                    <a:gd name="connsiteX0" fmla="*/ 0 w 81194"/>
                    <a:gd name="connsiteY0" fmla="*/ 40618 h 109388"/>
                    <a:gd name="connsiteX1" fmla="*/ 476 w 81194"/>
                    <a:gd name="connsiteY1" fmla="*/ 36237 h 109388"/>
                    <a:gd name="connsiteX2" fmla="*/ 44958 w 81194"/>
                    <a:gd name="connsiteY2" fmla="*/ 232 h 109388"/>
                    <a:gd name="connsiteX3" fmla="*/ 80962 w 81194"/>
                    <a:gd name="connsiteY3" fmla="*/ 44809 h 109388"/>
                    <a:gd name="connsiteX4" fmla="*/ 66199 w 81194"/>
                    <a:gd name="connsiteY4" fmla="*/ 72432 h 109388"/>
                    <a:gd name="connsiteX5" fmla="*/ 51149 w 81194"/>
                    <a:gd name="connsiteY5" fmla="*/ 84148 h 109388"/>
                    <a:gd name="connsiteX6" fmla="*/ 38957 w 81194"/>
                    <a:gd name="connsiteY6" fmla="*/ 109389 h 109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194" h="109388">
                      <a:moveTo>
                        <a:pt x="0" y="40618"/>
                      </a:moveTo>
                      <a:lnTo>
                        <a:pt x="476" y="36237"/>
                      </a:lnTo>
                      <a:cubicBezTo>
                        <a:pt x="2857" y="14044"/>
                        <a:pt x="22765" y="-2149"/>
                        <a:pt x="44958" y="232"/>
                      </a:cubicBezTo>
                      <a:cubicBezTo>
                        <a:pt x="67151" y="2614"/>
                        <a:pt x="83344" y="22521"/>
                        <a:pt x="80962" y="44809"/>
                      </a:cubicBezTo>
                      <a:cubicBezTo>
                        <a:pt x="79820" y="55668"/>
                        <a:pt x="74485" y="65764"/>
                        <a:pt x="66199" y="72432"/>
                      </a:cubicBezTo>
                      <a:lnTo>
                        <a:pt x="51149" y="84148"/>
                      </a:lnTo>
                      <a:cubicBezTo>
                        <a:pt x="47720" y="86815"/>
                        <a:pt x="40767" y="92244"/>
                        <a:pt x="38957" y="109389"/>
                      </a:cubicBezTo>
                    </a:path>
                  </a:pathLst>
                </a:custGeom>
                <a:noFill/>
                <a:ln w="15875" cap="rnd">
                  <a:solidFill>
                    <a:schemeClr val="accent1"/>
                  </a:solidFill>
                  <a:prstDash val="solid"/>
                  <a:round/>
                </a:ln>
              </p:spPr>
              <p:txBody>
                <a:bodyPr rtlCol="0" anchor="ctr"/>
                <a:lstStyle/>
                <a:p>
                  <a:endParaRPr lang="en-IN"/>
                </a:p>
              </p:txBody>
            </p:sp>
            <p:sp>
              <p:nvSpPr>
                <p:cNvPr id="117" name="Freeform: Shape 116">
                  <a:extLst>
                    <a:ext uri="{FF2B5EF4-FFF2-40B4-BE49-F238E27FC236}">
                      <a16:creationId xmlns:a16="http://schemas.microsoft.com/office/drawing/2014/main" id="{7A29A8AC-3425-14C8-83B9-DB026105B344}"/>
                    </a:ext>
                  </a:extLst>
                </p:cNvPr>
                <p:cNvSpPr/>
                <p:nvPr/>
              </p:nvSpPr>
              <p:spPr>
                <a:xfrm>
                  <a:off x="117523" y="3517513"/>
                  <a:ext cx="9525" cy="17716"/>
                </a:xfrm>
                <a:custGeom>
                  <a:avLst/>
                  <a:gdLst>
                    <a:gd name="connsiteX0" fmla="*/ 0 w 9525"/>
                    <a:gd name="connsiteY0" fmla="*/ 0 h 17716"/>
                    <a:gd name="connsiteX1" fmla="*/ 0 w 9525"/>
                    <a:gd name="connsiteY1" fmla="*/ 17716 h 17716"/>
                  </a:gdLst>
                  <a:ahLst/>
                  <a:cxnLst>
                    <a:cxn ang="0">
                      <a:pos x="connsiteX0" y="connsiteY0"/>
                    </a:cxn>
                    <a:cxn ang="0">
                      <a:pos x="connsiteX1" y="connsiteY1"/>
                    </a:cxn>
                  </a:cxnLst>
                  <a:rect l="l" t="t" r="r" b="b"/>
                  <a:pathLst>
                    <a:path w="9525" h="17716">
                      <a:moveTo>
                        <a:pt x="0" y="0"/>
                      </a:moveTo>
                      <a:lnTo>
                        <a:pt x="0" y="17716"/>
                      </a:lnTo>
                    </a:path>
                  </a:pathLst>
                </a:custGeom>
                <a:ln w="15875" cap="rnd">
                  <a:solidFill>
                    <a:schemeClr val="accent1"/>
                  </a:solidFill>
                  <a:prstDash val="solid"/>
                  <a:round/>
                </a:ln>
              </p:spPr>
              <p:txBody>
                <a:bodyPr rtlCol="0" anchor="ctr"/>
                <a:lstStyle/>
                <a:p>
                  <a:endParaRPr lang="en-IN"/>
                </a:p>
              </p:txBody>
            </p:sp>
          </p:grpSp>
        </p:grpSp>
        <p:grpSp>
          <p:nvGrpSpPr>
            <p:cNvPr id="2193" name="Group 2192">
              <a:extLst>
                <a:ext uri="{FF2B5EF4-FFF2-40B4-BE49-F238E27FC236}">
                  <a16:creationId xmlns:a16="http://schemas.microsoft.com/office/drawing/2014/main" id="{7B649943-F79F-C458-7B74-5EEAE589E7CD}"/>
                </a:ext>
              </a:extLst>
            </p:cNvPr>
            <p:cNvGrpSpPr/>
            <p:nvPr/>
          </p:nvGrpSpPr>
          <p:grpSpPr>
            <a:xfrm>
              <a:off x="9814877" y="2415699"/>
              <a:ext cx="528638" cy="528638"/>
              <a:chOff x="9814877" y="2397125"/>
              <a:chExt cx="528638" cy="528638"/>
            </a:xfrm>
          </p:grpSpPr>
          <p:sp>
            <p:nvSpPr>
              <p:cNvPr id="13" name="Oval 12">
                <a:extLst>
                  <a:ext uri="{FF2B5EF4-FFF2-40B4-BE49-F238E27FC236}">
                    <a16:creationId xmlns:a16="http://schemas.microsoft.com/office/drawing/2014/main" id="{853158A5-44D0-450F-F24A-9645A114A88C}"/>
                  </a:ext>
                </a:extLst>
              </p:cNvPr>
              <p:cNvSpPr/>
              <p:nvPr/>
            </p:nvSpPr>
            <p:spPr>
              <a:xfrm>
                <a:off x="9814877" y="2397125"/>
                <a:ext cx="528638" cy="5286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25" name="Group 124">
                <a:extLst>
                  <a:ext uri="{FF2B5EF4-FFF2-40B4-BE49-F238E27FC236}">
                    <a16:creationId xmlns:a16="http://schemas.microsoft.com/office/drawing/2014/main" id="{3D781460-DA92-3C8B-9CAC-43DF5729BD74}"/>
                  </a:ext>
                </a:extLst>
              </p:cNvPr>
              <p:cNvGrpSpPr/>
              <p:nvPr/>
            </p:nvGrpSpPr>
            <p:grpSpPr>
              <a:xfrm>
                <a:off x="9918679" y="2510039"/>
                <a:ext cx="321034" cy="302810"/>
                <a:chOff x="7083865" y="3167199"/>
                <a:chExt cx="679546" cy="640970"/>
              </a:xfrm>
            </p:grpSpPr>
            <p:sp>
              <p:nvSpPr>
                <p:cNvPr id="122" name="Freeform: Shape 121">
                  <a:extLst>
                    <a:ext uri="{FF2B5EF4-FFF2-40B4-BE49-F238E27FC236}">
                      <a16:creationId xmlns:a16="http://schemas.microsoft.com/office/drawing/2014/main" id="{DEDF2FBC-524F-A850-C786-454C5C0D549F}"/>
                    </a:ext>
                  </a:extLst>
                </p:cNvPr>
                <p:cNvSpPr/>
                <p:nvPr/>
              </p:nvSpPr>
              <p:spPr>
                <a:xfrm>
                  <a:off x="7329883" y="3298456"/>
                  <a:ext cx="105313" cy="309929"/>
                </a:xfrm>
                <a:custGeom>
                  <a:avLst/>
                  <a:gdLst>
                    <a:gd name="connsiteX0" fmla="*/ 105314 w 105313"/>
                    <a:gd name="connsiteY0" fmla="*/ 0 h 309929"/>
                    <a:gd name="connsiteX1" fmla="*/ 105314 w 105313"/>
                    <a:gd name="connsiteY1" fmla="*/ 206083 h 309929"/>
                    <a:gd name="connsiteX2" fmla="*/ 0 w 105313"/>
                    <a:gd name="connsiteY2" fmla="*/ 309929 h 309929"/>
                  </a:gdLst>
                  <a:ahLst/>
                  <a:cxnLst>
                    <a:cxn ang="0">
                      <a:pos x="connsiteX0" y="connsiteY0"/>
                    </a:cxn>
                    <a:cxn ang="0">
                      <a:pos x="connsiteX1" y="connsiteY1"/>
                    </a:cxn>
                    <a:cxn ang="0">
                      <a:pos x="connsiteX2" y="connsiteY2"/>
                    </a:cxn>
                  </a:cxnLst>
                  <a:rect l="l" t="t" r="r" b="b"/>
                  <a:pathLst>
                    <a:path w="105313" h="309929">
                      <a:moveTo>
                        <a:pt x="105314" y="0"/>
                      </a:moveTo>
                      <a:lnTo>
                        <a:pt x="105314" y="206083"/>
                      </a:lnTo>
                      <a:lnTo>
                        <a:pt x="0" y="309929"/>
                      </a:lnTo>
                    </a:path>
                  </a:pathLst>
                </a:custGeom>
                <a:noFill/>
                <a:ln w="15875" cap="rnd">
                  <a:solidFill>
                    <a:schemeClr val="accent1"/>
                  </a:solidFill>
                  <a:prstDash val="solid"/>
                  <a:round/>
                </a:ln>
              </p:spPr>
              <p:txBody>
                <a:bodyPr rtlCol="0" anchor="ctr"/>
                <a:lstStyle/>
                <a:p>
                  <a:endParaRPr lang="en-IN"/>
                </a:p>
              </p:txBody>
            </p:sp>
            <p:sp>
              <p:nvSpPr>
                <p:cNvPr id="123" name="Freeform: Shape 122">
                  <a:extLst>
                    <a:ext uri="{FF2B5EF4-FFF2-40B4-BE49-F238E27FC236}">
                      <a16:creationId xmlns:a16="http://schemas.microsoft.com/office/drawing/2014/main" id="{778B8598-59EA-D9AB-AB37-51E553D4E149}"/>
                    </a:ext>
                  </a:extLst>
                </p:cNvPr>
                <p:cNvSpPr/>
                <p:nvPr/>
              </p:nvSpPr>
              <p:spPr>
                <a:xfrm>
                  <a:off x="7641458" y="3342936"/>
                  <a:ext cx="121953" cy="119019"/>
                </a:xfrm>
                <a:custGeom>
                  <a:avLst/>
                  <a:gdLst>
                    <a:gd name="connsiteX0" fmla="*/ 121953 w 121953"/>
                    <a:gd name="connsiteY0" fmla="*/ 0 h 119019"/>
                    <a:gd name="connsiteX1" fmla="*/ 82841 w 121953"/>
                    <a:gd name="connsiteY1" fmla="*/ 119019 h 119019"/>
                    <a:gd name="connsiteX2" fmla="*/ 0 w 121953"/>
                    <a:gd name="connsiteY2" fmla="*/ 25013 h 119019"/>
                  </a:gdLst>
                  <a:ahLst/>
                  <a:cxnLst>
                    <a:cxn ang="0">
                      <a:pos x="connsiteX0" y="connsiteY0"/>
                    </a:cxn>
                    <a:cxn ang="0">
                      <a:pos x="connsiteX1" y="connsiteY1"/>
                    </a:cxn>
                    <a:cxn ang="0">
                      <a:pos x="connsiteX2" y="connsiteY2"/>
                    </a:cxn>
                  </a:cxnLst>
                  <a:rect l="l" t="t" r="r" b="b"/>
                  <a:pathLst>
                    <a:path w="121953" h="119019">
                      <a:moveTo>
                        <a:pt x="121953" y="0"/>
                      </a:moveTo>
                      <a:lnTo>
                        <a:pt x="82841" y="119019"/>
                      </a:lnTo>
                      <a:lnTo>
                        <a:pt x="0" y="25013"/>
                      </a:lnTo>
                    </a:path>
                  </a:pathLst>
                </a:custGeom>
                <a:noFill/>
                <a:ln w="15875" cap="rnd">
                  <a:solidFill>
                    <a:schemeClr val="accent1"/>
                  </a:solidFill>
                  <a:prstDash val="solid"/>
                  <a:round/>
                </a:ln>
              </p:spPr>
              <p:txBody>
                <a:bodyPr rtlCol="0" anchor="ctr"/>
                <a:lstStyle/>
                <a:p>
                  <a:endParaRPr lang="en-IN"/>
                </a:p>
              </p:txBody>
            </p:sp>
            <p:sp>
              <p:nvSpPr>
                <p:cNvPr id="124" name="Freeform: Shape 123">
                  <a:extLst>
                    <a:ext uri="{FF2B5EF4-FFF2-40B4-BE49-F238E27FC236}">
                      <a16:creationId xmlns:a16="http://schemas.microsoft.com/office/drawing/2014/main" id="{93D1D344-4F87-E86D-6B89-BB53AC61ACF1}"/>
                    </a:ext>
                  </a:extLst>
                </p:cNvPr>
                <p:cNvSpPr/>
                <p:nvPr/>
              </p:nvSpPr>
              <p:spPr>
                <a:xfrm>
                  <a:off x="7083865" y="3167199"/>
                  <a:ext cx="639503" cy="640970"/>
                </a:xfrm>
                <a:custGeom>
                  <a:avLst/>
                  <a:gdLst>
                    <a:gd name="connsiteX0" fmla="*/ 575879 w 639503"/>
                    <a:gd name="connsiteY0" fmla="*/ 514294 h 640970"/>
                    <a:gd name="connsiteX1" fmla="*/ 540846 w 639503"/>
                    <a:gd name="connsiteY1" fmla="*/ 553228 h 640970"/>
                    <a:gd name="connsiteX2" fmla="*/ 320557 w 639503"/>
                    <a:gd name="connsiteY2" fmla="*/ 640971 h 640970"/>
                    <a:gd name="connsiteX3" fmla="*/ 0 w 639503"/>
                    <a:gd name="connsiteY3" fmla="*/ 320450 h 640970"/>
                    <a:gd name="connsiteX4" fmla="*/ 320557 w 639503"/>
                    <a:gd name="connsiteY4" fmla="*/ 0 h 640970"/>
                    <a:gd name="connsiteX5" fmla="*/ 639503 w 639503"/>
                    <a:gd name="connsiteY5" fmla="*/ 288530 h 640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9503" h="640970">
                      <a:moveTo>
                        <a:pt x="575879" y="514294"/>
                      </a:moveTo>
                      <a:cubicBezTo>
                        <a:pt x="565358" y="528178"/>
                        <a:pt x="553549" y="541311"/>
                        <a:pt x="540846" y="553228"/>
                      </a:cubicBezTo>
                      <a:cubicBezTo>
                        <a:pt x="481122" y="609839"/>
                        <a:pt x="402897" y="640971"/>
                        <a:pt x="320557" y="640971"/>
                      </a:cubicBezTo>
                      <a:cubicBezTo>
                        <a:pt x="143782" y="640971"/>
                        <a:pt x="0" y="497189"/>
                        <a:pt x="0" y="320450"/>
                      </a:cubicBezTo>
                      <a:cubicBezTo>
                        <a:pt x="0" y="143746"/>
                        <a:pt x="143782" y="0"/>
                        <a:pt x="320557" y="0"/>
                      </a:cubicBezTo>
                      <a:cubicBezTo>
                        <a:pt x="486525" y="0"/>
                        <a:pt x="623436" y="126784"/>
                        <a:pt x="639503" y="288530"/>
                      </a:cubicBezTo>
                    </a:path>
                  </a:pathLst>
                </a:custGeom>
                <a:noFill/>
                <a:ln w="15875" cap="rnd">
                  <a:solidFill>
                    <a:schemeClr val="accent1"/>
                  </a:solidFill>
                  <a:prstDash val="solid"/>
                  <a:round/>
                </a:ln>
              </p:spPr>
              <p:txBody>
                <a:bodyPr rtlCol="0" anchor="ctr"/>
                <a:lstStyle/>
                <a:p>
                  <a:endParaRPr lang="en-IN"/>
                </a:p>
              </p:txBody>
            </p:sp>
          </p:grpSp>
        </p:grpSp>
        <p:grpSp>
          <p:nvGrpSpPr>
            <p:cNvPr id="2051" name="Group 2050">
              <a:extLst>
                <a:ext uri="{FF2B5EF4-FFF2-40B4-BE49-F238E27FC236}">
                  <a16:creationId xmlns:a16="http://schemas.microsoft.com/office/drawing/2014/main" id="{6CC3749B-7CF5-875D-195E-9D4018463DFB}"/>
                </a:ext>
              </a:extLst>
            </p:cNvPr>
            <p:cNvGrpSpPr/>
            <p:nvPr/>
          </p:nvGrpSpPr>
          <p:grpSpPr>
            <a:xfrm>
              <a:off x="1593515" y="3401024"/>
              <a:ext cx="340514" cy="350050"/>
              <a:chOff x="-1096728" y="3817012"/>
              <a:chExt cx="733988" cy="754543"/>
            </a:xfrm>
          </p:grpSpPr>
          <p:sp>
            <p:nvSpPr>
              <p:cNvPr id="2049" name="Freeform: Shape 2048">
                <a:extLst>
                  <a:ext uri="{FF2B5EF4-FFF2-40B4-BE49-F238E27FC236}">
                    <a16:creationId xmlns:a16="http://schemas.microsoft.com/office/drawing/2014/main" id="{BB7FF575-36EB-ACB2-ABAF-87A71784AD9D}"/>
                  </a:ext>
                </a:extLst>
              </p:cNvPr>
              <p:cNvSpPr/>
              <p:nvPr/>
            </p:nvSpPr>
            <p:spPr>
              <a:xfrm>
                <a:off x="-1096728" y="4080321"/>
                <a:ext cx="437427" cy="227890"/>
              </a:xfrm>
              <a:custGeom>
                <a:avLst/>
                <a:gdLst>
                  <a:gd name="connsiteX0" fmla="*/ 0 w 437427"/>
                  <a:gd name="connsiteY0" fmla="*/ 111101 h 227890"/>
                  <a:gd name="connsiteX1" fmla="*/ 437427 w 437427"/>
                  <a:gd name="connsiteY1" fmla="*/ 111270 h 227890"/>
                  <a:gd name="connsiteX2" fmla="*/ 320807 w 437427"/>
                  <a:gd name="connsiteY2" fmla="*/ 227890 h 227890"/>
                  <a:gd name="connsiteX3" fmla="*/ 437427 w 437427"/>
                  <a:gd name="connsiteY3" fmla="*/ 111270 h 227890"/>
                  <a:gd name="connsiteX4" fmla="*/ 321891 w 437427"/>
                  <a:gd name="connsiteY4" fmla="*/ 0 h 227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427" h="227890">
                    <a:moveTo>
                      <a:pt x="0" y="111101"/>
                    </a:moveTo>
                    <a:lnTo>
                      <a:pt x="437427" y="111270"/>
                    </a:lnTo>
                    <a:lnTo>
                      <a:pt x="320807" y="227890"/>
                    </a:lnTo>
                    <a:lnTo>
                      <a:pt x="437427" y="111270"/>
                    </a:lnTo>
                    <a:lnTo>
                      <a:pt x="321891" y="0"/>
                    </a:lnTo>
                  </a:path>
                </a:pathLst>
              </a:custGeom>
              <a:noFill/>
              <a:ln w="15875" cap="rnd">
                <a:solidFill>
                  <a:schemeClr val="accent2"/>
                </a:solidFill>
                <a:prstDash val="solid"/>
                <a:round/>
              </a:ln>
            </p:spPr>
            <p:txBody>
              <a:bodyPr rtlCol="0" anchor="ctr"/>
              <a:lstStyle/>
              <a:p>
                <a:endParaRPr lang="en-IN"/>
              </a:p>
            </p:txBody>
          </p:sp>
          <p:sp>
            <p:nvSpPr>
              <p:cNvPr id="2050" name="Freeform: Shape 2049">
                <a:extLst>
                  <a:ext uri="{FF2B5EF4-FFF2-40B4-BE49-F238E27FC236}">
                    <a16:creationId xmlns:a16="http://schemas.microsoft.com/office/drawing/2014/main" id="{8EB7FFE6-CD2D-B702-F713-4DBFF56DEE59}"/>
                  </a:ext>
                </a:extLst>
              </p:cNvPr>
              <p:cNvSpPr/>
              <p:nvPr/>
            </p:nvSpPr>
            <p:spPr>
              <a:xfrm>
                <a:off x="-897452" y="3817012"/>
                <a:ext cx="534712" cy="754543"/>
              </a:xfrm>
              <a:custGeom>
                <a:avLst/>
                <a:gdLst>
                  <a:gd name="connsiteX0" fmla="*/ 0 w 534712"/>
                  <a:gd name="connsiteY0" fmla="*/ 212381 h 754543"/>
                  <a:gd name="connsiteX1" fmla="*/ 0 w 534712"/>
                  <a:gd name="connsiteY1" fmla="*/ 86822 h 754543"/>
                  <a:gd name="connsiteX2" fmla="*/ 86822 w 534712"/>
                  <a:gd name="connsiteY2" fmla="*/ 0 h 754543"/>
                  <a:gd name="connsiteX3" fmla="*/ 447890 w 534712"/>
                  <a:gd name="connsiteY3" fmla="*/ 0 h 754543"/>
                  <a:gd name="connsiteX4" fmla="*/ 534712 w 534712"/>
                  <a:gd name="connsiteY4" fmla="*/ 86822 h 754543"/>
                  <a:gd name="connsiteX5" fmla="*/ 534712 w 534712"/>
                  <a:gd name="connsiteY5" fmla="*/ 667721 h 754543"/>
                  <a:gd name="connsiteX6" fmla="*/ 447890 w 534712"/>
                  <a:gd name="connsiteY6" fmla="*/ 754543 h 754543"/>
                  <a:gd name="connsiteX7" fmla="*/ 86822 w 534712"/>
                  <a:gd name="connsiteY7" fmla="*/ 754543 h 754543"/>
                  <a:gd name="connsiteX8" fmla="*/ 0 w 534712"/>
                  <a:gd name="connsiteY8" fmla="*/ 667721 h 754543"/>
                  <a:gd name="connsiteX9" fmla="*/ 0 w 534712"/>
                  <a:gd name="connsiteY9" fmla="*/ 537015 h 754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4712" h="754543">
                    <a:moveTo>
                      <a:pt x="0" y="212381"/>
                    </a:moveTo>
                    <a:lnTo>
                      <a:pt x="0" y="86822"/>
                    </a:lnTo>
                    <a:cubicBezTo>
                      <a:pt x="0" y="38873"/>
                      <a:pt x="38873" y="0"/>
                      <a:pt x="86822" y="0"/>
                    </a:cubicBezTo>
                    <a:lnTo>
                      <a:pt x="447890" y="0"/>
                    </a:lnTo>
                    <a:cubicBezTo>
                      <a:pt x="495839" y="0"/>
                      <a:pt x="534712" y="38873"/>
                      <a:pt x="534712" y="86822"/>
                    </a:cubicBezTo>
                    <a:lnTo>
                      <a:pt x="534712" y="667721"/>
                    </a:lnTo>
                    <a:cubicBezTo>
                      <a:pt x="534712" y="715670"/>
                      <a:pt x="495839" y="754543"/>
                      <a:pt x="447890" y="754543"/>
                    </a:cubicBezTo>
                    <a:lnTo>
                      <a:pt x="86822" y="754543"/>
                    </a:lnTo>
                    <a:cubicBezTo>
                      <a:pt x="38873" y="754543"/>
                      <a:pt x="0" y="715670"/>
                      <a:pt x="0" y="667721"/>
                    </a:cubicBezTo>
                    <a:lnTo>
                      <a:pt x="0" y="537015"/>
                    </a:lnTo>
                  </a:path>
                </a:pathLst>
              </a:custGeom>
              <a:noFill/>
              <a:ln w="15875" cap="rnd">
                <a:solidFill>
                  <a:schemeClr val="accent2"/>
                </a:solidFill>
                <a:prstDash val="solid"/>
                <a:round/>
              </a:ln>
            </p:spPr>
            <p:txBody>
              <a:bodyPr rtlCol="0" anchor="ctr"/>
              <a:lstStyle/>
              <a:p>
                <a:endParaRPr lang="en-IN"/>
              </a:p>
            </p:txBody>
          </p:sp>
        </p:grpSp>
        <p:grpSp>
          <p:nvGrpSpPr>
            <p:cNvPr id="2057" name="Group 2056">
              <a:extLst>
                <a:ext uri="{FF2B5EF4-FFF2-40B4-BE49-F238E27FC236}">
                  <a16:creationId xmlns:a16="http://schemas.microsoft.com/office/drawing/2014/main" id="{2B2A94A0-C7BA-6470-9058-C45FF1514116}"/>
                </a:ext>
              </a:extLst>
            </p:cNvPr>
            <p:cNvGrpSpPr/>
            <p:nvPr/>
          </p:nvGrpSpPr>
          <p:grpSpPr>
            <a:xfrm>
              <a:off x="10095406" y="3414713"/>
              <a:ext cx="322250" cy="322672"/>
              <a:chOff x="8886508" y="2884448"/>
              <a:chExt cx="507777" cy="508444"/>
            </a:xfrm>
          </p:grpSpPr>
          <p:sp>
            <p:nvSpPr>
              <p:cNvPr id="2055" name="Freeform: Shape 2054">
                <a:extLst>
                  <a:ext uri="{FF2B5EF4-FFF2-40B4-BE49-F238E27FC236}">
                    <a16:creationId xmlns:a16="http://schemas.microsoft.com/office/drawing/2014/main" id="{BA154DFD-BA9B-705D-4C70-3CD3F02A307D}"/>
                  </a:ext>
                </a:extLst>
              </p:cNvPr>
              <p:cNvSpPr/>
              <p:nvPr/>
            </p:nvSpPr>
            <p:spPr>
              <a:xfrm>
                <a:off x="9099487" y="3061899"/>
                <a:ext cx="294798" cy="153638"/>
              </a:xfrm>
              <a:custGeom>
                <a:avLst/>
                <a:gdLst>
                  <a:gd name="connsiteX0" fmla="*/ 0 w 294798"/>
                  <a:gd name="connsiteY0" fmla="*/ 74867 h 153638"/>
                  <a:gd name="connsiteX1" fmla="*/ 294799 w 294798"/>
                  <a:gd name="connsiteY1" fmla="*/ 74962 h 153638"/>
                  <a:gd name="connsiteX2" fmla="*/ 216218 w 294798"/>
                  <a:gd name="connsiteY2" fmla="*/ 153638 h 153638"/>
                  <a:gd name="connsiteX3" fmla="*/ 294799 w 294798"/>
                  <a:gd name="connsiteY3" fmla="*/ 74962 h 153638"/>
                  <a:gd name="connsiteX4" fmla="*/ 216884 w 294798"/>
                  <a:gd name="connsiteY4" fmla="*/ 0 h 153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798" h="153638">
                    <a:moveTo>
                      <a:pt x="0" y="74867"/>
                    </a:moveTo>
                    <a:lnTo>
                      <a:pt x="294799" y="74962"/>
                    </a:lnTo>
                    <a:lnTo>
                      <a:pt x="216218" y="153638"/>
                    </a:lnTo>
                    <a:lnTo>
                      <a:pt x="294799" y="74962"/>
                    </a:lnTo>
                    <a:lnTo>
                      <a:pt x="216884" y="0"/>
                    </a:lnTo>
                  </a:path>
                </a:pathLst>
              </a:custGeom>
              <a:noFill/>
              <a:ln w="15875" cap="rnd">
                <a:solidFill>
                  <a:schemeClr val="accent2"/>
                </a:solidFill>
                <a:prstDash val="solid"/>
                <a:round/>
              </a:ln>
            </p:spPr>
            <p:txBody>
              <a:bodyPr rtlCol="0" anchor="ctr"/>
              <a:lstStyle/>
              <a:p>
                <a:endParaRPr lang="en-IN"/>
              </a:p>
            </p:txBody>
          </p:sp>
          <p:sp>
            <p:nvSpPr>
              <p:cNvPr id="2056" name="Freeform: Shape 2055">
                <a:extLst>
                  <a:ext uri="{FF2B5EF4-FFF2-40B4-BE49-F238E27FC236}">
                    <a16:creationId xmlns:a16="http://schemas.microsoft.com/office/drawing/2014/main" id="{C096EDC9-8593-43F2-2640-3093993A81AA}"/>
                  </a:ext>
                </a:extLst>
              </p:cNvPr>
              <p:cNvSpPr/>
              <p:nvPr/>
            </p:nvSpPr>
            <p:spPr>
              <a:xfrm>
                <a:off x="8886508" y="2884448"/>
                <a:ext cx="360330" cy="508444"/>
              </a:xfrm>
              <a:custGeom>
                <a:avLst/>
                <a:gdLst>
                  <a:gd name="connsiteX0" fmla="*/ 360331 w 360330"/>
                  <a:gd name="connsiteY0" fmla="*/ 143161 h 508444"/>
                  <a:gd name="connsiteX1" fmla="*/ 360331 w 360330"/>
                  <a:gd name="connsiteY1" fmla="*/ 58484 h 508444"/>
                  <a:gd name="connsiteX2" fmla="*/ 301847 w 360330"/>
                  <a:gd name="connsiteY2" fmla="*/ 0 h 508444"/>
                  <a:gd name="connsiteX3" fmla="*/ 58484 w 360330"/>
                  <a:gd name="connsiteY3" fmla="*/ 0 h 508444"/>
                  <a:gd name="connsiteX4" fmla="*/ 0 w 360330"/>
                  <a:gd name="connsiteY4" fmla="*/ 58484 h 508444"/>
                  <a:gd name="connsiteX5" fmla="*/ 0 w 360330"/>
                  <a:gd name="connsiteY5" fmla="*/ 449961 h 508444"/>
                  <a:gd name="connsiteX6" fmla="*/ 58484 w 360330"/>
                  <a:gd name="connsiteY6" fmla="*/ 508445 h 508444"/>
                  <a:gd name="connsiteX7" fmla="*/ 301847 w 360330"/>
                  <a:gd name="connsiteY7" fmla="*/ 508445 h 508444"/>
                  <a:gd name="connsiteX8" fmla="*/ 360331 w 360330"/>
                  <a:gd name="connsiteY8" fmla="*/ 449961 h 508444"/>
                  <a:gd name="connsiteX9" fmla="*/ 360331 w 360330"/>
                  <a:gd name="connsiteY9" fmla="*/ 361855 h 5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330" h="508444">
                    <a:moveTo>
                      <a:pt x="360331" y="143161"/>
                    </a:moveTo>
                    <a:lnTo>
                      <a:pt x="360331" y="58484"/>
                    </a:lnTo>
                    <a:cubicBezTo>
                      <a:pt x="360331" y="26194"/>
                      <a:pt x="334137" y="0"/>
                      <a:pt x="301847" y="0"/>
                    </a:cubicBezTo>
                    <a:lnTo>
                      <a:pt x="58484" y="0"/>
                    </a:lnTo>
                    <a:cubicBezTo>
                      <a:pt x="26194" y="0"/>
                      <a:pt x="0" y="26194"/>
                      <a:pt x="0" y="58484"/>
                    </a:cubicBezTo>
                    <a:lnTo>
                      <a:pt x="0" y="449961"/>
                    </a:lnTo>
                    <a:cubicBezTo>
                      <a:pt x="0" y="482251"/>
                      <a:pt x="26194" y="508445"/>
                      <a:pt x="58484" y="508445"/>
                    </a:cubicBezTo>
                    <a:lnTo>
                      <a:pt x="301847" y="508445"/>
                    </a:lnTo>
                    <a:cubicBezTo>
                      <a:pt x="334137" y="508445"/>
                      <a:pt x="360331" y="482251"/>
                      <a:pt x="360331" y="449961"/>
                    </a:cubicBezTo>
                    <a:lnTo>
                      <a:pt x="360331" y="361855"/>
                    </a:lnTo>
                  </a:path>
                </a:pathLst>
              </a:custGeom>
              <a:noFill/>
              <a:ln w="15875" cap="rnd">
                <a:solidFill>
                  <a:schemeClr val="accent2"/>
                </a:solidFill>
                <a:prstDash val="solid"/>
                <a:round/>
              </a:ln>
            </p:spPr>
            <p:txBody>
              <a:bodyPr rtlCol="0" anchor="ctr"/>
              <a:lstStyle/>
              <a:p>
                <a:endParaRPr lang="en-IN"/>
              </a:p>
            </p:txBody>
          </p:sp>
        </p:grpSp>
        <p:grpSp>
          <p:nvGrpSpPr>
            <p:cNvPr id="2190" name="Group 2189">
              <a:extLst>
                <a:ext uri="{FF2B5EF4-FFF2-40B4-BE49-F238E27FC236}">
                  <a16:creationId xmlns:a16="http://schemas.microsoft.com/office/drawing/2014/main" id="{F9E9A675-97A6-8B12-ECAA-98DABFB7AD37}"/>
                </a:ext>
              </a:extLst>
            </p:cNvPr>
            <p:cNvGrpSpPr/>
            <p:nvPr/>
          </p:nvGrpSpPr>
          <p:grpSpPr>
            <a:xfrm>
              <a:off x="4988293" y="3383756"/>
              <a:ext cx="352786" cy="384586"/>
              <a:chOff x="6030859" y="3068325"/>
              <a:chExt cx="569659" cy="621010"/>
            </a:xfrm>
          </p:grpSpPr>
          <p:grpSp>
            <p:nvGrpSpPr>
              <p:cNvPr id="2186" name="Graphic 2058">
                <a:extLst>
                  <a:ext uri="{FF2B5EF4-FFF2-40B4-BE49-F238E27FC236}">
                    <a16:creationId xmlns:a16="http://schemas.microsoft.com/office/drawing/2014/main" id="{A43E70C0-3012-8B81-CAFE-245A80EAA3FF}"/>
                  </a:ext>
                </a:extLst>
              </p:cNvPr>
              <p:cNvGrpSpPr/>
              <p:nvPr/>
            </p:nvGrpSpPr>
            <p:grpSpPr>
              <a:xfrm>
                <a:off x="6030859" y="3068325"/>
                <a:ext cx="569659" cy="621010"/>
                <a:chOff x="6030859" y="3068325"/>
                <a:chExt cx="569659" cy="621010"/>
              </a:xfrm>
              <a:noFill/>
            </p:grpSpPr>
            <p:sp>
              <p:nvSpPr>
                <p:cNvPr id="2187" name="Freeform: Shape 2186">
                  <a:extLst>
                    <a:ext uri="{FF2B5EF4-FFF2-40B4-BE49-F238E27FC236}">
                      <a16:creationId xmlns:a16="http://schemas.microsoft.com/office/drawing/2014/main" id="{55831817-86DC-B606-4E12-80B61C98E34A}"/>
                    </a:ext>
                  </a:extLst>
                </p:cNvPr>
                <p:cNvSpPr/>
                <p:nvPr/>
              </p:nvSpPr>
              <p:spPr>
                <a:xfrm>
                  <a:off x="6238294" y="3314246"/>
                  <a:ext cx="362224" cy="375089"/>
                </a:xfrm>
                <a:custGeom>
                  <a:avLst/>
                  <a:gdLst>
                    <a:gd name="connsiteX0" fmla="*/ 253395 w 362224"/>
                    <a:gd name="connsiteY0" fmla="*/ 104996 h 375089"/>
                    <a:gd name="connsiteX1" fmla="*/ 238251 w 362224"/>
                    <a:gd name="connsiteY1" fmla="*/ 128904 h 375089"/>
                    <a:gd name="connsiteX2" fmla="*/ 237393 w 362224"/>
                    <a:gd name="connsiteY2" fmla="*/ 129094 h 375089"/>
                    <a:gd name="connsiteX3" fmla="*/ 233488 w 362224"/>
                    <a:gd name="connsiteY3" fmla="*/ 121569 h 375089"/>
                    <a:gd name="connsiteX4" fmla="*/ 195007 w 362224"/>
                    <a:gd name="connsiteY4" fmla="*/ 109282 h 375089"/>
                    <a:gd name="connsiteX5" fmla="*/ 181863 w 362224"/>
                    <a:gd name="connsiteY5" fmla="*/ 140524 h 375089"/>
                    <a:gd name="connsiteX6" fmla="*/ 179386 w 362224"/>
                    <a:gd name="connsiteY6" fmla="*/ 141191 h 375089"/>
                    <a:gd name="connsiteX7" fmla="*/ 169671 w 362224"/>
                    <a:gd name="connsiteY7" fmla="*/ 122331 h 375089"/>
                    <a:gd name="connsiteX8" fmla="*/ 131190 w 362224"/>
                    <a:gd name="connsiteY8" fmla="*/ 110044 h 375089"/>
                    <a:gd name="connsiteX9" fmla="*/ 117569 w 362224"/>
                    <a:gd name="connsiteY9" fmla="*/ 125760 h 375089"/>
                    <a:gd name="connsiteX10" fmla="*/ 110997 w 362224"/>
                    <a:gd name="connsiteY10" fmla="*/ 126141 h 375089"/>
                    <a:gd name="connsiteX11" fmla="*/ 53942 w 362224"/>
                    <a:gd name="connsiteY11" fmla="*/ 15461 h 375089"/>
                    <a:gd name="connsiteX12" fmla="*/ 15461 w 362224"/>
                    <a:gd name="connsiteY12" fmla="*/ 3174 h 375089"/>
                    <a:gd name="connsiteX13" fmla="*/ 3174 w 362224"/>
                    <a:gd name="connsiteY13" fmla="*/ 41655 h 375089"/>
                    <a:gd name="connsiteX14" fmla="*/ 113473 w 362224"/>
                    <a:gd name="connsiteY14" fmla="*/ 255777 h 375089"/>
                    <a:gd name="connsiteX15" fmla="*/ 104615 w 362224"/>
                    <a:gd name="connsiteY15" fmla="*/ 264730 h 375089"/>
                    <a:gd name="connsiteX16" fmla="*/ 94995 w 362224"/>
                    <a:gd name="connsiteY16" fmla="*/ 259872 h 375089"/>
                    <a:gd name="connsiteX17" fmla="*/ 56990 w 362224"/>
                    <a:gd name="connsiteY17" fmla="*/ 272064 h 375089"/>
                    <a:gd name="connsiteX18" fmla="*/ 69182 w 362224"/>
                    <a:gd name="connsiteY18" fmla="*/ 310069 h 375089"/>
                    <a:gd name="connsiteX19" fmla="*/ 188054 w 362224"/>
                    <a:gd name="connsiteY19" fmla="*/ 371124 h 375089"/>
                    <a:gd name="connsiteX20" fmla="*/ 192054 w 362224"/>
                    <a:gd name="connsiteY20" fmla="*/ 372744 h 375089"/>
                    <a:gd name="connsiteX21" fmla="*/ 195198 w 362224"/>
                    <a:gd name="connsiteY21" fmla="*/ 373791 h 375089"/>
                    <a:gd name="connsiteX22" fmla="*/ 230345 w 362224"/>
                    <a:gd name="connsiteY22" fmla="*/ 369410 h 375089"/>
                    <a:gd name="connsiteX23" fmla="*/ 334072 w 362224"/>
                    <a:gd name="connsiteY23" fmla="*/ 315975 h 375089"/>
                    <a:gd name="connsiteX24" fmla="*/ 356456 w 362224"/>
                    <a:gd name="connsiteY24" fmla="*/ 245966 h 375089"/>
                    <a:gd name="connsiteX25" fmla="*/ 290352 w 362224"/>
                    <a:gd name="connsiteY25" fmla="*/ 117664 h 375089"/>
                    <a:gd name="connsiteX26" fmla="*/ 253300 w 362224"/>
                    <a:gd name="connsiteY26" fmla="*/ 105091 h 3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2224" h="375089">
                      <a:moveTo>
                        <a:pt x="253395" y="104996"/>
                      </a:moveTo>
                      <a:cubicBezTo>
                        <a:pt x="243966" y="109854"/>
                        <a:pt x="238727" y="119093"/>
                        <a:pt x="238251" y="128904"/>
                      </a:cubicBezTo>
                      <a:cubicBezTo>
                        <a:pt x="238251" y="129380"/>
                        <a:pt x="237584" y="129570"/>
                        <a:pt x="237393" y="129094"/>
                      </a:cubicBezTo>
                      <a:lnTo>
                        <a:pt x="233488" y="121569"/>
                      </a:lnTo>
                      <a:cubicBezTo>
                        <a:pt x="226440" y="107853"/>
                        <a:pt x="209199" y="101948"/>
                        <a:pt x="195007" y="109282"/>
                      </a:cubicBezTo>
                      <a:cubicBezTo>
                        <a:pt x="183387" y="115283"/>
                        <a:pt x="180815" y="127475"/>
                        <a:pt x="181863" y="140524"/>
                      </a:cubicBezTo>
                      <a:cubicBezTo>
                        <a:pt x="181958" y="141953"/>
                        <a:pt x="180053" y="142524"/>
                        <a:pt x="179386" y="141191"/>
                      </a:cubicBezTo>
                      <a:lnTo>
                        <a:pt x="169671" y="122331"/>
                      </a:lnTo>
                      <a:cubicBezTo>
                        <a:pt x="162622" y="108615"/>
                        <a:pt x="145382" y="102710"/>
                        <a:pt x="131190" y="110044"/>
                      </a:cubicBezTo>
                      <a:cubicBezTo>
                        <a:pt x="124427" y="113473"/>
                        <a:pt x="119855" y="119188"/>
                        <a:pt x="117569" y="125760"/>
                      </a:cubicBezTo>
                      <a:cubicBezTo>
                        <a:pt x="116521" y="128713"/>
                        <a:pt x="112425" y="128999"/>
                        <a:pt x="110997" y="126141"/>
                      </a:cubicBezTo>
                      <a:lnTo>
                        <a:pt x="53942" y="15461"/>
                      </a:lnTo>
                      <a:cubicBezTo>
                        <a:pt x="46893" y="1745"/>
                        <a:pt x="29653" y="-4161"/>
                        <a:pt x="15461" y="3174"/>
                      </a:cubicBezTo>
                      <a:cubicBezTo>
                        <a:pt x="1745" y="10222"/>
                        <a:pt x="-4161" y="27462"/>
                        <a:pt x="3174" y="41655"/>
                      </a:cubicBezTo>
                      <a:lnTo>
                        <a:pt x="113473" y="255777"/>
                      </a:lnTo>
                      <a:cubicBezTo>
                        <a:pt x="116426" y="261492"/>
                        <a:pt x="110330" y="267588"/>
                        <a:pt x="104615" y="264730"/>
                      </a:cubicBezTo>
                      <a:lnTo>
                        <a:pt x="94995" y="259872"/>
                      </a:lnTo>
                      <a:cubicBezTo>
                        <a:pt x="81279" y="252729"/>
                        <a:pt x="64134" y="258348"/>
                        <a:pt x="56990" y="272064"/>
                      </a:cubicBezTo>
                      <a:cubicBezTo>
                        <a:pt x="49846" y="285780"/>
                        <a:pt x="55466" y="302925"/>
                        <a:pt x="69182" y="310069"/>
                      </a:cubicBezTo>
                      <a:lnTo>
                        <a:pt x="188054" y="371124"/>
                      </a:lnTo>
                      <a:cubicBezTo>
                        <a:pt x="188911" y="371696"/>
                        <a:pt x="192054" y="372744"/>
                        <a:pt x="192054" y="372744"/>
                      </a:cubicBezTo>
                      <a:cubicBezTo>
                        <a:pt x="192054" y="372744"/>
                        <a:pt x="194340" y="373125"/>
                        <a:pt x="195198" y="373791"/>
                      </a:cubicBezTo>
                      <a:cubicBezTo>
                        <a:pt x="206532" y="376363"/>
                        <a:pt x="219105" y="375220"/>
                        <a:pt x="230345" y="369410"/>
                      </a:cubicBezTo>
                      <a:lnTo>
                        <a:pt x="334072" y="315975"/>
                      </a:lnTo>
                      <a:cubicBezTo>
                        <a:pt x="359504" y="302830"/>
                        <a:pt x="369600" y="271398"/>
                        <a:pt x="356456" y="245966"/>
                      </a:cubicBezTo>
                      <a:lnTo>
                        <a:pt x="290352" y="117664"/>
                      </a:lnTo>
                      <a:cubicBezTo>
                        <a:pt x="284066" y="103472"/>
                        <a:pt x="267111" y="98043"/>
                        <a:pt x="253300" y="105091"/>
                      </a:cubicBezTo>
                      <a:close/>
                    </a:path>
                  </a:pathLst>
                </a:custGeom>
                <a:noFill/>
                <a:ln w="15875" cap="rnd">
                  <a:solidFill>
                    <a:schemeClr val="accent2"/>
                  </a:solidFill>
                  <a:prstDash val="solid"/>
                  <a:round/>
                </a:ln>
              </p:spPr>
              <p:txBody>
                <a:bodyPr rtlCol="0" anchor="ctr"/>
                <a:lstStyle/>
                <a:p>
                  <a:endParaRPr lang="en-IN"/>
                </a:p>
              </p:txBody>
            </p:sp>
            <p:sp>
              <p:nvSpPr>
                <p:cNvPr id="2188" name="Freeform: Shape 2187">
                  <a:extLst>
                    <a:ext uri="{FF2B5EF4-FFF2-40B4-BE49-F238E27FC236}">
                      <a16:creationId xmlns:a16="http://schemas.microsoft.com/office/drawing/2014/main" id="{00ABAD54-5EBD-FF59-0991-8FA2D4A6C000}"/>
                    </a:ext>
                  </a:extLst>
                </p:cNvPr>
                <p:cNvSpPr/>
                <p:nvPr/>
              </p:nvSpPr>
              <p:spPr>
                <a:xfrm>
                  <a:off x="6030859" y="3068325"/>
                  <a:ext cx="359473" cy="358060"/>
                </a:xfrm>
                <a:custGeom>
                  <a:avLst/>
                  <a:gdLst>
                    <a:gd name="connsiteX0" fmla="*/ 333386 w 359473"/>
                    <a:gd name="connsiteY0" fmla="*/ 271764 h 358060"/>
                    <a:gd name="connsiteX1" fmla="*/ 339673 w 359473"/>
                    <a:gd name="connsiteY1" fmla="*/ 97266 h 358060"/>
                    <a:gd name="connsiteX2" fmla="*/ 98119 w 359473"/>
                    <a:gd name="connsiteY2" fmla="*/ 19923 h 358060"/>
                    <a:gd name="connsiteX3" fmla="*/ 19918 w 359473"/>
                    <a:gd name="connsiteY3" fmla="*/ 261953 h 358060"/>
                    <a:gd name="connsiteX4" fmla="*/ 167937 w 359473"/>
                    <a:gd name="connsiteY4" fmla="*/ 358061 h 358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473" h="358060">
                      <a:moveTo>
                        <a:pt x="333386" y="271764"/>
                      </a:moveTo>
                      <a:cubicBezTo>
                        <a:pt x="364438" y="220520"/>
                        <a:pt x="369295" y="154797"/>
                        <a:pt x="339673" y="97266"/>
                      </a:cubicBezTo>
                      <a:cubicBezTo>
                        <a:pt x="294334" y="9255"/>
                        <a:pt x="186225" y="-25416"/>
                        <a:pt x="98119" y="19923"/>
                      </a:cubicBezTo>
                      <a:cubicBezTo>
                        <a:pt x="9155" y="65834"/>
                        <a:pt x="-25421" y="173942"/>
                        <a:pt x="19918" y="261953"/>
                      </a:cubicBezTo>
                      <a:cubicBezTo>
                        <a:pt x="50017" y="320342"/>
                        <a:pt x="107263" y="354155"/>
                        <a:pt x="167937" y="358061"/>
                      </a:cubicBezTo>
                    </a:path>
                  </a:pathLst>
                </a:custGeom>
                <a:noFill/>
                <a:ln w="15875" cap="rnd">
                  <a:solidFill>
                    <a:schemeClr val="accent2"/>
                  </a:solidFill>
                  <a:prstDash val="solid"/>
                  <a:round/>
                </a:ln>
              </p:spPr>
              <p:txBody>
                <a:bodyPr rtlCol="0" anchor="ctr"/>
                <a:lstStyle/>
                <a:p>
                  <a:endParaRPr lang="en-IN"/>
                </a:p>
              </p:txBody>
            </p:sp>
          </p:grpSp>
          <p:sp>
            <p:nvSpPr>
              <p:cNvPr id="2189" name="Freeform: Shape 2188">
                <a:extLst>
                  <a:ext uri="{FF2B5EF4-FFF2-40B4-BE49-F238E27FC236}">
                    <a16:creationId xmlns:a16="http://schemas.microsoft.com/office/drawing/2014/main" id="{1827CBFF-AE35-EE4F-B3BE-2DB41B0867AB}"/>
                  </a:ext>
                </a:extLst>
              </p:cNvPr>
              <p:cNvSpPr/>
              <p:nvPr/>
            </p:nvSpPr>
            <p:spPr>
              <a:xfrm>
                <a:off x="6118214" y="3153209"/>
                <a:ext cx="178117" cy="170402"/>
              </a:xfrm>
              <a:custGeom>
                <a:avLst/>
                <a:gdLst>
                  <a:gd name="connsiteX0" fmla="*/ 52864 w 178117"/>
                  <a:gd name="connsiteY0" fmla="*/ 170402 h 170402"/>
                  <a:gd name="connsiteX1" fmla="*/ 0 w 178117"/>
                  <a:gd name="connsiteY1" fmla="*/ 89059 h 170402"/>
                  <a:gd name="connsiteX2" fmla="*/ 89059 w 178117"/>
                  <a:gd name="connsiteY2" fmla="*/ 0 h 170402"/>
                  <a:gd name="connsiteX3" fmla="*/ 178118 w 178117"/>
                  <a:gd name="connsiteY3" fmla="*/ 89059 h 170402"/>
                </a:gdLst>
                <a:ahLst/>
                <a:cxnLst>
                  <a:cxn ang="0">
                    <a:pos x="connsiteX0" y="connsiteY0"/>
                  </a:cxn>
                  <a:cxn ang="0">
                    <a:pos x="connsiteX1" y="connsiteY1"/>
                  </a:cxn>
                  <a:cxn ang="0">
                    <a:pos x="connsiteX2" y="connsiteY2"/>
                  </a:cxn>
                  <a:cxn ang="0">
                    <a:pos x="connsiteX3" y="connsiteY3"/>
                  </a:cxn>
                </a:cxnLst>
                <a:rect l="l" t="t" r="r" b="b"/>
                <a:pathLst>
                  <a:path w="178117" h="170402">
                    <a:moveTo>
                      <a:pt x="52864" y="170402"/>
                    </a:moveTo>
                    <a:cubicBezTo>
                      <a:pt x="21717" y="156496"/>
                      <a:pt x="0" y="125349"/>
                      <a:pt x="0" y="89059"/>
                    </a:cubicBezTo>
                    <a:cubicBezTo>
                      <a:pt x="0" y="39910"/>
                      <a:pt x="39910" y="0"/>
                      <a:pt x="89059" y="0"/>
                    </a:cubicBezTo>
                    <a:cubicBezTo>
                      <a:pt x="138208" y="0"/>
                      <a:pt x="178118" y="39910"/>
                      <a:pt x="178118" y="89059"/>
                    </a:cubicBezTo>
                  </a:path>
                </a:pathLst>
              </a:custGeom>
              <a:noFill/>
              <a:ln w="15875" cap="rnd">
                <a:solidFill>
                  <a:schemeClr val="accent2"/>
                </a:solidFill>
                <a:prstDash val="solid"/>
                <a:round/>
              </a:ln>
            </p:spPr>
            <p:txBody>
              <a:bodyPr rtlCol="0" anchor="ctr"/>
              <a:lstStyle/>
              <a:p>
                <a:endParaRPr lang="en-IN"/>
              </a:p>
            </p:txBody>
          </p:sp>
        </p:grpSp>
        <p:grpSp>
          <p:nvGrpSpPr>
            <p:cNvPr id="71" name="Group 70">
              <a:extLst>
                <a:ext uri="{FF2B5EF4-FFF2-40B4-BE49-F238E27FC236}">
                  <a16:creationId xmlns:a16="http://schemas.microsoft.com/office/drawing/2014/main" id="{BF16EA80-A468-44AD-31E5-24CB01A14855}"/>
                </a:ext>
              </a:extLst>
            </p:cNvPr>
            <p:cNvGrpSpPr/>
            <p:nvPr/>
          </p:nvGrpSpPr>
          <p:grpSpPr>
            <a:xfrm>
              <a:off x="7061199" y="4380697"/>
              <a:ext cx="1797046" cy="710038"/>
              <a:chOff x="7061199" y="4380697"/>
              <a:chExt cx="1797046" cy="710038"/>
            </a:xfrm>
          </p:grpSpPr>
          <p:sp>
            <p:nvSpPr>
              <p:cNvPr id="42" name="Rectangle 41">
                <a:extLst>
                  <a:ext uri="{FF2B5EF4-FFF2-40B4-BE49-F238E27FC236}">
                    <a16:creationId xmlns:a16="http://schemas.microsoft.com/office/drawing/2014/main" id="{54021342-DAB1-C2DF-5D36-575EA8FF6CB4}"/>
                  </a:ext>
                </a:extLst>
              </p:cNvPr>
              <p:cNvSpPr/>
              <p:nvPr/>
            </p:nvSpPr>
            <p:spPr>
              <a:xfrm>
                <a:off x="7061199" y="4380697"/>
                <a:ext cx="1797046" cy="71003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4000" rtlCol="0" anchor="ctr"/>
              <a:lstStyle/>
              <a:p>
                <a:r>
                  <a:rPr lang="en-IN" sz="1200" dirty="0">
                    <a:solidFill>
                      <a:schemeClr val="tx1"/>
                    </a:solidFill>
                  </a:rPr>
                  <a:t>Value chain diagram</a:t>
                </a:r>
              </a:p>
            </p:txBody>
          </p:sp>
          <p:grpSp>
            <p:nvGrpSpPr>
              <p:cNvPr id="66" name="Group 65">
                <a:extLst>
                  <a:ext uri="{FF2B5EF4-FFF2-40B4-BE49-F238E27FC236}">
                    <a16:creationId xmlns:a16="http://schemas.microsoft.com/office/drawing/2014/main" id="{D91F3030-42CB-8B02-EF31-C270BAA9DC2C}"/>
                  </a:ext>
                </a:extLst>
              </p:cNvPr>
              <p:cNvGrpSpPr/>
              <p:nvPr/>
            </p:nvGrpSpPr>
            <p:grpSpPr>
              <a:xfrm>
                <a:off x="7153237" y="4483642"/>
                <a:ext cx="505364" cy="504148"/>
                <a:chOff x="7153237" y="4483642"/>
                <a:chExt cx="505364" cy="504148"/>
              </a:xfrm>
            </p:grpSpPr>
            <p:sp>
              <p:nvSpPr>
                <p:cNvPr id="43" name="Oval 42">
                  <a:extLst>
                    <a:ext uri="{FF2B5EF4-FFF2-40B4-BE49-F238E27FC236}">
                      <a16:creationId xmlns:a16="http://schemas.microsoft.com/office/drawing/2014/main" id="{AA0C9CF8-F90A-95DE-780B-45156A49D723}"/>
                    </a:ext>
                  </a:extLst>
                </p:cNvPr>
                <p:cNvSpPr/>
                <p:nvPr/>
              </p:nvSpPr>
              <p:spPr>
                <a:xfrm>
                  <a:off x="7153237" y="4483642"/>
                  <a:ext cx="505364" cy="5041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21" name="Graphic 4">
                  <a:extLst>
                    <a:ext uri="{FF2B5EF4-FFF2-40B4-BE49-F238E27FC236}">
                      <a16:creationId xmlns:a16="http://schemas.microsoft.com/office/drawing/2014/main" id="{FF76D34C-5FB2-2B87-099A-7AF89CE29C95}"/>
                    </a:ext>
                  </a:extLst>
                </p:cNvPr>
                <p:cNvGrpSpPr/>
                <p:nvPr/>
              </p:nvGrpSpPr>
              <p:grpSpPr>
                <a:xfrm>
                  <a:off x="7241844" y="4646887"/>
                  <a:ext cx="328150" cy="177658"/>
                  <a:chOff x="-4393280" y="4280854"/>
                  <a:chExt cx="633888" cy="343185"/>
                </a:xfrm>
                <a:noFill/>
              </p:grpSpPr>
              <p:sp>
                <p:nvSpPr>
                  <p:cNvPr id="22" name="Freeform: Shape 21">
                    <a:extLst>
                      <a:ext uri="{FF2B5EF4-FFF2-40B4-BE49-F238E27FC236}">
                        <a16:creationId xmlns:a16="http://schemas.microsoft.com/office/drawing/2014/main" id="{46662AD2-B543-5B84-688C-7AC510242996}"/>
                      </a:ext>
                    </a:extLst>
                  </p:cNvPr>
                  <p:cNvSpPr/>
                  <p:nvPr/>
                </p:nvSpPr>
                <p:spPr>
                  <a:xfrm>
                    <a:off x="-4393280" y="4479164"/>
                    <a:ext cx="204787" cy="144875"/>
                  </a:xfrm>
                  <a:custGeom>
                    <a:avLst/>
                    <a:gdLst>
                      <a:gd name="connsiteX0" fmla="*/ 154019 w 204787"/>
                      <a:gd name="connsiteY0" fmla="*/ 144875 h 144875"/>
                      <a:gd name="connsiteX1" fmla="*/ 0 w 204787"/>
                      <a:gd name="connsiteY1" fmla="*/ 144875 h 144875"/>
                      <a:gd name="connsiteX2" fmla="*/ 50768 w 204787"/>
                      <a:gd name="connsiteY2" fmla="*/ 72390 h 144875"/>
                      <a:gd name="connsiteX3" fmla="*/ 0 w 204787"/>
                      <a:gd name="connsiteY3" fmla="*/ 0 h 144875"/>
                      <a:gd name="connsiteX4" fmla="*/ 154019 w 204787"/>
                      <a:gd name="connsiteY4" fmla="*/ 0 h 144875"/>
                      <a:gd name="connsiteX5" fmla="*/ 204788 w 204787"/>
                      <a:gd name="connsiteY5" fmla="*/ 72390 h 144875"/>
                      <a:gd name="connsiteX6" fmla="*/ 154019 w 204787"/>
                      <a:gd name="connsiteY6" fmla="*/ 144875 h 14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787" h="144875">
                        <a:moveTo>
                          <a:pt x="154019" y="144875"/>
                        </a:moveTo>
                        <a:lnTo>
                          <a:pt x="0" y="144875"/>
                        </a:lnTo>
                        <a:lnTo>
                          <a:pt x="50768" y="72390"/>
                        </a:lnTo>
                        <a:lnTo>
                          <a:pt x="0" y="0"/>
                        </a:lnTo>
                        <a:lnTo>
                          <a:pt x="154019" y="0"/>
                        </a:lnTo>
                        <a:lnTo>
                          <a:pt x="204788" y="72390"/>
                        </a:lnTo>
                        <a:lnTo>
                          <a:pt x="154019" y="144875"/>
                        </a:lnTo>
                        <a:close/>
                      </a:path>
                    </a:pathLst>
                  </a:custGeom>
                  <a:noFill/>
                  <a:ln w="12700" cap="rnd">
                    <a:solidFill>
                      <a:schemeClr val="accent2"/>
                    </a:solidFill>
                    <a:prstDash val="solid"/>
                    <a:round/>
                  </a:ln>
                </p:spPr>
                <p:txBody>
                  <a:bodyPr rtlCol="0" anchor="ctr"/>
                  <a:lstStyle/>
                  <a:p>
                    <a:endParaRPr lang="en-IN"/>
                  </a:p>
                </p:txBody>
              </p:sp>
              <p:sp>
                <p:nvSpPr>
                  <p:cNvPr id="25" name="Freeform: Shape 24">
                    <a:extLst>
                      <a:ext uri="{FF2B5EF4-FFF2-40B4-BE49-F238E27FC236}">
                        <a16:creationId xmlns:a16="http://schemas.microsoft.com/office/drawing/2014/main" id="{77DEA689-FC59-1A91-C5CE-E5DFCC3B4CDC}"/>
                      </a:ext>
                    </a:extLst>
                  </p:cNvPr>
                  <p:cNvSpPr/>
                  <p:nvPr/>
                </p:nvSpPr>
                <p:spPr>
                  <a:xfrm>
                    <a:off x="-4178777" y="4479164"/>
                    <a:ext cx="204787" cy="144875"/>
                  </a:xfrm>
                  <a:custGeom>
                    <a:avLst/>
                    <a:gdLst>
                      <a:gd name="connsiteX0" fmla="*/ 154019 w 204787"/>
                      <a:gd name="connsiteY0" fmla="*/ 144875 h 144875"/>
                      <a:gd name="connsiteX1" fmla="*/ 0 w 204787"/>
                      <a:gd name="connsiteY1" fmla="*/ 144875 h 144875"/>
                      <a:gd name="connsiteX2" fmla="*/ 50864 w 204787"/>
                      <a:gd name="connsiteY2" fmla="*/ 72390 h 144875"/>
                      <a:gd name="connsiteX3" fmla="*/ 0 w 204787"/>
                      <a:gd name="connsiteY3" fmla="*/ 0 h 144875"/>
                      <a:gd name="connsiteX4" fmla="*/ 154019 w 204787"/>
                      <a:gd name="connsiteY4" fmla="*/ 0 h 144875"/>
                      <a:gd name="connsiteX5" fmla="*/ 204788 w 204787"/>
                      <a:gd name="connsiteY5" fmla="*/ 72390 h 144875"/>
                      <a:gd name="connsiteX6" fmla="*/ 154019 w 204787"/>
                      <a:gd name="connsiteY6" fmla="*/ 144875 h 14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787" h="144875">
                        <a:moveTo>
                          <a:pt x="154019" y="144875"/>
                        </a:moveTo>
                        <a:lnTo>
                          <a:pt x="0" y="144875"/>
                        </a:lnTo>
                        <a:lnTo>
                          <a:pt x="50864" y="72390"/>
                        </a:lnTo>
                        <a:lnTo>
                          <a:pt x="0" y="0"/>
                        </a:lnTo>
                        <a:lnTo>
                          <a:pt x="154019" y="0"/>
                        </a:lnTo>
                        <a:lnTo>
                          <a:pt x="204788" y="72390"/>
                        </a:lnTo>
                        <a:lnTo>
                          <a:pt x="154019" y="144875"/>
                        </a:lnTo>
                        <a:close/>
                      </a:path>
                    </a:pathLst>
                  </a:custGeom>
                  <a:noFill/>
                  <a:ln w="12700" cap="rnd">
                    <a:solidFill>
                      <a:schemeClr val="accent2"/>
                    </a:solidFill>
                    <a:prstDash val="solid"/>
                    <a:round/>
                  </a:ln>
                </p:spPr>
                <p:txBody>
                  <a:bodyPr rtlCol="0" anchor="ctr"/>
                  <a:lstStyle/>
                  <a:p>
                    <a:endParaRPr lang="en-IN"/>
                  </a:p>
                </p:txBody>
              </p:sp>
              <p:sp>
                <p:nvSpPr>
                  <p:cNvPr id="26" name="Freeform: Shape 25">
                    <a:extLst>
                      <a:ext uri="{FF2B5EF4-FFF2-40B4-BE49-F238E27FC236}">
                        <a16:creationId xmlns:a16="http://schemas.microsoft.com/office/drawing/2014/main" id="{1F061F47-91B7-8DB1-3EF3-D59853549EDA}"/>
                      </a:ext>
                    </a:extLst>
                  </p:cNvPr>
                  <p:cNvSpPr/>
                  <p:nvPr/>
                </p:nvSpPr>
                <p:spPr>
                  <a:xfrm>
                    <a:off x="-3964179" y="4479164"/>
                    <a:ext cx="204787" cy="144875"/>
                  </a:xfrm>
                  <a:custGeom>
                    <a:avLst/>
                    <a:gdLst>
                      <a:gd name="connsiteX0" fmla="*/ 153924 w 204787"/>
                      <a:gd name="connsiteY0" fmla="*/ 144875 h 144875"/>
                      <a:gd name="connsiteX1" fmla="*/ 0 w 204787"/>
                      <a:gd name="connsiteY1" fmla="*/ 144875 h 144875"/>
                      <a:gd name="connsiteX2" fmla="*/ 50768 w 204787"/>
                      <a:gd name="connsiteY2" fmla="*/ 72390 h 144875"/>
                      <a:gd name="connsiteX3" fmla="*/ 0 w 204787"/>
                      <a:gd name="connsiteY3" fmla="*/ 0 h 144875"/>
                      <a:gd name="connsiteX4" fmla="*/ 153924 w 204787"/>
                      <a:gd name="connsiteY4" fmla="*/ 0 h 144875"/>
                      <a:gd name="connsiteX5" fmla="*/ 204788 w 204787"/>
                      <a:gd name="connsiteY5" fmla="*/ 72390 h 144875"/>
                      <a:gd name="connsiteX6" fmla="*/ 153924 w 204787"/>
                      <a:gd name="connsiteY6" fmla="*/ 144875 h 14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787" h="144875">
                        <a:moveTo>
                          <a:pt x="153924" y="144875"/>
                        </a:moveTo>
                        <a:lnTo>
                          <a:pt x="0" y="144875"/>
                        </a:lnTo>
                        <a:lnTo>
                          <a:pt x="50768" y="72390"/>
                        </a:lnTo>
                        <a:lnTo>
                          <a:pt x="0" y="0"/>
                        </a:lnTo>
                        <a:lnTo>
                          <a:pt x="153924" y="0"/>
                        </a:lnTo>
                        <a:lnTo>
                          <a:pt x="204788" y="72390"/>
                        </a:lnTo>
                        <a:lnTo>
                          <a:pt x="153924" y="144875"/>
                        </a:lnTo>
                        <a:close/>
                      </a:path>
                    </a:pathLst>
                  </a:custGeom>
                  <a:noFill/>
                  <a:ln w="12700" cap="rnd">
                    <a:solidFill>
                      <a:schemeClr val="accent2"/>
                    </a:solidFill>
                    <a:prstDash val="solid"/>
                    <a:round/>
                  </a:ln>
                </p:spPr>
                <p:txBody>
                  <a:bodyPr rtlCol="0" anchor="ctr"/>
                  <a:lstStyle/>
                  <a:p>
                    <a:endParaRPr lang="en-IN"/>
                  </a:p>
                </p:txBody>
              </p:sp>
              <p:grpSp>
                <p:nvGrpSpPr>
                  <p:cNvPr id="27" name="Graphic 4">
                    <a:extLst>
                      <a:ext uri="{FF2B5EF4-FFF2-40B4-BE49-F238E27FC236}">
                        <a16:creationId xmlns:a16="http://schemas.microsoft.com/office/drawing/2014/main" id="{022281A0-FBD7-031F-834F-6447E64FC8B7}"/>
                      </a:ext>
                    </a:extLst>
                  </p:cNvPr>
                  <p:cNvGrpSpPr/>
                  <p:nvPr/>
                </p:nvGrpSpPr>
                <p:grpSpPr>
                  <a:xfrm>
                    <a:off x="-4340512" y="4280854"/>
                    <a:ext cx="61150" cy="198310"/>
                    <a:chOff x="-4340512" y="4280854"/>
                    <a:chExt cx="61150" cy="198310"/>
                  </a:xfrm>
                  <a:noFill/>
                </p:grpSpPr>
                <p:sp>
                  <p:nvSpPr>
                    <p:cNvPr id="28" name="Freeform: Shape 27">
                      <a:extLst>
                        <a:ext uri="{FF2B5EF4-FFF2-40B4-BE49-F238E27FC236}">
                          <a16:creationId xmlns:a16="http://schemas.microsoft.com/office/drawing/2014/main" id="{54520302-1888-0C98-ECCE-7768428A09B1}"/>
                        </a:ext>
                      </a:extLst>
                    </p:cNvPr>
                    <p:cNvSpPr/>
                    <p:nvPr/>
                  </p:nvSpPr>
                  <p:spPr>
                    <a:xfrm>
                      <a:off x="-4309936" y="4342004"/>
                      <a:ext cx="9525" cy="137160"/>
                    </a:xfrm>
                    <a:custGeom>
                      <a:avLst/>
                      <a:gdLst>
                        <a:gd name="connsiteX0" fmla="*/ 0 w 9525"/>
                        <a:gd name="connsiteY0" fmla="*/ 137160 h 137160"/>
                        <a:gd name="connsiteX1" fmla="*/ 0 w 9525"/>
                        <a:gd name="connsiteY1" fmla="*/ 0 h 137160"/>
                      </a:gdLst>
                      <a:ahLst/>
                      <a:cxnLst>
                        <a:cxn ang="0">
                          <a:pos x="connsiteX0" y="connsiteY0"/>
                        </a:cxn>
                        <a:cxn ang="0">
                          <a:pos x="connsiteX1" y="connsiteY1"/>
                        </a:cxn>
                      </a:cxnLst>
                      <a:rect l="l" t="t" r="r" b="b"/>
                      <a:pathLst>
                        <a:path w="9525" h="137160">
                          <a:moveTo>
                            <a:pt x="0" y="137160"/>
                          </a:moveTo>
                          <a:lnTo>
                            <a:pt x="0" y="0"/>
                          </a:lnTo>
                        </a:path>
                      </a:pathLst>
                    </a:custGeom>
                    <a:ln w="12700" cap="rnd">
                      <a:solidFill>
                        <a:schemeClr val="accent2"/>
                      </a:solidFill>
                      <a:prstDash val="solid"/>
                      <a:round/>
                    </a:ln>
                  </p:spPr>
                  <p:txBody>
                    <a:bodyPr rtlCol="0" anchor="ctr"/>
                    <a:lstStyle/>
                    <a:p>
                      <a:endParaRPr lang="en-IN"/>
                    </a:p>
                  </p:txBody>
                </p:sp>
                <p:sp>
                  <p:nvSpPr>
                    <p:cNvPr id="29" name="Freeform: Shape 28">
                      <a:extLst>
                        <a:ext uri="{FF2B5EF4-FFF2-40B4-BE49-F238E27FC236}">
                          <a16:creationId xmlns:a16="http://schemas.microsoft.com/office/drawing/2014/main" id="{D2EDF5E9-6284-639A-75EB-7F663E64E11A}"/>
                        </a:ext>
                      </a:extLst>
                    </p:cNvPr>
                    <p:cNvSpPr/>
                    <p:nvPr/>
                  </p:nvSpPr>
                  <p:spPr>
                    <a:xfrm>
                      <a:off x="-4340512" y="4280854"/>
                      <a:ext cx="61150" cy="61150"/>
                    </a:xfrm>
                    <a:custGeom>
                      <a:avLst/>
                      <a:gdLst>
                        <a:gd name="connsiteX0" fmla="*/ 61151 w 61150"/>
                        <a:gd name="connsiteY0" fmla="*/ 30575 h 61150"/>
                        <a:gd name="connsiteX1" fmla="*/ 30575 w 61150"/>
                        <a:gd name="connsiteY1" fmla="*/ 61151 h 61150"/>
                        <a:gd name="connsiteX2" fmla="*/ 0 w 61150"/>
                        <a:gd name="connsiteY2" fmla="*/ 30575 h 61150"/>
                        <a:gd name="connsiteX3" fmla="*/ 30575 w 61150"/>
                        <a:gd name="connsiteY3" fmla="*/ 0 h 61150"/>
                        <a:gd name="connsiteX4" fmla="*/ 61151 w 61150"/>
                        <a:gd name="connsiteY4" fmla="*/ 30575 h 61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50" h="61150">
                          <a:moveTo>
                            <a:pt x="61151" y="30575"/>
                          </a:moveTo>
                          <a:cubicBezTo>
                            <a:pt x="61151" y="47461"/>
                            <a:pt x="47461" y="61151"/>
                            <a:pt x="30575" y="61151"/>
                          </a:cubicBezTo>
                          <a:cubicBezTo>
                            <a:pt x="13689" y="61151"/>
                            <a:pt x="0" y="47461"/>
                            <a:pt x="0" y="30575"/>
                          </a:cubicBezTo>
                          <a:cubicBezTo>
                            <a:pt x="0" y="13689"/>
                            <a:pt x="13689" y="0"/>
                            <a:pt x="30575" y="0"/>
                          </a:cubicBezTo>
                          <a:cubicBezTo>
                            <a:pt x="47461" y="0"/>
                            <a:pt x="61151" y="13689"/>
                            <a:pt x="61151" y="30575"/>
                          </a:cubicBezTo>
                          <a:close/>
                        </a:path>
                      </a:pathLst>
                    </a:custGeom>
                    <a:noFill/>
                    <a:ln w="12700" cap="rnd">
                      <a:solidFill>
                        <a:schemeClr val="accent2"/>
                      </a:solidFill>
                      <a:prstDash val="solid"/>
                      <a:round/>
                    </a:ln>
                  </p:spPr>
                  <p:txBody>
                    <a:bodyPr rtlCol="0" anchor="ctr"/>
                    <a:lstStyle/>
                    <a:p>
                      <a:endParaRPr lang="en-IN"/>
                    </a:p>
                  </p:txBody>
                </p:sp>
              </p:grpSp>
              <p:grpSp>
                <p:nvGrpSpPr>
                  <p:cNvPr id="30" name="Graphic 4">
                    <a:extLst>
                      <a:ext uri="{FF2B5EF4-FFF2-40B4-BE49-F238E27FC236}">
                        <a16:creationId xmlns:a16="http://schemas.microsoft.com/office/drawing/2014/main" id="{65C3DDF8-8157-4606-D6A6-F417988B6AE9}"/>
                      </a:ext>
                    </a:extLst>
                  </p:cNvPr>
                  <p:cNvGrpSpPr/>
                  <p:nvPr/>
                </p:nvGrpSpPr>
                <p:grpSpPr>
                  <a:xfrm>
                    <a:off x="-4127247" y="4280854"/>
                    <a:ext cx="61150" cy="198310"/>
                    <a:chOff x="-4127247" y="4280854"/>
                    <a:chExt cx="61150" cy="198310"/>
                  </a:xfrm>
                  <a:noFill/>
                </p:grpSpPr>
                <p:sp>
                  <p:nvSpPr>
                    <p:cNvPr id="31" name="Freeform: Shape 30">
                      <a:extLst>
                        <a:ext uri="{FF2B5EF4-FFF2-40B4-BE49-F238E27FC236}">
                          <a16:creationId xmlns:a16="http://schemas.microsoft.com/office/drawing/2014/main" id="{E9C6468D-921D-61F2-0F11-277DBC9C7490}"/>
                        </a:ext>
                      </a:extLst>
                    </p:cNvPr>
                    <p:cNvSpPr/>
                    <p:nvPr/>
                  </p:nvSpPr>
                  <p:spPr>
                    <a:xfrm>
                      <a:off x="-4096672" y="4342004"/>
                      <a:ext cx="9525" cy="137160"/>
                    </a:xfrm>
                    <a:custGeom>
                      <a:avLst/>
                      <a:gdLst>
                        <a:gd name="connsiteX0" fmla="*/ 0 w 9525"/>
                        <a:gd name="connsiteY0" fmla="*/ 137160 h 137160"/>
                        <a:gd name="connsiteX1" fmla="*/ 0 w 9525"/>
                        <a:gd name="connsiteY1" fmla="*/ 0 h 137160"/>
                      </a:gdLst>
                      <a:ahLst/>
                      <a:cxnLst>
                        <a:cxn ang="0">
                          <a:pos x="connsiteX0" y="connsiteY0"/>
                        </a:cxn>
                        <a:cxn ang="0">
                          <a:pos x="connsiteX1" y="connsiteY1"/>
                        </a:cxn>
                      </a:cxnLst>
                      <a:rect l="l" t="t" r="r" b="b"/>
                      <a:pathLst>
                        <a:path w="9525" h="137160">
                          <a:moveTo>
                            <a:pt x="0" y="137160"/>
                          </a:moveTo>
                          <a:lnTo>
                            <a:pt x="0" y="0"/>
                          </a:lnTo>
                        </a:path>
                      </a:pathLst>
                    </a:custGeom>
                    <a:ln w="12700" cap="rnd">
                      <a:solidFill>
                        <a:schemeClr val="accent2"/>
                      </a:solidFill>
                      <a:prstDash val="solid"/>
                      <a:round/>
                    </a:ln>
                  </p:spPr>
                  <p:txBody>
                    <a:bodyPr rtlCol="0" anchor="ctr"/>
                    <a:lstStyle/>
                    <a:p>
                      <a:endParaRPr lang="en-IN"/>
                    </a:p>
                  </p:txBody>
                </p:sp>
                <p:sp>
                  <p:nvSpPr>
                    <p:cNvPr id="32" name="Freeform: Shape 31">
                      <a:extLst>
                        <a:ext uri="{FF2B5EF4-FFF2-40B4-BE49-F238E27FC236}">
                          <a16:creationId xmlns:a16="http://schemas.microsoft.com/office/drawing/2014/main" id="{71E64A8A-381F-51CC-BFBE-65AE2B1E12B9}"/>
                        </a:ext>
                      </a:extLst>
                    </p:cNvPr>
                    <p:cNvSpPr/>
                    <p:nvPr/>
                  </p:nvSpPr>
                  <p:spPr>
                    <a:xfrm>
                      <a:off x="-4127247" y="4280854"/>
                      <a:ext cx="61150" cy="61150"/>
                    </a:xfrm>
                    <a:custGeom>
                      <a:avLst/>
                      <a:gdLst>
                        <a:gd name="connsiteX0" fmla="*/ 61150 w 61150"/>
                        <a:gd name="connsiteY0" fmla="*/ 30575 h 61150"/>
                        <a:gd name="connsiteX1" fmla="*/ 30575 w 61150"/>
                        <a:gd name="connsiteY1" fmla="*/ 61151 h 61150"/>
                        <a:gd name="connsiteX2" fmla="*/ 0 w 61150"/>
                        <a:gd name="connsiteY2" fmla="*/ 30575 h 61150"/>
                        <a:gd name="connsiteX3" fmla="*/ 30575 w 61150"/>
                        <a:gd name="connsiteY3" fmla="*/ 0 h 61150"/>
                        <a:gd name="connsiteX4" fmla="*/ 61150 w 61150"/>
                        <a:gd name="connsiteY4" fmla="*/ 30575 h 61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50" h="61150">
                          <a:moveTo>
                            <a:pt x="61150" y="30575"/>
                          </a:moveTo>
                          <a:cubicBezTo>
                            <a:pt x="61150" y="47461"/>
                            <a:pt x="47461" y="61151"/>
                            <a:pt x="30575" y="61151"/>
                          </a:cubicBezTo>
                          <a:cubicBezTo>
                            <a:pt x="13689" y="61151"/>
                            <a:pt x="0" y="47461"/>
                            <a:pt x="0" y="30575"/>
                          </a:cubicBezTo>
                          <a:cubicBezTo>
                            <a:pt x="0" y="13689"/>
                            <a:pt x="13689" y="0"/>
                            <a:pt x="30575" y="0"/>
                          </a:cubicBezTo>
                          <a:cubicBezTo>
                            <a:pt x="47461" y="0"/>
                            <a:pt x="61150" y="13689"/>
                            <a:pt x="61150" y="30575"/>
                          </a:cubicBezTo>
                          <a:close/>
                        </a:path>
                      </a:pathLst>
                    </a:custGeom>
                    <a:noFill/>
                    <a:ln w="12700" cap="rnd">
                      <a:solidFill>
                        <a:schemeClr val="accent2"/>
                      </a:solidFill>
                      <a:prstDash val="solid"/>
                      <a:round/>
                    </a:ln>
                  </p:spPr>
                  <p:txBody>
                    <a:bodyPr rtlCol="0" anchor="ctr"/>
                    <a:lstStyle/>
                    <a:p>
                      <a:endParaRPr lang="en-IN"/>
                    </a:p>
                  </p:txBody>
                </p:sp>
              </p:grpSp>
              <p:grpSp>
                <p:nvGrpSpPr>
                  <p:cNvPr id="34" name="Graphic 4">
                    <a:extLst>
                      <a:ext uri="{FF2B5EF4-FFF2-40B4-BE49-F238E27FC236}">
                        <a16:creationId xmlns:a16="http://schemas.microsoft.com/office/drawing/2014/main" id="{E58CC75F-7DFE-A9E6-D8CB-6CE3BC5BE231}"/>
                      </a:ext>
                    </a:extLst>
                  </p:cNvPr>
                  <p:cNvGrpSpPr/>
                  <p:nvPr/>
                </p:nvGrpSpPr>
                <p:grpSpPr>
                  <a:xfrm>
                    <a:off x="-3913982" y="4280854"/>
                    <a:ext cx="61150" cy="198310"/>
                    <a:chOff x="-3913982" y="4280854"/>
                    <a:chExt cx="61150" cy="198310"/>
                  </a:xfrm>
                  <a:noFill/>
                </p:grpSpPr>
                <p:sp>
                  <p:nvSpPr>
                    <p:cNvPr id="40" name="Freeform: Shape 39">
                      <a:extLst>
                        <a:ext uri="{FF2B5EF4-FFF2-40B4-BE49-F238E27FC236}">
                          <a16:creationId xmlns:a16="http://schemas.microsoft.com/office/drawing/2014/main" id="{C6B7E6E7-D3BE-E8B2-2DA7-5126C0689C99}"/>
                        </a:ext>
                      </a:extLst>
                    </p:cNvPr>
                    <p:cNvSpPr/>
                    <p:nvPr/>
                  </p:nvSpPr>
                  <p:spPr>
                    <a:xfrm>
                      <a:off x="-3883407" y="4342004"/>
                      <a:ext cx="9525" cy="137160"/>
                    </a:xfrm>
                    <a:custGeom>
                      <a:avLst/>
                      <a:gdLst>
                        <a:gd name="connsiteX0" fmla="*/ 0 w 9525"/>
                        <a:gd name="connsiteY0" fmla="*/ 137160 h 137160"/>
                        <a:gd name="connsiteX1" fmla="*/ 0 w 9525"/>
                        <a:gd name="connsiteY1" fmla="*/ 0 h 137160"/>
                      </a:gdLst>
                      <a:ahLst/>
                      <a:cxnLst>
                        <a:cxn ang="0">
                          <a:pos x="connsiteX0" y="connsiteY0"/>
                        </a:cxn>
                        <a:cxn ang="0">
                          <a:pos x="connsiteX1" y="connsiteY1"/>
                        </a:cxn>
                      </a:cxnLst>
                      <a:rect l="l" t="t" r="r" b="b"/>
                      <a:pathLst>
                        <a:path w="9525" h="137160">
                          <a:moveTo>
                            <a:pt x="0" y="137160"/>
                          </a:moveTo>
                          <a:lnTo>
                            <a:pt x="0" y="0"/>
                          </a:lnTo>
                        </a:path>
                      </a:pathLst>
                    </a:custGeom>
                    <a:ln w="12700" cap="rnd">
                      <a:solidFill>
                        <a:schemeClr val="accent2"/>
                      </a:solidFill>
                      <a:prstDash val="solid"/>
                      <a:round/>
                    </a:ln>
                  </p:spPr>
                  <p:txBody>
                    <a:bodyPr rtlCol="0" anchor="ctr"/>
                    <a:lstStyle/>
                    <a:p>
                      <a:endParaRPr lang="en-IN"/>
                    </a:p>
                  </p:txBody>
                </p:sp>
                <p:sp>
                  <p:nvSpPr>
                    <p:cNvPr id="41" name="Freeform: Shape 40">
                      <a:extLst>
                        <a:ext uri="{FF2B5EF4-FFF2-40B4-BE49-F238E27FC236}">
                          <a16:creationId xmlns:a16="http://schemas.microsoft.com/office/drawing/2014/main" id="{75057B43-925F-4E26-39BC-C3C984DF4840}"/>
                        </a:ext>
                      </a:extLst>
                    </p:cNvPr>
                    <p:cNvSpPr/>
                    <p:nvPr/>
                  </p:nvSpPr>
                  <p:spPr>
                    <a:xfrm>
                      <a:off x="-3913982" y="4280854"/>
                      <a:ext cx="61150" cy="61150"/>
                    </a:xfrm>
                    <a:custGeom>
                      <a:avLst/>
                      <a:gdLst>
                        <a:gd name="connsiteX0" fmla="*/ 61151 w 61150"/>
                        <a:gd name="connsiteY0" fmla="*/ 30575 h 61150"/>
                        <a:gd name="connsiteX1" fmla="*/ 30575 w 61150"/>
                        <a:gd name="connsiteY1" fmla="*/ 61151 h 61150"/>
                        <a:gd name="connsiteX2" fmla="*/ 0 w 61150"/>
                        <a:gd name="connsiteY2" fmla="*/ 30575 h 61150"/>
                        <a:gd name="connsiteX3" fmla="*/ 30575 w 61150"/>
                        <a:gd name="connsiteY3" fmla="*/ 0 h 61150"/>
                        <a:gd name="connsiteX4" fmla="*/ 61151 w 61150"/>
                        <a:gd name="connsiteY4" fmla="*/ 30575 h 61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50" h="61150">
                          <a:moveTo>
                            <a:pt x="61151" y="30575"/>
                          </a:moveTo>
                          <a:cubicBezTo>
                            <a:pt x="61151" y="47461"/>
                            <a:pt x="47462" y="61151"/>
                            <a:pt x="30575" y="61151"/>
                          </a:cubicBezTo>
                          <a:cubicBezTo>
                            <a:pt x="13689" y="61151"/>
                            <a:pt x="0" y="47461"/>
                            <a:pt x="0" y="30575"/>
                          </a:cubicBezTo>
                          <a:cubicBezTo>
                            <a:pt x="0" y="13689"/>
                            <a:pt x="13689" y="0"/>
                            <a:pt x="30575" y="0"/>
                          </a:cubicBezTo>
                          <a:cubicBezTo>
                            <a:pt x="47462" y="0"/>
                            <a:pt x="61151" y="13689"/>
                            <a:pt x="61151" y="30575"/>
                          </a:cubicBezTo>
                          <a:close/>
                        </a:path>
                      </a:pathLst>
                    </a:custGeom>
                    <a:noFill/>
                    <a:ln w="12700" cap="rnd">
                      <a:solidFill>
                        <a:schemeClr val="accent2"/>
                      </a:solidFill>
                      <a:prstDash val="solid"/>
                      <a:round/>
                    </a:ln>
                  </p:spPr>
                  <p:txBody>
                    <a:bodyPr rtlCol="0" anchor="ctr"/>
                    <a:lstStyle/>
                    <a:p>
                      <a:endParaRPr lang="en-IN"/>
                    </a:p>
                  </p:txBody>
                </p:sp>
              </p:grpSp>
            </p:grpSp>
          </p:grpSp>
        </p:grpSp>
        <p:grpSp>
          <p:nvGrpSpPr>
            <p:cNvPr id="70" name="Group 69">
              <a:extLst>
                <a:ext uri="{FF2B5EF4-FFF2-40B4-BE49-F238E27FC236}">
                  <a16:creationId xmlns:a16="http://schemas.microsoft.com/office/drawing/2014/main" id="{74553786-144E-2DB6-973E-B9C6BEE22B6F}"/>
                </a:ext>
              </a:extLst>
            </p:cNvPr>
            <p:cNvGrpSpPr/>
            <p:nvPr/>
          </p:nvGrpSpPr>
          <p:grpSpPr>
            <a:xfrm>
              <a:off x="7061199" y="5176161"/>
              <a:ext cx="1797046" cy="710038"/>
              <a:chOff x="7061199" y="5176161"/>
              <a:chExt cx="1797046" cy="710038"/>
            </a:xfrm>
          </p:grpSpPr>
          <p:sp>
            <p:nvSpPr>
              <p:cNvPr id="45" name="Rectangle 44">
                <a:extLst>
                  <a:ext uri="{FF2B5EF4-FFF2-40B4-BE49-F238E27FC236}">
                    <a16:creationId xmlns:a16="http://schemas.microsoft.com/office/drawing/2014/main" id="{7849C25A-AAFA-D78B-A2E6-C44F13E77795}"/>
                  </a:ext>
                </a:extLst>
              </p:cNvPr>
              <p:cNvSpPr/>
              <p:nvPr/>
            </p:nvSpPr>
            <p:spPr>
              <a:xfrm>
                <a:off x="7061199" y="5176161"/>
                <a:ext cx="1797046" cy="71003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4000" rtlCol="0" anchor="ctr"/>
              <a:lstStyle/>
              <a:p>
                <a:r>
                  <a:rPr lang="en-IN" sz="1200" dirty="0">
                    <a:solidFill>
                      <a:schemeClr val="tx1"/>
                    </a:solidFill>
                  </a:rPr>
                  <a:t>Peer </a:t>
                </a:r>
                <a:br>
                  <a:rPr lang="en-IN" sz="1200" dirty="0">
                    <a:solidFill>
                      <a:schemeClr val="tx1"/>
                    </a:solidFill>
                  </a:rPr>
                </a:br>
                <a:r>
                  <a:rPr lang="en-IN" sz="1200" dirty="0">
                    <a:solidFill>
                      <a:schemeClr val="tx1"/>
                    </a:solidFill>
                  </a:rPr>
                  <a:t>company list</a:t>
                </a:r>
              </a:p>
            </p:txBody>
          </p:sp>
          <p:grpSp>
            <p:nvGrpSpPr>
              <p:cNvPr id="67" name="Group 66">
                <a:extLst>
                  <a:ext uri="{FF2B5EF4-FFF2-40B4-BE49-F238E27FC236}">
                    <a16:creationId xmlns:a16="http://schemas.microsoft.com/office/drawing/2014/main" id="{2CF5EA55-14D5-B57C-FC73-63D71A591CD2}"/>
                  </a:ext>
                </a:extLst>
              </p:cNvPr>
              <p:cNvGrpSpPr/>
              <p:nvPr/>
            </p:nvGrpSpPr>
            <p:grpSpPr>
              <a:xfrm>
                <a:off x="7153237" y="5279106"/>
                <a:ext cx="505364" cy="504148"/>
                <a:chOff x="7153237" y="5279106"/>
                <a:chExt cx="505364" cy="504148"/>
              </a:xfrm>
            </p:grpSpPr>
            <p:sp>
              <p:nvSpPr>
                <p:cNvPr id="46" name="Oval 45">
                  <a:extLst>
                    <a:ext uri="{FF2B5EF4-FFF2-40B4-BE49-F238E27FC236}">
                      <a16:creationId xmlns:a16="http://schemas.microsoft.com/office/drawing/2014/main" id="{0DC137A0-56D6-D8AF-BB90-AAA34F687574}"/>
                    </a:ext>
                  </a:extLst>
                </p:cNvPr>
                <p:cNvSpPr/>
                <p:nvPr/>
              </p:nvSpPr>
              <p:spPr>
                <a:xfrm>
                  <a:off x="7153237" y="5279106"/>
                  <a:ext cx="505364" cy="5041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44" name="Graphic 4">
                  <a:extLst>
                    <a:ext uri="{FF2B5EF4-FFF2-40B4-BE49-F238E27FC236}">
                      <a16:creationId xmlns:a16="http://schemas.microsoft.com/office/drawing/2014/main" id="{87161F04-ADED-87A1-5BCF-A931E93C6D9E}"/>
                    </a:ext>
                  </a:extLst>
                </p:cNvPr>
                <p:cNvGrpSpPr/>
                <p:nvPr/>
              </p:nvGrpSpPr>
              <p:grpSpPr>
                <a:xfrm>
                  <a:off x="7286022" y="5398294"/>
                  <a:ext cx="239794" cy="265772"/>
                  <a:chOff x="-2814892" y="4216941"/>
                  <a:chExt cx="480059" cy="532066"/>
                </a:xfrm>
                <a:noFill/>
              </p:grpSpPr>
              <p:grpSp>
                <p:nvGrpSpPr>
                  <p:cNvPr id="47" name="Graphic 4">
                    <a:extLst>
                      <a:ext uri="{FF2B5EF4-FFF2-40B4-BE49-F238E27FC236}">
                        <a16:creationId xmlns:a16="http://schemas.microsoft.com/office/drawing/2014/main" id="{88CC2D0F-5918-3623-FC52-77017B141FDF}"/>
                      </a:ext>
                    </a:extLst>
                  </p:cNvPr>
                  <p:cNvGrpSpPr/>
                  <p:nvPr/>
                </p:nvGrpSpPr>
                <p:grpSpPr>
                  <a:xfrm>
                    <a:off x="-2814892" y="4216941"/>
                    <a:ext cx="480059" cy="532066"/>
                    <a:chOff x="-2814892" y="4216941"/>
                    <a:chExt cx="480059" cy="532066"/>
                  </a:xfrm>
                  <a:noFill/>
                </p:grpSpPr>
                <p:sp>
                  <p:nvSpPr>
                    <p:cNvPr id="50" name="Freeform: Shape 49">
                      <a:extLst>
                        <a:ext uri="{FF2B5EF4-FFF2-40B4-BE49-F238E27FC236}">
                          <a16:creationId xmlns:a16="http://schemas.microsoft.com/office/drawing/2014/main" id="{CF14507B-D7A5-D03B-EA5E-5A896E3B63EC}"/>
                        </a:ext>
                      </a:extLst>
                    </p:cNvPr>
                    <p:cNvSpPr/>
                    <p:nvPr/>
                  </p:nvSpPr>
                  <p:spPr>
                    <a:xfrm>
                      <a:off x="-2814892" y="4266661"/>
                      <a:ext cx="423386" cy="482346"/>
                    </a:xfrm>
                    <a:custGeom>
                      <a:avLst/>
                      <a:gdLst>
                        <a:gd name="connsiteX0" fmla="*/ 423386 w 423386"/>
                        <a:gd name="connsiteY0" fmla="*/ 94393 h 482346"/>
                        <a:gd name="connsiteX1" fmla="*/ 423386 w 423386"/>
                        <a:gd name="connsiteY1" fmla="*/ 482346 h 482346"/>
                        <a:gd name="connsiteX2" fmla="*/ 0 w 423386"/>
                        <a:gd name="connsiteY2" fmla="*/ 482346 h 482346"/>
                        <a:gd name="connsiteX3" fmla="*/ 0 w 423386"/>
                        <a:gd name="connsiteY3" fmla="*/ 0 h 482346"/>
                        <a:gd name="connsiteX4" fmla="*/ 339471 w 423386"/>
                        <a:gd name="connsiteY4" fmla="*/ 0 h 482346"/>
                        <a:gd name="connsiteX5" fmla="*/ 339471 w 423386"/>
                        <a:gd name="connsiteY5" fmla="*/ 94393 h 482346"/>
                        <a:gd name="connsiteX6" fmla="*/ 423386 w 423386"/>
                        <a:gd name="connsiteY6" fmla="*/ 94393 h 48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386" h="482346">
                          <a:moveTo>
                            <a:pt x="423386" y="94393"/>
                          </a:moveTo>
                          <a:lnTo>
                            <a:pt x="423386" y="482346"/>
                          </a:lnTo>
                          <a:lnTo>
                            <a:pt x="0" y="482346"/>
                          </a:lnTo>
                          <a:lnTo>
                            <a:pt x="0" y="0"/>
                          </a:lnTo>
                          <a:lnTo>
                            <a:pt x="339471" y="0"/>
                          </a:lnTo>
                          <a:lnTo>
                            <a:pt x="339471" y="94393"/>
                          </a:lnTo>
                          <a:lnTo>
                            <a:pt x="423386" y="94393"/>
                          </a:lnTo>
                          <a:close/>
                        </a:path>
                      </a:pathLst>
                    </a:custGeom>
                    <a:noFill/>
                    <a:ln w="12700" cap="rnd">
                      <a:solidFill>
                        <a:schemeClr val="accent2"/>
                      </a:solidFill>
                      <a:prstDash val="solid"/>
                      <a:round/>
                    </a:ln>
                  </p:spPr>
                  <p:txBody>
                    <a:bodyPr rtlCol="0" anchor="ctr"/>
                    <a:lstStyle/>
                    <a:p>
                      <a:endParaRPr lang="en-IN"/>
                    </a:p>
                  </p:txBody>
                </p:sp>
                <p:sp>
                  <p:nvSpPr>
                    <p:cNvPr id="51" name="Freeform: Shape 50">
                      <a:extLst>
                        <a:ext uri="{FF2B5EF4-FFF2-40B4-BE49-F238E27FC236}">
                          <a16:creationId xmlns:a16="http://schemas.microsoft.com/office/drawing/2014/main" id="{A3D0E934-5B16-5D86-9819-8E6BDCC1F567}"/>
                        </a:ext>
                      </a:extLst>
                    </p:cNvPr>
                    <p:cNvSpPr/>
                    <p:nvPr/>
                  </p:nvSpPr>
                  <p:spPr>
                    <a:xfrm>
                      <a:off x="-2758218" y="4216941"/>
                      <a:ext cx="423386" cy="482345"/>
                    </a:xfrm>
                    <a:custGeom>
                      <a:avLst/>
                      <a:gdLst>
                        <a:gd name="connsiteX0" fmla="*/ 423386 w 423386"/>
                        <a:gd name="connsiteY0" fmla="*/ 0 h 482345"/>
                        <a:gd name="connsiteX1" fmla="*/ 423386 w 423386"/>
                        <a:gd name="connsiteY1" fmla="*/ 482346 h 482345"/>
                        <a:gd name="connsiteX2" fmla="*/ 366713 w 423386"/>
                        <a:gd name="connsiteY2" fmla="*/ 482346 h 482345"/>
                        <a:gd name="connsiteX3" fmla="*/ 366713 w 423386"/>
                        <a:gd name="connsiteY3" fmla="*/ 144113 h 482345"/>
                        <a:gd name="connsiteX4" fmla="*/ 282797 w 423386"/>
                        <a:gd name="connsiteY4" fmla="*/ 144113 h 482345"/>
                        <a:gd name="connsiteX5" fmla="*/ 282797 w 423386"/>
                        <a:gd name="connsiteY5" fmla="*/ 49720 h 482345"/>
                        <a:gd name="connsiteX6" fmla="*/ 0 w 423386"/>
                        <a:gd name="connsiteY6" fmla="*/ 49720 h 482345"/>
                        <a:gd name="connsiteX7" fmla="*/ 0 w 423386"/>
                        <a:gd name="connsiteY7" fmla="*/ 0 h 482345"/>
                        <a:gd name="connsiteX8" fmla="*/ 423386 w 423386"/>
                        <a:gd name="connsiteY8" fmla="*/ 0 h 482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3386" h="482345">
                          <a:moveTo>
                            <a:pt x="423386" y="0"/>
                          </a:moveTo>
                          <a:lnTo>
                            <a:pt x="423386" y="482346"/>
                          </a:lnTo>
                          <a:lnTo>
                            <a:pt x="366713" y="482346"/>
                          </a:lnTo>
                          <a:lnTo>
                            <a:pt x="366713" y="144113"/>
                          </a:lnTo>
                          <a:lnTo>
                            <a:pt x="282797" y="144113"/>
                          </a:lnTo>
                          <a:lnTo>
                            <a:pt x="282797" y="49720"/>
                          </a:lnTo>
                          <a:lnTo>
                            <a:pt x="0" y="49720"/>
                          </a:lnTo>
                          <a:lnTo>
                            <a:pt x="0" y="0"/>
                          </a:lnTo>
                          <a:lnTo>
                            <a:pt x="423386" y="0"/>
                          </a:lnTo>
                          <a:close/>
                        </a:path>
                      </a:pathLst>
                    </a:custGeom>
                    <a:noFill/>
                    <a:ln w="12700" cap="rnd">
                      <a:solidFill>
                        <a:schemeClr val="accent2"/>
                      </a:solidFill>
                      <a:prstDash val="solid"/>
                      <a:round/>
                    </a:ln>
                  </p:spPr>
                  <p:txBody>
                    <a:bodyPr rtlCol="0" anchor="ctr"/>
                    <a:lstStyle/>
                    <a:p>
                      <a:endParaRPr lang="en-IN"/>
                    </a:p>
                  </p:txBody>
                </p:sp>
                <p:sp>
                  <p:nvSpPr>
                    <p:cNvPr id="52" name="Freeform: Shape 51">
                      <a:extLst>
                        <a:ext uri="{FF2B5EF4-FFF2-40B4-BE49-F238E27FC236}">
                          <a16:creationId xmlns:a16="http://schemas.microsoft.com/office/drawing/2014/main" id="{069C27D4-E0E7-9CAB-307E-CC79AE2DE64B}"/>
                        </a:ext>
                      </a:extLst>
                    </p:cNvPr>
                    <p:cNvSpPr/>
                    <p:nvPr/>
                  </p:nvSpPr>
                  <p:spPr>
                    <a:xfrm>
                      <a:off x="-2758219" y="4563175"/>
                      <a:ext cx="273748" cy="9525"/>
                    </a:xfrm>
                    <a:custGeom>
                      <a:avLst/>
                      <a:gdLst>
                        <a:gd name="connsiteX0" fmla="*/ 0 w 273748"/>
                        <a:gd name="connsiteY0" fmla="*/ 0 h 9525"/>
                        <a:gd name="connsiteX1" fmla="*/ 273748 w 273748"/>
                        <a:gd name="connsiteY1" fmla="*/ 0 h 9525"/>
                      </a:gdLst>
                      <a:ahLst/>
                      <a:cxnLst>
                        <a:cxn ang="0">
                          <a:pos x="connsiteX0" y="connsiteY0"/>
                        </a:cxn>
                        <a:cxn ang="0">
                          <a:pos x="connsiteX1" y="connsiteY1"/>
                        </a:cxn>
                      </a:cxnLst>
                      <a:rect l="l" t="t" r="r" b="b"/>
                      <a:pathLst>
                        <a:path w="273748" h="9525">
                          <a:moveTo>
                            <a:pt x="0" y="0"/>
                          </a:moveTo>
                          <a:lnTo>
                            <a:pt x="273748" y="0"/>
                          </a:lnTo>
                        </a:path>
                      </a:pathLst>
                    </a:custGeom>
                    <a:ln w="12700" cap="rnd">
                      <a:solidFill>
                        <a:schemeClr val="accent2"/>
                      </a:solidFill>
                      <a:prstDash val="solid"/>
                      <a:round/>
                    </a:ln>
                  </p:spPr>
                  <p:txBody>
                    <a:bodyPr rtlCol="0" anchor="ctr"/>
                    <a:lstStyle/>
                    <a:p>
                      <a:endParaRPr lang="en-IN"/>
                    </a:p>
                  </p:txBody>
                </p:sp>
                <p:sp>
                  <p:nvSpPr>
                    <p:cNvPr id="53" name="Freeform: Shape 52">
                      <a:extLst>
                        <a:ext uri="{FF2B5EF4-FFF2-40B4-BE49-F238E27FC236}">
                          <a16:creationId xmlns:a16="http://schemas.microsoft.com/office/drawing/2014/main" id="{A775AEA0-B762-6D1D-AFD9-F03B4B8A639D}"/>
                        </a:ext>
                      </a:extLst>
                    </p:cNvPr>
                    <p:cNvSpPr/>
                    <p:nvPr/>
                  </p:nvSpPr>
                  <p:spPr>
                    <a:xfrm>
                      <a:off x="-2758219" y="4622992"/>
                      <a:ext cx="158210" cy="9525"/>
                    </a:xfrm>
                    <a:custGeom>
                      <a:avLst/>
                      <a:gdLst>
                        <a:gd name="connsiteX0" fmla="*/ 0 w 158210"/>
                        <a:gd name="connsiteY0" fmla="*/ 0 h 9525"/>
                        <a:gd name="connsiteX1" fmla="*/ 158210 w 158210"/>
                        <a:gd name="connsiteY1" fmla="*/ 0 h 9525"/>
                      </a:gdLst>
                      <a:ahLst/>
                      <a:cxnLst>
                        <a:cxn ang="0">
                          <a:pos x="connsiteX0" y="connsiteY0"/>
                        </a:cxn>
                        <a:cxn ang="0">
                          <a:pos x="connsiteX1" y="connsiteY1"/>
                        </a:cxn>
                      </a:cxnLst>
                      <a:rect l="l" t="t" r="r" b="b"/>
                      <a:pathLst>
                        <a:path w="158210" h="9525">
                          <a:moveTo>
                            <a:pt x="0" y="0"/>
                          </a:moveTo>
                          <a:lnTo>
                            <a:pt x="158210" y="0"/>
                          </a:lnTo>
                        </a:path>
                      </a:pathLst>
                    </a:custGeom>
                    <a:ln w="12700" cap="rnd">
                      <a:solidFill>
                        <a:schemeClr val="accent2"/>
                      </a:solidFill>
                      <a:prstDash val="solid"/>
                      <a:round/>
                    </a:ln>
                  </p:spPr>
                  <p:txBody>
                    <a:bodyPr rtlCol="0" anchor="ctr"/>
                    <a:lstStyle/>
                    <a:p>
                      <a:endParaRPr lang="en-IN"/>
                    </a:p>
                  </p:txBody>
                </p:sp>
                <p:sp>
                  <p:nvSpPr>
                    <p:cNvPr id="54" name="Freeform: Shape 53">
                      <a:extLst>
                        <a:ext uri="{FF2B5EF4-FFF2-40B4-BE49-F238E27FC236}">
                          <a16:creationId xmlns:a16="http://schemas.microsoft.com/office/drawing/2014/main" id="{AE97DF55-5B3D-FB09-A8F3-7F0933097CF8}"/>
                        </a:ext>
                      </a:extLst>
                    </p:cNvPr>
                    <p:cNvSpPr/>
                    <p:nvPr/>
                  </p:nvSpPr>
                  <p:spPr>
                    <a:xfrm>
                      <a:off x="-2758219" y="4680999"/>
                      <a:ext cx="158210" cy="9525"/>
                    </a:xfrm>
                    <a:custGeom>
                      <a:avLst/>
                      <a:gdLst>
                        <a:gd name="connsiteX0" fmla="*/ 0 w 158210"/>
                        <a:gd name="connsiteY0" fmla="*/ 0 h 9525"/>
                        <a:gd name="connsiteX1" fmla="*/ 158210 w 158210"/>
                        <a:gd name="connsiteY1" fmla="*/ 0 h 9525"/>
                      </a:gdLst>
                      <a:ahLst/>
                      <a:cxnLst>
                        <a:cxn ang="0">
                          <a:pos x="connsiteX0" y="connsiteY0"/>
                        </a:cxn>
                        <a:cxn ang="0">
                          <a:pos x="connsiteX1" y="connsiteY1"/>
                        </a:cxn>
                      </a:cxnLst>
                      <a:rect l="l" t="t" r="r" b="b"/>
                      <a:pathLst>
                        <a:path w="158210" h="9525">
                          <a:moveTo>
                            <a:pt x="0" y="0"/>
                          </a:moveTo>
                          <a:lnTo>
                            <a:pt x="158210" y="0"/>
                          </a:lnTo>
                        </a:path>
                      </a:pathLst>
                    </a:custGeom>
                    <a:ln w="12700" cap="rnd">
                      <a:solidFill>
                        <a:schemeClr val="accent2"/>
                      </a:solidFill>
                      <a:prstDash val="solid"/>
                      <a:round/>
                    </a:ln>
                  </p:spPr>
                  <p:txBody>
                    <a:bodyPr rtlCol="0" anchor="ctr"/>
                    <a:lstStyle/>
                    <a:p>
                      <a:endParaRPr lang="en-IN"/>
                    </a:p>
                  </p:txBody>
                </p:sp>
                <p:sp>
                  <p:nvSpPr>
                    <p:cNvPr id="55" name="Freeform: Shape 54">
                      <a:extLst>
                        <a:ext uri="{FF2B5EF4-FFF2-40B4-BE49-F238E27FC236}">
                          <a16:creationId xmlns:a16="http://schemas.microsoft.com/office/drawing/2014/main" id="{48F7EB3C-9B96-510F-A9C6-01C568ABF962}"/>
                        </a:ext>
                      </a:extLst>
                    </p:cNvPr>
                    <p:cNvSpPr/>
                    <p:nvPr/>
                  </p:nvSpPr>
                  <p:spPr>
                    <a:xfrm>
                      <a:off x="-2475040" y="4266185"/>
                      <a:ext cx="83915" cy="94488"/>
                    </a:xfrm>
                    <a:custGeom>
                      <a:avLst/>
                      <a:gdLst>
                        <a:gd name="connsiteX0" fmla="*/ 0 w 83915"/>
                        <a:gd name="connsiteY0" fmla="*/ 0 h 94488"/>
                        <a:gd name="connsiteX1" fmla="*/ 83915 w 83915"/>
                        <a:gd name="connsiteY1" fmla="*/ 94488 h 94488"/>
                      </a:gdLst>
                      <a:ahLst/>
                      <a:cxnLst>
                        <a:cxn ang="0">
                          <a:pos x="connsiteX0" y="connsiteY0"/>
                        </a:cxn>
                        <a:cxn ang="0">
                          <a:pos x="connsiteX1" y="connsiteY1"/>
                        </a:cxn>
                      </a:cxnLst>
                      <a:rect l="l" t="t" r="r" b="b"/>
                      <a:pathLst>
                        <a:path w="83915" h="94488">
                          <a:moveTo>
                            <a:pt x="0" y="0"/>
                          </a:moveTo>
                          <a:lnTo>
                            <a:pt x="83915" y="94488"/>
                          </a:lnTo>
                        </a:path>
                      </a:pathLst>
                    </a:custGeom>
                    <a:ln w="12700" cap="rnd">
                      <a:solidFill>
                        <a:schemeClr val="accent2"/>
                      </a:solidFill>
                      <a:prstDash val="solid"/>
                      <a:round/>
                    </a:ln>
                  </p:spPr>
                  <p:txBody>
                    <a:bodyPr rtlCol="0" anchor="ctr"/>
                    <a:lstStyle/>
                    <a:p>
                      <a:endParaRPr lang="en-IN"/>
                    </a:p>
                  </p:txBody>
                </p:sp>
              </p:grpSp>
              <p:grpSp>
                <p:nvGrpSpPr>
                  <p:cNvPr id="56" name="Graphic 4">
                    <a:extLst>
                      <a:ext uri="{FF2B5EF4-FFF2-40B4-BE49-F238E27FC236}">
                        <a16:creationId xmlns:a16="http://schemas.microsoft.com/office/drawing/2014/main" id="{0CDD52CB-5B6E-34AD-90EA-5D50FFA18B37}"/>
                      </a:ext>
                    </a:extLst>
                  </p:cNvPr>
                  <p:cNvGrpSpPr/>
                  <p:nvPr/>
                </p:nvGrpSpPr>
                <p:grpSpPr>
                  <a:xfrm>
                    <a:off x="-2764124" y="4354482"/>
                    <a:ext cx="124682" cy="151447"/>
                    <a:chOff x="-2764124" y="4354482"/>
                    <a:chExt cx="124682" cy="151447"/>
                  </a:xfrm>
                  <a:noFill/>
                </p:grpSpPr>
                <p:sp>
                  <p:nvSpPr>
                    <p:cNvPr id="57" name="Freeform: Shape 56">
                      <a:extLst>
                        <a:ext uri="{FF2B5EF4-FFF2-40B4-BE49-F238E27FC236}">
                          <a16:creationId xmlns:a16="http://schemas.microsoft.com/office/drawing/2014/main" id="{FC4DE332-6835-A7DC-6EC9-88EBB38AE87F}"/>
                        </a:ext>
                      </a:extLst>
                    </p:cNvPr>
                    <p:cNvSpPr/>
                    <p:nvPr/>
                  </p:nvSpPr>
                  <p:spPr>
                    <a:xfrm>
                      <a:off x="-2739550" y="4354482"/>
                      <a:ext cx="75628" cy="75628"/>
                    </a:xfrm>
                    <a:custGeom>
                      <a:avLst/>
                      <a:gdLst>
                        <a:gd name="connsiteX0" fmla="*/ 75628 w 75628"/>
                        <a:gd name="connsiteY0" fmla="*/ 37814 h 75628"/>
                        <a:gd name="connsiteX1" fmla="*/ 37814 w 75628"/>
                        <a:gd name="connsiteY1" fmla="*/ 75628 h 75628"/>
                        <a:gd name="connsiteX2" fmla="*/ 0 w 75628"/>
                        <a:gd name="connsiteY2" fmla="*/ 37814 h 75628"/>
                        <a:gd name="connsiteX3" fmla="*/ 37814 w 75628"/>
                        <a:gd name="connsiteY3" fmla="*/ 0 h 75628"/>
                        <a:gd name="connsiteX4" fmla="*/ 75628 w 75628"/>
                        <a:gd name="connsiteY4" fmla="*/ 37814 h 75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28" h="75628">
                          <a:moveTo>
                            <a:pt x="75628" y="37814"/>
                          </a:moveTo>
                          <a:cubicBezTo>
                            <a:pt x="75628" y="58698"/>
                            <a:pt x="58698" y="75628"/>
                            <a:pt x="37814" y="75628"/>
                          </a:cubicBezTo>
                          <a:cubicBezTo>
                            <a:pt x="16930" y="75628"/>
                            <a:pt x="0" y="58698"/>
                            <a:pt x="0" y="37814"/>
                          </a:cubicBezTo>
                          <a:cubicBezTo>
                            <a:pt x="0" y="16930"/>
                            <a:pt x="16930" y="0"/>
                            <a:pt x="37814" y="0"/>
                          </a:cubicBezTo>
                          <a:cubicBezTo>
                            <a:pt x="58698" y="0"/>
                            <a:pt x="75628" y="16930"/>
                            <a:pt x="75628" y="37814"/>
                          </a:cubicBezTo>
                          <a:close/>
                        </a:path>
                      </a:pathLst>
                    </a:custGeom>
                    <a:noFill/>
                    <a:ln w="12700" cap="rnd">
                      <a:solidFill>
                        <a:schemeClr val="accent2"/>
                      </a:solidFill>
                      <a:prstDash val="solid"/>
                      <a:round/>
                    </a:ln>
                  </p:spPr>
                  <p:txBody>
                    <a:bodyPr rtlCol="0" anchor="ctr"/>
                    <a:lstStyle/>
                    <a:p>
                      <a:endParaRPr lang="en-IN"/>
                    </a:p>
                  </p:txBody>
                </p:sp>
                <p:sp>
                  <p:nvSpPr>
                    <p:cNvPr id="58" name="Freeform: Shape 57">
                      <a:extLst>
                        <a:ext uri="{FF2B5EF4-FFF2-40B4-BE49-F238E27FC236}">
                          <a16:creationId xmlns:a16="http://schemas.microsoft.com/office/drawing/2014/main" id="{3434A527-8B64-558E-3313-06082C0BA489}"/>
                        </a:ext>
                      </a:extLst>
                    </p:cNvPr>
                    <p:cNvSpPr/>
                    <p:nvPr/>
                  </p:nvSpPr>
                  <p:spPr>
                    <a:xfrm>
                      <a:off x="-2764124" y="4432968"/>
                      <a:ext cx="124682" cy="72961"/>
                    </a:xfrm>
                    <a:custGeom>
                      <a:avLst/>
                      <a:gdLst>
                        <a:gd name="connsiteX0" fmla="*/ 124682 w 124682"/>
                        <a:gd name="connsiteY0" fmla="*/ 72962 h 72961"/>
                        <a:gd name="connsiteX1" fmla="*/ 124682 w 124682"/>
                        <a:gd name="connsiteY1" fmla="*/ 38957 h 72961"/>
                        <a:gd name="connsiteX2" fmla="*/ 76295 w 124682"/>
                        <a:gd name="connsiteY2" fmla="*/ 0 h 72961"/>
                        <a:gd name="connsiteX3" fmla="*/ 48387 w 124682"/>
                        <a:gd name="connsiteY3" fmla="*/ 0 h 72961"/>
                        <a:gd name="connsiteX4" fmla="*/ 0 w 124682"/>
                        <a:gd name="connsiteY4" fmla="*/ 38957 h 72961"/>
                        <a:gd name="connsiteX5" fmla="*/ 0 w 124682"/>
                        <a:gd name="connsiteY5" fmla="*/ 72962 h 72961"/>
                        <a:gd name="connsiteX6" fmla="*/ 124587 w 124682"/>
                        <a:gd name="connsiteY6" fmla="*/ 72962 h 72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682" h="72961">
                          <a:moveTo>
                            <a:pt x="124682" y="72962"/>
                          </a:moveTo>
                          <a:lnTo>
                            <a:pt x="124682" y="38957"/>
                          </a:lnTo>
                          <a:cubicBezTo>
                            <a:pt x="124682" y="17431"/>
                            <a:pt x="103061" y="0"/>
                            <a:pt x="76295" y="0"/>
                          </a:cubicBezTo>
                          <a:lnTo>
                            <a:pt x="48387" y="0"/>
                          </a:lnTo>
                          <a:cubicBezTo>
                            <a:pt x="21717" y="0"/>
                            <a:pt x="0" y="17431"/>
                            <a:pt x="0" y="38957"/>
                          </a:cubicBezTo>
                          <a:lnTo>
                            <a:pt x="0" y="72962"/>
                          </a:lnTo>
                          <a:lnTo>
                            <a:pt x="124587" y="72962"/>
                          </a:lnTo>
                          <a:close/>
                        </a:path>
                      </a:pathLst>
                    </a:custGeom>
                    <a:noFill/>
                    <a:ln w="12700" cap="rnd">
                      <a:solidFill>
                        <a:schemeClr val="accent2"/>
                      </a:solidFill>
                      <a:prstDash val="solid"/>
                      <a:round/>
                    </a:ln>
                  </p:spPr>
                  <p:txBody>
                    <a:bodyPr rtlCol="0" anchor="ctr"/>
                    <a:lstStyle/>
                    <a:p>
                      <a:endParaRPr lang="en-IN"/>
                    </a:p>
                  </p:txBody>
                </p:sp>
              </p:grpSp>
            </p:grpSp>
          </p:grpSp>
        </p:grpSp>
        <p:grpSp>
          <p:nvGrpSpPr>
            <p:cNvPr id="69" name="Group 68">
              <a:extLst>
                <a:ext uri="{FF2B5EF4-FFF2-40B4-BE49-F238E27FC236}">
                  <a16:creationId xmlns:a16="http://schemas.microsoft.com/office/drawing/2014/main" id="{53833126-5F95-EA3A-5AFB-800636B3D154}"/>
                </a:ext>
              </a:extLst>
            </p:cNvPr>
            <p:cNvGrpSpPr/>
            <p:nvPr/>
          </p:nvGrpSpPr>
          <p:grpSpPr>
            <a:xfrm>
              <a:off x="7061199" y="5971624"/>
              <a:ext cx="1797046" cy="710038"/>
              <a:chOff x="7061199" y="5971624"/>
              <a:chExt cx="1797046" cy="710038"/>
            </a:xfrm>
          </p:grpSpPr>
          <p:sp>
            <p:nvSpPr>
              <p:cNvPr id="48" name="Rectangle 47">
                <a:extLst>
                  <a:ext uri="{FF2B5EF4-FFF2-40B4-BE49-F238E27FC236}">
                    <a16:creationId xmlns:a16="http://schemas.microsoft.com/office/drawing/2014/main" id="{1BC68876-3429-35EB-2163-96EC37FED84E}"/>
                  </a:ext>
                </a:extLst>
              </p:cNvPr>
              <p:cNvSpPr/>
              <p:nvPr/>
            </p:nvSpPr>
            <p:spPr>
              <a:xfrm>
                <a:off x="7061199" y="5971624"/>
                <a:ext cx="1797046" cy="71003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4000" rtlCol="0" anchor="ctr"/>
              <a:lstStyle/>
              <a:p>
                <a:r>
                  <a:rPr lang="en-IN" sz="1200" dirty="0">
                    <a:solidFill>
                      <a:schemeClr val="tx1"/>
                    </a:solidFill>
                  </a:rPr>
                  <a:t>Inputs </a:t>
                </a:r>
                <a:br>
                  <a:rPr lang="en-IN" sz="1200" dirty="0">
                    <a:solidFill>
                      <a:schemeClr val="tx1"/>
                    </a:solidFill>
                  </a:rPr>
                </a:br>
                <a:r>
                  <a:rPr lang="en-IN" sz="1200" dirty="0">
                    <a:solidFill>
                      <a:schemeClr val="tx1"/>
                    </a:solidFill>
                  </a:rPr>
                  <a:t>for topic generation</a:t>
                </a:r>
              </a:p>
            </p:txBody>
          </p:sp>
          <p:grpSp>
            <p:nvGrpSpPr>
              <p:cNvPr id="68" name="Group 67">
                <a:extLst>
                  <a:ext uri="{FF2B5EF4-FFF2-40B4-BE49-F238E27FC236}">
                    <a16:creationId xmlns:a16="http://schemas.microsoft.com/office/drawing/2014/main" id="{4F795C16-79B0-C06D-F763-DC21A89250D2}"/>
                  </a:ext>
                </a:extLst>
              </p:cNvPr>
              <p:cNvGrpSpPr/>
              <p:nvPr/>
            </p:nvGrpSpPr>
            <p:grpSpPr>
              <a:xfrm>
                <a:off x="7153237" y="6074569"/>
                <a:ext cx="505364" cy="504148"/>
                <a:chOff x="7153237" y="6074569"/>
                <a:chExt cx="505364" cy="504148"/>
              </a:xfrm>
            </p:grpSpPr>
            <p:sp>
              <p:nvSpPr>
                <p:cNvPr id="49" name="Oval 48">
                  <a:extLst>
                    <a:ext uri="{FF2B5EF4-FFF2-40B4-BE49-F238E27FC236}">
                      <a16:creationId xmlns:a16="http://schemas.microsoft.com/office/drawing/2014/main" id="{5A4FD76F-79C3-C082-BDAE-4957D22FBE43}"/>
                    </a:ext>
                  </a:extLst>
                </p:cNvPr>
                <p:cNvSpPr/>
                <p:nvPr/>
              </p:nvSpPr>
              <p:spPr>
                <a:xfrm>
                  <a:off x="7153237" y="6074569"/>
                  <a:ext cx="505364" cy="5041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59" name="Graphic 4">
                  <a:extLst>
                    <a:ext uri="{FF2B5EF4-FFF2-40B4-BE49-F238E27FC236}">
                      <a16:creationId xmlns:a16="http://schemas.microsoft.com/office/drawing/2014/main" id="{3F262614-B9AF-DA37-8597-B128FBFB7EFD}"/>
                    </a:ext>
                  </a:extLst>
                </p:cNvPr>
                <p:cNvGrpSpPr/>
                <p:nvPr/>
              </p:nvGrpSpPr>
              <p:grpSpPr>
                <a:xfrm>
                  <a:off x="7268038" y="6207839"/>
                  <a:ext cx="237662" cy="237608"/>
                  <a:chOff x="-1343661" y="4266661"/>
                  <a:chExt cx="432720" cy="432625"/>
                </a:xfrm>
                <a:noFill/>
              </p:grpSpPr>
              <p:sp>
                <p:nvSpPr>
                  <p:cNvPr id="60" name="Freeform: Shape 59">
                    <a:extLst>
                      <a:ext uri="{FF2B5EF4-FFF2-40B4-BE49-F238E27FC236}">
                        <a16:creationId xmlns:a16="http://schemas.microsoft.com/office/drawing/2014/main" id="{5676D1C7-8597-0C6C-7D5A-41ED983014E1}"/>
                      </a:ext>
                    </a:extLst>
                  </p:cNvPr>
                  <p:cNvSpPr/>
                  <p:nvPr/>
                </p:nvSpPr>
                <p:spPr>
                  <a:xfrm>
                    <a:off x="-1245649" y="4266661"/>
                    <a:ext cx="334708" cy="432625"/>
                  </a:xfrm>
                  <a:custGeom>
                    <a:avLst/>
                    <a:gdLst>
                      <a:gd name="connsiteX0" fmla="*/ 0 w 334708"/>
                      <a:gd name="connsiteY0" fmla="*/ 269367 h 432625"/>
                      <a:gd name="connsiteX1" fmla="*/ 0 w 334708"/>
                      <a:gd name="connsiteY1" fmla="*/ 432626 h 432625"/>
                      <a:gd name="connsiteX2" fmla="*/ 334709 w 334708"/>
                      <a:gd name="connsiteY2" fmla="*/ 432626 h 432625"/>
                      <a:gd name="connsiteX3" fmla="*/ 334709 w 334708"/>
                      <a:gd name="connsiteY3" fmla="*/ 0 h 432625"/>
                      <a:gd name="connsiteX4" fmla="*/ 0 w 334708"/>
                      <a:gd name="connsiteY4" fmla="*/ 0 h 432625"/>
                      <a:gd name="connsiteX5" fmla="*/ 0 w 334708"/>
                      <a:gd name="connsiteY5" fmla="*/ 163259 h 43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4708" h="432625">
                        <a:moveTo>
                          <a:pt x="0" y="269367"/>
                        </a:moveTo>
                        <a:lnTo>
                          <a:pt x="0" y="432626"/>
                        </a:lnTo>
                        <a:lnTo>
                          <a:pt x="334709" y="432626"/>
                        </a:lnTo>
                        <a:lnTo>
                          <a:pt x="334709" y="0"/>
                        </a:lnTo>
                        <a:lnTo>
                          <a:pt x="0" y="0"/>
                        </a:lnTo>
                        <a:lnTo>
                          <a:pt x="0" y="163259"/>
                        </a:lnTo>
                      </a:path>
                    </a:pathLst>
                  </a:custGeom>
                  <a:noFill/>
                  <a:ln w="12700" cap="flat">
                    <a:solidFill>
                      <a:schemeClr val="accent2"/>
                    </a:solidFill>
                    <a:prstDash val="solid"/>
                    <a:miter/>
                  </a:ln>
                </p:spPr>
                <p:txBody>
                  <a:bodyPr rtlCol="0" anchor="ctr"/>
                  <a:lstStyle/>
                  <a:p>
                    <a:endParaRPr lang="en-IN"/>
                  </a:p>
                </p:txBody>
              </p:sp>
              <p:grpSp>
                <p:nvGrpSpPr>
                  <p:cNvPr id="61" name="Graphic 4">
                    <a:extLst>
                      <a:ext uri="{FF2B5EF4-FFF2-40B4-BE49-F238E27FC236}">
                        <a16:creationId xmlns:a16="http://schemas.microsoft.com/office/drawing/2014/main" id="{C3519073-5D5E-57A6-E522-F3D55C974349}"/>
                      </a:ext>
                    </a:extLst>
                  </p:cNvPr>
                  <p:cNvGrpSpPr/>
                  <p:nvPr/>
                </p:nvGrpSpPr>
                <p:grpSpPr>
                  <a:xfrm>
                    <a:off x="-1343661" y="4426682"/>
                    <a:ext cx="212312" cy="112585"/>
                    <a:chOff x="-1343661" y="4426682"/>
                    <a:chExt cx="212312" cy="112585"/>
                  </a:xfrm>
                  <a:noFill/>
                </p:grpSpPr>
                <p:sp>
                  <p:nvSpPr>
                    <p:cNvPr id="62" name="Freeform: Shape 61">
                      <a:extLst>
                        <a:ext uri="{FF2B5EF4-FFF2-40B4-BE49-F238E27FC236}">
                          <a16:creationId xmlns:a16="http://schemas.microsoft.com/office/drawing/2014/main" id="{BF6120EC-7DB4-D99F-F64C-7D6EDE628AD1}"/>
                        </a:ext>
                      </a:extLst>
                    </p:cNvPr>
                    <p:cNvSpPr/>
                    <p:nvPr/>
                  </p:nvSpPr>
                  <p:spPr>
                    <a:xfrm>
                      <a:off x="-1343661" y="4482974"/>
                      <a:ext cx="212312" cy="9525"/>
                    </a:xfrm>
                    <a:custGeom>
                      <a:avLst/>
                      <a:gdLst>
                        <a:gd name="connsiteX0" fmla="*/ 0 w 212312"/>
                        <a:gd name="connsiteY0" fmla="*/ 0 h 9525"/>
                        <a:gd name="connsiteX1" fmla="*/ 212312 w 212312"/>
                        <a:gd name="connsiteY1" fmla="*/ 0 h 9525"/>
                      </a:gdLst>
                      <a:ahLst/>
                      <a:cxnLst>
                        <a:cxn ang="0">
                          <a:pos x="connsiteX0" y="connsiteY0"/>
                        </a:cxn>
                        <a:cxn ang="0">
                          <a:pos x="connsiteX1" y="connsiteY1"/>
                        </a:cxn>
                      </a:cxnLst>
                      <a:rect l="l" t="t" r="r" b="b"/>
                      <a:pathLst>
                        <a:path w="212312" h="9525">
                          <a:moveTo>
                            <a:pt x="0" y="0"/>
                          </a:moveTo>
                          <a:lnTo>
                            <a:pt x="212312" y="0"/>
                          </a:lnTo>
                        </a:path>
                      </a:pathLst>
                    </a:custGeom>
                    <a:ln w="12700" cap="rnd">
                      <a:solidFill>
                        <a:schemeClr val="accent2"/>
                      </a:solidFill>
                      <a:prstDash val="solid"/>
                      <a:round/>
                    </a:ln>
                  </p:spPr>
                  <p:txBody>
                    <a:bodyPr rtlCol="0" anchor="ctr"/>
                    <a:lstStyle/>
                    <a:p>
                      <a:endParaRPr lang="en-IN"/>
                    </a:p>
                  </p:txBody>
                </p:sp>
                <p:sp>
                  <p:nvSpPr>
                    <p:cNvPr id="63" name="Freeform: Shape 62">
                      <a:extLst>
                        <a:ext uri="{FF2B5EF4-FFF2-40B4-BE49-F238E27FC236}">
                          <a16:creationId xmlns:a16="http://schemas.microsoft.com/office/drawing/2014/main" id="{367D8FE7-3C5B-924D-6C2C-241F1C1D21BF}"/>
                        </a:ext>
                      </a:extLst>
                    </p:cNvPr>
                    <p:cNvSpPr/>
                    <p:nvPr/>
                  </p:nvSpPr>
                  <p:spPr>
                    <a:xfrm>
                      <a:off x="-1187641" y="4426682"/>
                      <a:ext cx="56292" cy="112585"/>
                    </a:xfrm>
                    <a:custGeom>
                      <a:avLst/>
                      <a:gdLst>
                        <a:gd name="connsiteX0" fmla="*/ 0 w 56292"/>
                        <a:gd name="connsiteY0" fmla="*/ 0 h 112585"/>
                        <a:gd name="connsiteX1" fmla="*/ 56293 w 56292"/>
                        <a:gd name="connsiteY1" fmla="*/ 56293 h 112585"/>
                        <a:gd name="connsiteX2" fmla="*/ 0 w 56292"/>
                        <a:gd name="connsiteY2" fmla="*/ 112586 h 112585"/>
                      </a:gdLst>
                      <a:ahLst/>
                      <a:cxnLst>
                        <a:cxn ang="0">
                          <a:pos x="connsiteX0" y="connsiteY0"/>
                        </a:cxn>
                        <a:cxn ang="0">
                          <a:pos x="connsiteX1" y="connsiteY1"/>
                        </a:cxn>
                        <a:cxn ang="0">
                          <a:pos x="connsiteX2" y="connsiteY2"/>
                        </a:cxn>
                      </a:cxnLst>
                      <a:rect l="l" t="t" r="r" b="b"/>
                      <a:pathLst>
                        <a:path w="56292" h="112585">
                          <a:moveTo>
                            <a:pt x="0" y="0"/>
                          </a:moveTo>
                          <a:lnTo>
                            <a:pt x="56293" y="56293"/>
                          </a:lnTo>
                          <a:lnTo>
                            <a:pt x="0" y="112586"/>
                          </a:lnTo>
                        </a:path>
                      </a:pathLst>
                    </a:custGeom>
                    <a:noFill/>
                    <a:ln w="12700" cap="rnd">
                      <a:solidFill>
                        <a:schemeClr val="accent2"/>
                      </a:solidFill>
                      <a:prstDash val="solid"/>
                      <a:round/>
                    </a:ln>
                  </p:spPr>
                  <p:txBody>
                    <a:bodyPr rtlCol="0" anchor="ctr"/>
                    <a:lstStyle/>
                    <a:p>
                      <a:endParaRPr lang="en-IN"/>
                    </a:p>
                  </p:txBody>
                </p:sp>
              </p:grpSp>
            </p:grpSp>
          </p:grpSp>
        </p:grpSp>
      </p:grpSp>
    </p:spTree>
    <p:extLst>
      <p:ext uri="{BB962C8B-B14F-4D97-AF65-F5344CB8AC3E}">
        <p14:creationId xmlns:p14="http://schemas.microsoft.com/office/powerpoint/2010/main" val="31822573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7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16956a7-f335-4ea8-828b-612e23c812a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AE44542EE1F0D4C9AC13DADF0D124DD" ma:contentTypeVersion="12" ma:contentTypeDescription="Create a new document." ma:contentTypeScope="" ma:versionID="17af8717b04ce2dd93425a7dce7f3ccc">
  <xsd:schema xmlns:xsd="http://www.w3.org/2001/XMLSchema" xmlns:xs="http://www.w3.org/2001/XMLSchema" xmlns:p="http://schemas.microsoft.com/office/2006/metadata/properties" xmlns:ns2="b16956a7-f335-4ea8-828b-612e23c812af" xmlns:ns3="0dc60d47-360a-4be9-a223-9b9120e983b7" targetNamespace="http://schemas.microsoft.com/office/2006/metadata/properties" ma:root="true" ma:fieldsID="84701a2aeba0c408e428941006d7563e" ns2:_="" ns3:_="">
    <xsd:import namespace="b16956a7-f335-4ea8-828b-612e23c812af"/>
    <xsd:import namespace="0dc60d47-360a-4be9-a223-9b9120e983b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2:MediaServiceOCR" minOccurs="0"/>
                <xsd:element ref="ns2:MediaServiceGenerationTime" minOccurs="0"/>
                <xsd:element ref="ns2:MediaServiceEventHashCode"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6956a7-f335-4ea8-828b-612e23c812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45e7eab7-17d1-4281-9fa1-19e5347e56b2"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DateTaken" ma:index="19"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c60d47-360a-4be9-a223-9b9120e983b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3148174-6349-4CC4-B59C-D0AB496375F4}">
  <ds:schemaRefs>
    <ds:schemaRef ds:uri="http://www.w3.org/XML/1998/namespace"/>
    <ds:schemaRef ds:uri="http://purl.org/dc/elements/1.1/"/>
    <ds:schemaRef ds:uri="http://purl.org/dc/dcmitype/"/>
    <ds:schemaRef ds:uri="http://schemas.microsoft.com/office/2006/metadata/properties"/>
    <ds:schemaRef ds:uri="http://purl.org/dc/terms/"/>
    <ds:schemaRef ds:uri="http://schemas.openxmlformats.org/package/2006/metadata/core-properties"/>
    <ds:schemaRef ds:uri="0dc60d47-360a-4be9-a223-9b9120e983b7"/>
    <ds:schemaRef ds:uri="b16956a7-f335-4ea8-828b-612e23c812af"/>
    <ds:schemaRef ds:uri="http://schemas.microsoft.com/office/2006/documentManagement/types"/>
    <ds:schemaRef ds:uri="http://schemas.microsoft.com/office/infopath/2007/PartnerControls"/>
    <ds:schemaRef ds:uri="5cd17271-0186-4a94-a8e5-2a85c0fb5d22"/>
    <ds:schemaRef ds:uri="bc82aed4-c161-4654-bb9f-d351edfac1aa"/>
  </ds:schemaRefs>
</ds:datastoreItem>
</file>

<file path=customXml/itemProps2.xml><?xml version="1.0" encoding="utf-8"?>
<ds:datastoreItem xmlns:ds="http://schemas.openxmlformats.org/officeDocument/2006/customXml" ds:itemID="{71AFDD41-69A1-4709-AA5B-22C2E7515C4E}">
  <ds:schemaRefs>
    <ds:schemaRef ds:uri="http://schemas.microsoft.com/sharepoint/v3/contenttype/forms"/>
  </ds:schemaRefs>
</ds:datastoreItem>
</file>

<file path=customXml/itemProps3.xml><?xml version="1.0" encoding="utf-8"?>
<ds:datastoreItem xmlns:ds="http://schemas.openxmlformats.org/officeDocument/2006/customXml" ds:itemID="{6F22CECD-3B8A-473C-A462-04288ABF04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6956a7-f335-4ea8-828b-612e23c812af"/>
    <ds:schemaRef ds:uri="0dc60d47-360a-4be9-a223-9b9120e983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1723</TotalTime>
  <Words>3359</Words>
  <Application>Microsoft Office PowerPoint</Application>
  <PresentationFormat>Custom</PresentationFormat>
  <Paragraphs>743</Paragraphs>
  <Slides>20</Slides>
  <Notes>10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5" baseType="lpstr">
      <vt:lpstr>Arial</vt:lpstr>
      <vt:lpstr>Calibri</vt:lpstr>
      <vt:lpstr>Times New Roman</vt:lpstr>
      <vt:lpstr>Custom Design</vt:lpstr>
      <vt:lpstr>think-cell Slide</vt:lpstr>
      <vt:lpstr>PowerPoint Presentation</vt:lpstr>
      <vt:lpstr>Double Materiality Assessment – 3 Document Framework</vt:lpstr>
      <vt:lpstr>Link to the CIBJO Measurement Guidelines 10 Steps</vt:lpstr>
      <vt:lpstr>The Business Case for Measuring ESG Performance is Strong</vt:lpstr>
      <vt:lpstr>DMA Connection to CIBJO ESG Framework</vt:lpstr>
      <vt:lpstr>Definition of Double Materiality</vt:lpstr>
      <vt:lpstr>Choose your approach</vt:lpstr>
      <vt:lpstr>The 7-step DMA process for SMEs</vt:lpstr>
      <vt:lpstr>SME Approach – Step 1 : Map the Value Chain</vt:lpstr>
      <vt:lpstr>SME Approach – Step 2 : Identify Stakeholders</vt:lpstr>
      <vt:lpstr>SME Approach – Step 3 : Create Topic Longlist</vt:lpstr>
      <vt:lpstr>SME Approach – Step 4 : Create Topic Shortlist</vt:lpstr>
      <vt:lpstr>SME Approach – Step 5 : Assess Materiality of Topics</vt:lpstr>
      <vt:lpstr>SME Approach – Step 6 : Finalise Material Topics</vt:lpstr>
      <vt:lpstr>SME Approach – Step 7 : Integrate &amp; Plan</vt:lpstr>
      <vt:lpstr>SME Approach – Inputs, Actions, and Outputs Summary</vt:lpstr>
      <vt:lpstr>SME Approach – Approximate Timing and Resource Planning</vt:lpstr>
      <vt:lpstr>Lite Process for Micro-Businesses</vt:lpstr>
      <vt:lpstr>Enhanced process for larger businesses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Sathish Elumalai</dc:creator>
  <cp:lastModifiedBy>Jon Key</cp:lastModifiedBy>
  <cp:revision>105</cp:revision>
  <dcterms:created xsi:type="dcterms:W3CDTF">2023-09-15T07:00:29Z</dcterms:created>
  <dcterms:modified xsi:type="dcterms:W3CDTF">2026-06-25T16:47:29Z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0x010100CAE44542EE1F0D4C9AC13DADF0D124DD</vt:lpwstr>
  </property>
  <property fmtid="{D5CDD505-2E9C-101B-9397-08002B2CF9AE}" pid="3" name="MediaServiceImageTags">
    <vt:lpwstr/>
  </property>
  <property fmtid="{D5CDD505-2E9C-101B-9397-08002B2CF9AE}" pid="4" name="MSIP_Label_e3f2a5e4-10d8-4dfe-8082-7352c27520cb_Enabled">
    <vt:lpwstr>true</vt:lpwstr>
  </property>
  <property fmtid="{D5CDD505-2E9C-101B-9397-08002B2CF9AE}" pid="5" name="MSIP_Label_e3f2a5e4-10d8-4dfe-8082-7352c27520cb_SetDate">
    <vt:lpwstr>2023-09-29T08:49:44Z</vt:lpwstr>
  </property>
  <property fmtid="{D5CDD505-2E9C-101B-9397-08002B2CF9AE}" pid="6" name="MSIP_Label_e3f2a5e4-10d8-4dfe-8082-7352c27520cb_Method">
    <vt:lpwstr>Standard</vt:lpwstr>
  </property>
  <property fmtid="{D5CDD505-2E9C-101B-9397-08002B2CF9AE}" pid="7" name="MSIP_Label_e3f2a5e4-10d8-4dfe-8082-7352c27520cb_Name">
    <vt:lpwstr>_Official</vt:lpwstr>
  </property>
  <property fmtid="{D5CDD505-2E9C-101B-9397-08002B2CF9AE}" pid="8" name="MSIP_Label_e3f2a5e4-10d8-4dfe-8082-7352c27520cb_SiteId">
    <vt:lpwstr>2864f69d-77c3-4fbe-bbc0-97502052391a</vt:lpwstr>
  </property>
  <property fmtid="{D5CDD505-2E9C-101B-9397-08002B2CF9AE}" pid="9" name="MSIP_Label_e3f2a5e4-10d8-4dfe-8082-7352c27520cb_ActionId">
    <vt:lpwstr>9ec53ee0-5bb0-4b25-a424-a7b16980b4df</vt:lpwstr>
  </property>
  <property fmtid="{D5CDD505-2E9C-101B-9397-08002B2CF9AE}" pid="10" name="MSIP_Label_e3f2a5e4-10d8-4dfe-8082-7352c27520cb_ContentBits">
    <vt:lpwstr>1</vt:lpwstr>
  </property>
  <property fmtid="{D5CDD505-2E9C-101B-9397-08002B2CF9AE}" pid="11" name="ClassificationContentMarkingHeaderLocations">
    <vt:lpwstr>Office Theme:8</vt:lpwstr>
  </property>
  <property fmtid="{D5CDD505-2E9C-101B-9397-08002B2CF9AE}" pid="12" name="ClassificationContentMarkingHeaderText">
    <vt:lpwstr>[OFFICIAL]</vt:lpwstr>
  </property>
</Properties>
</file>